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742" r:id="rId2"/>
  </p:sldMasterIdLst>
  <p:notesMasterIdLst>
    <p:notesMasterId r:id="rId16"/>
  </p:notesMasterIdLst>
  <p:sldIdLst>
    <p:sldId id="312" r:id="rId3"/>
    <p:sldId id="300" r:id="rId4"/>
    <p:sldId id="259" r:id="rId5"/>
    <p:sldId id="309" r:id="rId6"/>
    <p:sldId id="310" r:id="rId7"/>
    <p:sldId id="275" r:id="rId8"/>
    <p:sldId id="305" r:id="rId9"/>
    <p:sldId id="269" r:id="rId10"/>
    <p:sldId id="274" r:id="rId11"/>
    <p:sldId id="276" r:id="rId12"/>
    <p:sldId id="311" r:id="rId13"/>
    <p:sldId id="277" r:id="rId14"/>
    <p:sldId id="260" r:id="rId15"/>
  </p:sldIdLst>
  <p:sldSz cx="9144000" cy="5143500" type="screen16x9"/>
  <p:notesSz cx="6858000" cy="9144000"/>
  <p:embeddedFontLst>
    <p:embeddedFont>
      <p:font typeface="Bebas Neue" panose="020B0606020202050201" pitchFamily="34" charset="0"/>
      <p:regular r:id="rId17"/>
    </p:embeddedFont>
    <p:embeddedFont>
      <p:font typeface="Castellar" panose="020A0402060406010301" pitchFamily="18" charset="0"/>
      <p:regular r:id="rId18"/>
    </p:embeddedFont>
    <p:embeddedFont>
      <p:font typeface="Karla" pitchFamily="2" charset="0"/>
      <p:regular r:id="rId19"/>
    </p:embeddedFont>
    <p:embeddedFont>
      <p:font typeface="Palanquin Dark" panose="020B0604020202020204" charset="0"/>
      <p:regular r:id="rId20"/>
      <p:bold r:id="rId21"/>
    </p:embeddedFont>
    <p:embeddedFont>
      <p:font typeface="Poppins" panose="00000500000000000000" pitchFamily="2" charset="0"/>
      <p:regular r:id="rId22"/>
      <p:bold r:id="rId23"/>
      <p:italic r:id="rId24"/>
      <p:boldItalic r:id="rId25"/>
    </p:embeddedFont>
    <p:embeddedFont>
      <p:font typeface="Poppins Black" panose="00000A00000000000000" pitchFamily="2" charset="0"/>
      <p:bold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8A347D-68B2-4E70-BC4F-A64840DE614D}">
  <a:tblStyle styleId="{D28A347D-68B2-4E70-BC4F-A64840DE61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24" autoAdjust="0"/>
    <p:restoredTop sz="95033" autoAdjust="0"/>
  </p:normalViewPr>
  <p:slideViewPr>
    <p:cSldViewPr>
      <p:cViewPr varScale="1">
        <p:scale>
          <a:sx n="109" d="100"/>
          <a:sy n="109" d="100"/>
        </p:scale>
        <p:origin x="706" y="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clustered"/>
        <c:varyColors val="0"/>
        <c:ser>
          <c:idx val="0"/>
          <c:order val="0"/>
          <c:tx>
            <c:strRef>
              <c:f>Sheet1!$B$1</c:f>
              <c:strCache>
                <c:ptCount val="1"/>
                <c:pt idx="0">
                  <c:v>Series 1</c:v>
                </c:pt>
              </c:strCache>
            </c:strRef>
          </c:tx>
          <c:invertIfNegative val="0"/>
          <c:cat>
            <c:strRef>
              <c:f>Sheet1!$A$2:$A$7</c:f>
              <c:strCache>
                <c:ptCount val="6"/>
                <c:pt idx="0">
                  <c:v>Communication and Resolution</c:v>
                </c:pt>
                <c:pt idx="1">
                  <c:v>Content Resources and Inspiration</c:v>
                </c:pt>
                <c:pt idx="2">
                  <c:v>Scheduling</c:v>
                </c:pt>
                <c:pt idx="3">
                  <c:v>Purchasing</c:v>
                </c:pt>
                <c:pt idx="4">
                  <c:v>Mailing List</c:v>
                </c:pt>
                <c:pt idx="5">
                  <c:v>Miscellaneous</c:v>
                </c:pt>
              </c:strCache>
            </c:strRef>
          </c:cat>
          <c:val>
            <c:numRef>
              <c:f>Sheet1!$B$2:$B$7</c:f>
              <c:numCache>
                <c:formatCode>General</c:formatCode>
                <c:ptCount val="6"/>
                <c:pt idx="0">
                  <c:v>70.8</c:v>
                </c:pt>
                <c:pt idx="1">
                  <c:v>55.8</c:v>
                </c:pt>
                <c:pt idx="2">
                  <c:v>44.4</c:v>
                </c:pt>
                <c:pt idx="3">
                  <c:v>41.3</c:v>
                </c:pt>
                <c:pt idx="4">
                  <c:v>40.5</c:v>
                </c:pt>
                <c:pt idx="5">
                  <c:v>13.2</c:v>
                </c:pt>
              </c:numCache>
            </c:numRef>
          </c:val>
          <c:extLst>
            <c:ext xmlns:c16="http://schemas.microsoft.com/office/drawing/2014/chart" uri="{C3380CC4-5D6E-409C-BE32-E72D297353CC}">
              <c16:uniqueId val="{00000000-530B-4D1F-8850-80181CDA93B4}"/>
            </c:ext>
          </c:extLst>
        </c:ser>
        <c:dLbls>
          <c:showLegendKey val="0"/>
          <c:showVal val="0"/>
          <c:showCatName val="0"/>
          <c:showSerName val="0"/>
          <c:showPercent val="0"/>
          <c:showBubbleSize val="0"/>
        </c:dLbls>
        <c:gapWidth val="150"/>
        <c:axId val="239383040"/>
        <c:axId val="127243328"/>
      </c:barChart>
      <c:catAx>
        <c:axId val="239383040"/>
        <c:scaling>
          <c:orientation val="minMax"/>
        </c:scaling>
        <c:delete val="0"/>
        <c:axPos val="b"/>
        <c:numFmt formatCode="General" sourceLinked="0"/>
        <c:majorTickMark val="out"/>
        <c:minorTickMark val="none"/>
        <c:tickLblPos val="nextTo"/>
        <c:crossAx val="127243328"/>
        <c:crosses val="autoZero"/>
        <c:auto val="1"/>
        <c:lblAlgn val="ctr"/>
        <c:lblOffset val="100"/>
        <c:noMultiLvlLbl val="0"/>
      </c:catAx>
      <c:valAx>
        <c:axId val="127243328"/>
        <c:scaling>
          <c:orientation val="minMax"/>
        </c:scaling>
        <c:delete val="0"/>
        <c:axPos val="l"/>
        <c:majorGridlines/>
        <c:numFmt formatCode="General" sourceLinked="1"/>
        <c:majorTickMark val="out"/>
        <c:minorTickMark val="none"/>
        <c:tickLblPos val="nextTo"/>
        <c:crossAx val="2393830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666141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f5e77e6543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f5e77e6543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a4b3b7ab8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a4b3b7ab8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1ed1af46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1ed1af4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a4b3b7ab8f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a4b3b7ab8f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bd79c75e36_0_2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bd79c75e36_0_2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a16ca711b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a16ca711b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a174c4478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a174c4478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a4b3b7ab8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a4b3b7ab8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bd79c75e36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bd79c75e36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a4b3b7ab8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a4b3b7ab8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552700" y="2131350"/>
            <a:ext cx="4242900" cy="841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552700" y="1383425"/>
            <a:ext cx="923400" cy="6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2552700" y="2957291"/>
            <a:ext cx="29358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13"/>
        <p:cNvGrpSpPr/>
        <p:nvPr/>
      </p:nvGrpSpPr>
      <p:grpSpPr>
        <a:xfrm>
          <a:off x="0" y="0"/>
          <a:ext cx="0" cy="0"/>
          <a:chOff x="0" y="0"/>
          <a:chExt cx="0" cy="0"/>
        </a:xfrm>
      </p:grpSpPr>
      <p:sp>
        <p:nvSpPr>
          <p:cNvPr id="114" name="Google Shape;114;p15"/>
          <p:cNvSpPr/>
          <p:nvPr/>
        </p:nvSpPr>
        <p:spPr>
          <a:xfrm rot="-1979271">
            <a:off x="1002530" y="-2805231"/>
            <a:ext cx="9494158" cy="9875002"/>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subTitle" idx="1"/>
          </p:nvPr>
        </p:nvSpPr>
        <p:spPr>
          <a:xfrm>
            <a:off x="4572000" y="2353350"/>
            <a:ext cx="3852000" cy="1668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6" name="Google Shape;116;p15"/>
          <p:cNvSpPr txBox="1">
            <a:spLocks noGrp="1"/>
          </p:cNvSpPr>
          <p:nvPr>
            <p:ph type="title"/>
          </p:nvPr>
        </p:nvSpPr>
        <p:spPr>
          <a:xfrm>
            <a:off x="4572000" y="1389325"/>
            <a:ext cx="3852000" cy="9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5"/>
          <p:cNvSpPr/>
          <p:nvPr/>
        </p:nvSpPr>
        <p:spPr>
          <a:xfrm>
            <a:off x="7624752" y="4165033"/>
            <a:ext cx="1035526" cy="1035496"/>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432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8"/>
        <p:cNvGrpSpPr/>
        <p:nvPr/>
      </p:nvGrpSpPr>
      <p:grpSpPr>
        <a:xfrm>
          <a:off x="0" y="0"/>
          <a:ext cx="0" cy="0"/>
          <a:chOff x="0" y="0"/>
          <a:chExt cx="0" cy="0"/>
        </a:xfrm>
      </p:grpSpPr>
      <p:sp>
        <p:nvSpPr>
          <p:cNvPr id="119" name="Google Shape;119;p16"/>
          <p:cNvSpPr/>
          <p:nvPr/>
        </p:nvSpPr>
        <p:spPr>
          <a:xfrm rot="10800000" flipH="1">
            <a:off x="-52325" y="0"/>
            <a:ext cx="8423935" cy="5143438"/>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flipH="1">
            <a:off x="239085" y="4352824"/>
            <a:ext cx="961838" cy="961808"/>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flipH="1">
            <a:off x="8357657" y="440613"/>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 name="Google Shape;122;p16"/>
          <p:cNvSpPr/>
          <p:nvPr/>
        </p:nvSpPr>
        <p:spPr>
          <a:xfrm flipH="1">
            <a:off x="358531" y="1102178"/>
            <a:ext cx="361397" cy="36139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subTitle" idx="1"/>
          </p:nvPr>
        </p:nvSpPr>
        <p:spPr>
          <a:xfrm>
            <a:off x="720000" y="2353350"/>
            <a:ext cx="38520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4" name="Google Shape;124;p16"/>
          <p:cNvSpPr txBox="1">
            <a:spLocks noGrp="1"/>
          </p:cNvSpPr>
          <p:nvPr>
            <p:ph type="title"/>
          </p:nvPr>
        </p:nvSpPr>
        <p:spPr>
          <a:xfrm>
            <a:off x="720000" y="1389325"/>
            <a:ext cx="3852000" cy="961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25240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140" name="Google Shape;140;p20"/>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2795244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extLst>
      <p:ext uri="{BB962C8B-B14F-4D97-AF65-F5344CB8AC3E}">
        <p14:creationId xmlns:p14="http://schemas.microsoft.com/office/powerpoint/2010/main" val="4060055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2" name="Google Shape;22;p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 name="Google Shape;24;p3"/>
          <p:cNvSpPr txBox="1">
            <a:spLocks noGrp="1"/>
          </p:cNvSpPr>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extLst>
      <p:ext uri="{BB962C8B-B14F-4D97-AF65-F5344CB8AC3E}">
        <p14:creationId xmlns:p14="http://schemas.microsoft.com/office/powerpoint/2010/main" val="51746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32" name="Google Shape;32;p4"/>
          <p:cNvSpPr txBox="1">
            <a:spLocks noGrp="1"/>
          </p:cNvSpPr>
          <p:nvPr>
            <p:ph type="body" idx="1"/>
          </p:nvPr>
        </p:nvSpPr>
        <p:spPr>
          <a:xfrm>
            <a:off x="720000" y="1168463"/>
            <a:ext cx="77040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02002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43" name="Google Shape;43;p5"/>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 name="Google Shape;44;p5"/>
          <p:cNvSpPr txBox="1">
            <a:spLocks noGrp="1"/>
          </p:cNvSpPr>
          <p:nvPr>
            <p:ph type="subTitle" idx="1"/>
          </p:nvPr>
        </p:nvSpPr>
        <p:spPr>
          <a:xfrm>
            <a:off x="1605775"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2"/>
          </p:nvPr>
        </p:nvSpPr>
        <p:spPr>
          <a:xfrm>
            <a:off x="4688050"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subTitle" idx="3"/>
          </p:nvPr>
        </p:nvSpPr>
        <p:spPr>
          <a:xfrm>
            <a:off x="1605779"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 name="Google Shape;47;p5"/>
          <p:cNvSpPr txBox="1">
            <a:spLocks noGrp="1"/>
          </p:cNvSpPr>
          <p:nvPr>
            <p:ph type="subTitle" idx="4"/>
          </p:nvPr>
        </p:nvSpPr>
        <p:spPr>
          <a:xfrm>
            <a:off x="4688055"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Tree>
    <p:extLst>
      <p:ext uri="{BB962C8B-B14F-4D97-AF65-F5344CB8AC3E}">
        <p14:creationId xmlns:p14="http://schemas.microsoft.com/office/powerpoint/2010/main" val="1778545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53" name="Google Shape;53;p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54" name="Google Shape;54;p6"/>
          <p:cNvPicPr preferRelativeResize="0"/>
          <p:nvPr/>
        </p:nvPicPr>
        <p:blipFill rotWithShape="1">
          <a:blip r:embed="rId3">
            <a:alphaModFix amt="75000"/>
          </a:blip>
          <a:srcRect l="24087"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5705475" y="2752926"/>
            <a:ext cx="3629025" cy="2476296"/>
          </a:xfrm>
          <a:prstGeom prst="rect">
            <a:avLst/>
          </a:prstGeom>
          <a:noFill/>
          <a:ln>
            <a:noFill/>
          </a:ln>
        </p:spPr>
      </p:pic>
    </p:spTree>
    <p:extLst>
      <p:ext uri="{BB962C8B-B14F-4D97-AF65-F5344CB8AC3E}">
        <p14:creationId xmlns:p14="http://schemas.microsoft.com/office/powerpoint/2010/main" val="2870738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61" name="Google Shape;61;p7"/>
          <p:cNvSpPr txBox="1">
            <a:spLocks noGrp="1"/>
          </p:cNvSpPr>
          <p:nvPr>
            <p:ph type="title"/>
          </p:nvPr>
        </p:nvSpPr>
        <p:spPr>
          <a:xfrm>
            <a:off x="4381506" y="887025"/>
            <a:ext cx="4038600" cy="95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7"/>
          <p:cNvSpPr txBox="1">
            <a:spLocks noGrp="1"/>
          </p:cNvSpPr>
          <p:nvPr>
            <p:ph type="body" idx="1"/>
          </p:nvPr>
        </p:nvSpPr>
        <p:spPr>
          <a:xfrm>
            <a:off x="4381500" y="1843575"/>
            <a:ext cx="4038600" cy="24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pic>
        <p:nvPicPr>
          <p:cNvPr id="63" name="Google Shape;63;p7"/>
          <p:cNvPicPr preferRelativeResize="0"/>
          <p:nvPr/>
        </p:nvPicPr>
        <p:blipFill rotWithShape="1">
          <a:blip r:embed="rId3">
            <a:alphaModFix amt="75000"/>
          </a:blip>
          <a:srcRect l="24156" t="16303"/>
          <a:stretch/>
        </p:blipFill>
        <p:spPr>
          <a:xfrm rot="5400000">
            <a:off x="5767588" y="527636"/>
            <a:ext cx="4294574" cy="2934501"/>
          </a:xfrm>
          <a:prstGeom prst="rect">
            <a:avLst/>
          </a:prstGeom>
          <a:noFill/>
          <a:ln>
            <a:noFill/>
          </a:ln>
        </p:spPr>
      </p:pic>
    </p:spTree>
    <p:extLst>
      <p:ext uri="{BB962C8B-B14F-4D97-AF65-F5344CB8AC3E}">
        <p14:creationId xmlns:p14="http://schemas.microsoft.com/office/powerpoint/2010/main" val="20446667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extLst>
      <p:ext uri="{BB962C8B-B14F-4D97-AF65-F5344CB8AC3E}">
        <p14:creationId xmlns:p14="http://schemas.microsoft.com/office/powerpoint/2010/main" val="14087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33" name="Google Shape;33;p6"/>
          <p:cNvSpPr/>
          <p:nvPr/>
        </p:nvSpPr>
        <p:spPr>
          <a:xfrm rot="-7770059">
            <a:off x="7428425" y="-1102421"/>
            <a:ext cx="4039685" cy="296749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77" name="Google Shape;77;p9"/>
          <p:cNvSpPr txBox="1">
            <a:spLocks noGrp="1"/>
          </p:cNvSpPr>
          <p:nvPr>
            <p:ph type="title"/>
          </p:nvPr>
        </p:nvSpPr>
        <p:spPr>
          <a:xfrm>
            <a:off x="970400" y="1168075"/>
            <a:ext cx="3133800" cy="18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9"/>
          <p:cNvSpPr txBox="1">
            <a:spLocks noGrp="1"/>
          </p:cNvSpPr>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79" name="Google Shape;79;p9"/>
          <p:cNvPicPr preferRelativeResize="0"/>
          <p:nvPr/>
        </p:nvPicPr>
        <p:blipFill rotWithShape="1">
          <a:blip r:embed="rId3">
            <a:alphaModFix amt="75000"/>
          </a:blip>
          <a:srcRect l="19106" t="4942"/>
          <a:stretch/>
        </p:blipFill>
        <p:spPr>
          <a:xfrm rot="-5400000">
            <a:off x="-727588" y="1263239"/>
            <a:ext cx="4580326" cy="3332599"/>
          </a:xfrm>
          <a:prstGeom prst="rect">
            <a:avLst/>
          </a:prstGeom>
          <a:noFill/>
          <a:ln>
            <a:noFill/>
          </a:ln>
        </p:spPr>
      </p:pic>
    </p:spTree>
    <p:extLst>
      <p:ext uri="{BB962C8B-B14F-4D97-AF65-F5344CB8AC3E}">
        <p14:creationId xmlns:p14="http://schemas.microsoft.com/office/powerpoint/2010/main" val="285194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85" name="Google Shape;85;p10"/>
          <p:cNvSpPr txBox="1">
            <a:spLocks noGrp="1"/>
          </p:cNvSpPr>
          <p:nvPr>
            <p:ph type="title"/>
          </p:nvPr>
        </p:nvSpPr>
        <p:spPr>
          <a:xfrm rot="300">
            <a:off x="720000" y="3295650"/>
            <a:ext cx="3433500" cy="120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17884872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91" name="Google Shape;91;p11"/>
          <p:cNvSpPr txBox="1">
            <a:spLocks noGrp="1"/>
          </p:cNvSpPr>
          <p:nvPr>
            <p:ph type="title" hasCustomPrompt="1"/>
          </p:nvPr>
        </p:nvSpPr>
        <p:spPr>
          <a:xfrm rot="186">
            <a:off x="977225" y="1686338"/>
            <a:ext cx="5538000" cy="123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8100"/>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a:spLocks noGrp="1"/>
          </p:cNvSpPr>
          <p:nvPr>
            <p:ph type="subTitle" idx="1"/>
          </p:nvPr>
        </p:nvSpPr>
        <p:spPr>
          <a:xfrm>
            <a:off x="977225" y="2821638"/>
            <a:ext cx="55380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8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93" name="Google Shape;93;p11"/>
          <p:cNvPicPr preferRelativeResize="0"/>
          <p:nvPr/>
        </p:nvPicPr>
        <p:blipFill rotWithShape="1">
          <a:blip r:embed="rId3">
            <a:alphaModFix amt="75000"/>
          </a:blip>
          <a:srcRect/>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1590800" y="1404054"/>
            <a:ext cx="5772273" cy="3552819"/>
          </a:xfrm>
          <a:prstGeom prst="rect">
            <a:avLst/>
          </a:prstGeom>
          <a:noFill/>
          <a:ln>
            <a:noFill/>
          </a:ln>
        </p:spPr>
      </p:pic>
    </p:spTree>
    <p:extLst>
      <p:ext uri="{BB962C8B-B14F-4D97-AF65-F5344CB8AC3E}">
        <p14:creationId xmlns:p14="http://schemas.microsoft.com/office/powerpoint/2010/main" val="3879802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extLst>
      <p:ext uri="{BB962C8B-B14F-4D97-AF65-F5344CB8AC3E}">
        <p14:creationId xmlns:p14="http://schemas.microsoft.com/office/powerpoint/2010/main" val="4146083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01" name="Google Shape;101;p13"/>
          <p:cNvSpPr txBox="1">
            <a:spLocks noGrp="1"/>
          </p:cNvSpPr>
          <p:nvPr>
            <p:ph type="title"/>
          </p:nvPr>
        </p:nvSpPr>
        <p:spPr>
          <a:xfrm>
            <a:off x="713224"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subTitle" idx="1"/>
          </p:nvPr>
        </p:nvSpPr>
        <p:spPr>
          <a:xfrm>
            <a:off x="713224"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2"/>
          </p:nvPr>
        </p:nvSpPr>
        <p:spPr>
          <a:xfrm>
            <a:off x="713224"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3"/>
          <p:cNvSpPr txBox="1">
            <a:spLocks noGrp="1"/>
          </p:cNvSpPr>
          <p:nvPr>
            <p:ph type="subTitle" idx="3"/>
          </p:nvPr>
        </p:nvSpPr>
        <p:spPr>
          <a:xfrm>
            <a:off x="713224"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4"/>
          </p:nvPr>
        </p:nvSpPr>
        <p:spPr>
          <a:xfrm>
            <a:off x="3419251"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3"/>
          <p:cNvSpPr txBox="1">
            <a:spLocks noGrp="1"/>
          </p:cNvSpPr>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8" hasCustomPrompt="1"/>
          </p:nvPr>
        </p:nvSpPr>
        <p:spPr>
          <a:xfrm>
            <a:off x="1415374"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9" hasCustomPrompt="1"/>
          </p:nvPr>
        </p:nvSpPr>
        <p:spPr>
          <a:xfrm>
            <a:off x="4121401"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13" hasCustomPrompt="1"/>
          </p:nvPr>
        </p:nvSpPr>
        <p:spPr>
          <a:xfrm>
            <a:off x="1415374"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14" hasCustomPrompt="1"/>
          </p:nvPr>
        </p:nvSpPr>
        <p:spPr>
          <a:xfrm>
            <a:off x="4121401"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15"/>
          </p:nvPr>
        </p:nvSpPr>
        <p:spPr>
          <a:xfrm>
            <a:off x="6125276"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13"/>
          <p:cNvSpPr txBox="1">
            <a:spLocks noGrp="1"/>
          </p:cNvSpPr>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19" hasCustomPrompt="1"/>
          </p:nvPr>
        </p:nvSpPr>
        <p:spPr>
          <a:xfrm>
            <a:off x="6827426"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20" hasCustomPrompt="1"/>
          </p:nvPr>
        </p:nvSpPr>
        <p:spPr>
          <a:xfrm>
            <a:off x="6827426"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9975841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27" name="Google Shape;127;p14"/>
          <p:cNvSpPr txBox="1">
            <a:spLocks noGrp="1"/>
          </p:cNvSpPr>
          <p:nvPr>
            <p:ph type="title"/>
          </p:nvPr>
        </p:nvSpPr>
        <p:spPr>
          <a:xfrm>
            <a:off x="1486024" y="3068248"/>
            <a:ext cx="6172200" cy="44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28" name="Google Shape;128;p14"/>
          <p:cNvSpPr txBox="1">
            <a:spLocks noGrp="1"/>
          </p:cNvSpPr>
          <p:nvPr>
            <p:ph type="subTitle" idx="1"/>
          </p:nvPr>
        </p:nvSpPr>
        <p:spPr>
          <a:xfrm>
            <a:off x="1485800" y="1628863"/>
            <a:ext cx="6172200" cy="14982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26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129" name="Google Shape;129;p14"/>
          <p:cNvPicPr preferRelativeResize="0"/>
          <p:nvPr/>
        </p:nvPicPr>
        <p:blipFill rotWithShape="1">
          <a:blip r:embed="rId3">
            <a:alphaModFix amt="75000"/>
          </a:blip>
          <a:srcRect/>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4648077" y="1876429"/>
            <a:ext cx="5772273" cy="3552819"/>
          </a:xfrm>
          <a:prstGeom prst="rect">
            <a:avLst/>
          </a:prstGeom>
          <a:noFill/>
          <a:ln>
            <a:noFill/>
          </a:ln>
        </p:spPr>
      </p:pic>
    </p:spTree>
    <p:extLst>
      <p:ext uri="{BB962C8B-B14F-4D97-AF65-F5344CB8AC3E}">
        <p14:creationId xmlns:p14="http://schemas.microsoft.com/office/powerpoint/2010/main" val="38412901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36" name="Google Shape;136;p15"/>
          <p:cNvSpPr txBox="1">
            <a:spLocks noGrp="1"/>
          </p:cNvSpPr>
          <p:nvPr>
            <p:ph type="title"/>
          </p:nvPr>
        </p:nvSpPr>
        <p:spPr>
          <a:xfrm>
            <a:off x="964750" y="1536350"/>
            <a:ext cx="29475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5"/>
          <p:cNvSpPr txBox="1">
            <a:spLocks noGrp="1"/>
          </p:cNvSpPr>
          <p:nvPr>
            <p:ph type="subTitle" idx="1"/>
          </p:nvPr>
        </p:nvSpPr>
        <p:spPr>
          <a:xfrm rot="350">
            <a:off x="964550" y="2381675"/>
            <a:ext cx="2947500" cy="1404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38" name="Google Shape;138;p15"/>
          <p:cNvPicPr preferRelativeResize="0"/>
          <p:nvPr/>
        </p:nvPicPr>
        <p:blipFill rotWithShape="1">
          <a:blip r:embed="rId3">
            <a:alphaModFix amt="75000"/>
          </a:blip>
          <a:srcRect l="20571"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66675" y="-190497"/>
            <a:ext cx="4563850" cy="3277869"/>
          </a:xfrm>
          <a:prstGeom prst="rect">
            <a:avLst/>
          </a:prstGeom>
          <a:noFill/>
          <a:ln>
            <a:noFill/>
          </a:ln>
        </p:spPr>
      </p:pic>
    </p:spTree>
    <p:extLst>
      <p:ext uri="{BB962C8B-B14F-4D97-AF65-F5344CB8AC3E}">
        <p14:creationId xmlns:p14="http://schemas.microsoft.com/office/powerpoint/2010/main" val="2835983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45" name="Google Shape;145;p16"/>
          <p:cNvSpPr txBox="1">
            <a:spLocks noGrp="1"/>
          </p:cNvSpPr>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b="1"/>
            </a:lvl1pPr>
            <a:lvl2pPr marL="914400" lvl="1" indent="-317500" rtl="0">
              <a:spcBef>
                <a:spcPts val="0"/>
              </a:spcBef>
              <a:spcAft>
                <a:spcPts val="0"/>
              </a:spcAft>
              <a:buClr>
                <a:schemeClr val="lt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6" name="Google Shape;146;p1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16"/>
          <p:cNvPicPr preferRelativeResize="0"/>
          <p:nvPr/>
        </p:nvPicPr>
        <p:blipFill rotWithShape="1">
          <a:blip r:embed="rId3">
            <a:alphaModFix amt="75000"/>
          </a:blip>
          <a:srcRect/>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1828923" y="1781179"/>
            <a:ext cx="5772273" cy="3552819"/>
          </a:xfrm>
          <a:prstGeom prst="rect">
            <a:avLst/>
          </a:prstGeom>
          <a:noFill/>
          <a:ln>
            <a:noFill/>
          </a:ln>
        </p:spPr>
      </p:pic>
    </p:spTree>
    <p:extLst>
      <p:ext uri="{BB962C8B-B14F-4D97-AF65-F5344CB8AC3E}">
        <p14:creationId xmlns:p14="http://schemas.microsoft.com/office/powerpoint/2010/main" val="1560417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54" name="Google Shape;154;p17"/>
          <p:cNvSpPr txBox="1">
            <a:spLocks noGrp="1"/>
          </p:cNvSpPr>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5" name="Google Shape;155;p1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6" name="Google Shape;156;p17"/>
          <p:cNvPicPr preferRelativeResize="0"/>
          <p:nvPr/>
        </p:nvPicPr>
        <p:blipFill rotWithShape="1">
          <a:blip r:embed="rId3">
            <a:alphaModFix amt="75000"/>
          </a:blip>
          <a:srcRect l="-60" t="535" b="7370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6178013" y="2110891"/>
            <a:ext cx="5461376" cy="870545"/>
          </a:xfrm>
          <a:prstGeom prst="rect">
            <a:avLst/>
          </a:prstGeom>
          <a:noFill/>
          <a:ln>
            <a:noFill/>
          </a:ln>
        </p:spPr>
      </p:pic>
    </p:spTree>
    <p:extLst>
      <p:ext uri="{BB962C8B-B14F-4D97-AF65-F5344CB8AC3E}">
        <p14:creationId xmlns:p14="http://schemas.microsoft.com/office/powerpoint/2010/main" val="39097477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161" name="Google Shape;161;p18"/>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2" name="Google Shape;162;p18"/>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4" name="Google Shape;164;p18"/>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8"/>
          <p:cNvSpPr txBox="1">
            <a:spLocks noGrp="1"/>
          </p:cNvSpPr>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pic>
        <p:nvPicPr>
          <p:cNvPr id="169" name="Google Shape;169;p18"/>
          <p:cNvPicPr preferRelativeResize="0"/>
          <p:nvPr/>
        </p:nvPicPr>
        <p:blipFill rotWithShape="1">
          <a:blip r:embed="rId3">
            <a:alphaModFix amt="75000"/>
          </a:blip>
          <a:srcRect l="16597"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5600637" y="400113"/>
            <a:ext cx="4438774" cy="2990847"/>
          </a:xfrm>
          <a:prstGeom prst="rect">
            <a:avLst/>
          </a:prstGeom>
          <a:noFill/>
          <a:ln>
            <a:noFill/>
          </a:ln>
        </p:spPr>
      </p:pic>
      <p:sp>
        <p:nvSpPr>
          <p:cNvPr id="171" name="Google Shape;171;p1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494813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subTitle" idx="1"/>
          </p:nvPr>
        </p:nvSpPr>
        <p:spPr>
          <a:xfrm>
            <a:off x="720000" y="2678421"/>
            <a:ext cx="3261300" cy="10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6" name="Google Shape;36;p7"/>
          <p:cNvSpPr txBox="1">
            <a:spLocks noGrp="1"/>
          </p:cNvSpPr>
          <p:nvPr>
            <p:ph type="title"/>
          </p:nvPr>
        </p:nvSpPr>
        <p:spPr>
          <a:xfrm>
            <a:off x="720000" y="1490700"/>
            <a:ext cx="3261300" cy="110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37" name="Google Shape;37;p7"/>
          <p:cNvSpPr/>
          <p:nvPr/>
        </p:nvSpPr>
        <p:spPr>
          <a:xfrm rot="-1099162">
            <a:off x="5134470" y="3563817"/>
            <a:ext cx="5697542" cy="41853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10443068">
            <a:off x="-1212618" y="-1758140"/>
            <a:ext cx="4040298" cy="296794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77" name="Google Shape;177;p19"/>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 name="Google Shape;178;p19"/>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2"/>
          </p:nvPr>
        </p:nvSpPr>
        <p:spPr>
          <a:xfrm>
            <a:off x="1600200" y="2491787"/>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9"/>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 name="Google Shape;182;p19"/>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3" name="Google Shape;183;p19"/>
          <p:cNvPicPr preferRelativeResize="0"/>
          <p:nvPr/>
        </p:nvPicPr>
        <p:blipFill rotWithShape="1">
          <a:blip r:embed="rId3">
            <a:alphaModFix amt="75000"/>
          </a:blip>
          <a:srcRect l="-60" t="535" b="66797"/>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2553948" y="1988316"/>
            <a:ext cx="5772273" cy="1166871"/>
          </a:xfrm>
          <a:prstGeom prst="rect">
            <a:avLst/>
          </a:prstGeom>
          <a:noFill/>
          <a:ln>
            <a:noFill/>
          </a:ln>
        </p:spPr>
      </p:pic>
      <p:sp>
        <p:nvSpPr>
          <p:cNvPr id="185" name="Google Shape;185;p19"/>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1577520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91" name="Google Shape;191;p20"/>
          <p:cNvSpPr txBox="1">
            <a:spLocks noGrp="1"/>
          </p:cNvSpPr>
          <p:nvPr>
            <p:ph type="subTitle" idx="1"/>
          </p:nvPr>
        </p:nvSpPr>
        <p:spPr>
          <a:xfrm>
            <a:off x="2109048" y="1553404"/>
            <a:ext cx="23154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2" name="Google Shape;192;p20"/>
          <p:cNvSpPr txBox="1">
            <a:spLocks noGrp="1"/>
          </p:cNvSpPr>
          <p:nvPr>
            <p:ph type="subTitle" idx="2"/>
          </p:nvPr>
        </p:nvSpPr>
        <p:spPr>
          <a:xfrm>
            <a:off x="2109047" y="1915655"/>
            <a:ext cx="23154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3" name="Google Shape;193;p20"/>
          <p:cNvSpPr txBox="1">
            <a:spLocks noGrp="1"/>
          </p:cNvSpPr>
          <p:nvPr>
            <p:ph type="subTitle" idx="3"/>
          </p:nvPr>
        </p:nvSpPr>
        <p:spPr>
          <a:xfrm>
            <a:off x="4708749" y="1553404"/>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4" name="Google Shape;194;p20"/>
          <p:cNvSpPr txBox="1">
            <a:spLocks noGrp="1"/>
          </p:cNvSpPr>
          <p:nvPr>
            <p:ph type="subTitle" idx="4"/>
          </p:nvPr>
        </p:nvSpPr>
        <p:spPr>
          <a:xfrm>
            <a:off x="4708753" y="1915655"/>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5" name="Google Shape;195;p20"/>
          <p:cNvSpPr txBox="1">
            <a:spLocks noGrp="1"/>
          </p:cNvSpPr>
          <p:nvPr>
            <p:ph type="subTitle" idx="5"/>
          </p:nvPr>
        </p:nvSpPr>
        <p:spPr>
          <a:xfrm>
            <a:off x="2109048" y="3102807"/>
            <a:ext cx="23133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6" name="Google Shape;196;p20"/>
          <p:cNvSpPr txBox="1">
            <a:spLocks noGrp="1"/>
          </p:cNvSpPr>
          <p:nvPr>
            <p:ph type="subTitle" idx="6"/>
          </p:nvPr>
        </p:nvSpPr>
        <p:spPr>
          <a:xfrm>
            <a:off x="2109047" y="3462836"/>
            <a:ext cx="23133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7" name="Google Shape;197;p20"/>
          <p:cNvSpPr txBox="1">
            <a:spLocks noGrp="1"/>
          </p:cNvSpPr>
          <p:nvPr>
            <p:ph type="subTitle" idx="7"/>
          </p:nvPr>
        </p:nvSpPr>
        <p:spPr>
          <a:xfrm>
            <a:off x="4708750" y="3102806"/>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8" name="Google Shape;198;p20"/>
          <p:cNvSpPr txBox="1">
            <a:spLocks noGrp="1"/>
          </p:cNvSpPr>
          <p:nvPr>
            <p:ph type="subTitle" idx="8"/>
          </p:nvPr>
        </p:nvSpPr>
        <p:spPr>
          <a:xfrm>
            <a:off x="4708753" y="3462836"/>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9" name="Google Shape;199;p2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00" name="Google Shape;200;p20"/>
          <p:cNvPicPr preferRelativeResize="0"/>
          <p:nvPr/>
        </p:nvPicPr>
        <p:blipFill rotWithShape="1">
          <a:blip r:embed="rId3">
            <a:alphaModFix amt="75000"/>
          </a:blip>
          <a:srcRect l="23664"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5587300" y="2451302"/>
            <a:ext cx="3747200" cy="2835070"/>
          </a:xfrm>
          <a:prstGeom prst="rect">
            <a:avLst/>
          </a:prstGeom>
          <a:noFill/>
          <a:ln>
            <a:noFill/>
          </a:ln>
        </p:spPr>
      </p:pic>
    </p:spTree>
    <p:extLst>
      <p:ext uri="{BB962C8B-B14F-4D97-AF65-F5344CB8AC3E}">
        <p14:creationId xmlns:p14="http://schemas.microsoft.com/office/powerpoint/2010/main" val="9416192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07" name="Google Shape;207;p21"/>
          <p:cNvSpPr txBox="1">
            <a:spLocks noGrp="1"/>
          </p:cNvSpPr>
          <p:nvPr>
            <p:ph type="title"/>
          </p:nvPr>
        </p:nvSpPr>
        <p:spPr>
          <a:xfrm>
            <a:off x="720000"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8" name="Google Shape;208;p21"/>
          <p:cNvSpPr txBox="1">
            <a:spLocks noGrp="1"/>
          </p:cNvSpPr>
          <p:nvPr>
            <p:ph type="subTitle" idx="1"/>
          </p:nvPr>
        </p:nvSpPr>
        <p:spPr>
          <a:xfrm>
            <a:off x="720204"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1"/>
          <p:cNvSpPr txBox="1">
            <a:spLocks noGrp="1"/>
          </p:cNvSpPr>
          <p:nvPr>
            <p:ph type="title" idx="2"/>
          </p:nvPr>
        </p:nvSpPr>
        <p:spPr>
          <a:xfrm>
            <a:off x="33682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0" name="Google Shape;210;p21"/>
          <p:cNvSpPr txBox="1">
            <a:spLocks noGrp="1"/>
          </p:cNvSpPr>
          <p:nvPr>
            <p:ph type="subTitle" idx="3"/>
          </p:nvPr>
        </p:nvSpPr>
        <p:spPr>
          <a:xfrm>
            <a:off x="33682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1"/>
          <p:cNvSpPr txBox="1">
            <a:spLocks noGrp="1"/>
          </p:cNvSpPr>
          <p:nvPr>
            <p:ph type="title" idx="4"/>
          </p:nvPr>
        </p:nvSpPr>
        <p:spPr>
          <a:xfrm>
            <a:off x="720204"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2" name="Google Shape;212;p21"/>
          <p:cNvSpPr txBox="1">
            <a:spLocks noGrp="1"/>
          </p:cNvSpPr>
          <p:nvPr>
            <p:ph type="subTitle" idx="5"/>
          </p:nvPr>
        </p:nvSpPr>
        <p:spPr>
          <a:xfrm>
            <a:off x="720204"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1"/>
          <p:cNvSpPr txBox="1">
            <a:spLocks noGrp="1"/>
          </p:cNvSpPr>
          <p:nvPr>
            <p:ph type="title" idx="6"/>
          </p:nvPr>
        </p:nvSpPr>
        <p:spPr>
          <a:xfrm>
            <a:off x="3368276"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4" name="Google Shape;214;p21"/>
          <p:cNvSpPr txBox="1">
            <a:spLocks noGrp="1"/>
          </p:cNvSpPr>
          <p:nvPr>
            <p:ph type="subTitle" idx="7"/>
          </p:nvPr>
        </p:nvSpPr>
        <p:spPr>
          <a:xfrm>
            <a:off x="33682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1"/>
          <p:cNvSpPr txBox="1">
            <a:spLocks noGrp="1"/>
          </p:cNvSpPr>
          <p:nvPr>
            <p:ph type="title" idx="8"/>
          </p:nvPr>
        </p:nvSpPr>
        <p:spPr>
          <a:xfrm>
            <a:off x="60008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6" name="Google Shape;216;p21"/>
          <p:cNvSpPr txBox="1">
            <a:spLocks noGrp="1"/>
          </p:cNvSpPr>
          <p:nvPr>
            <p:ph type="subTitle" idx="9"/>
          </p:nvPr>
        </p:nvSpPr>
        <p:spPr>
          <a:xfrm>
            <a:off x="60008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1"/>
          <p:cNvSpPr txBox="1">
            <a:spLocks noGrp="1"/>
          </p:cNvSpPr>
          <p:nvPr>
            <p:ph type="title" idx="13"/>
          </p:nvPr>
        </p:nvSpPr>
        <p:spPr>
          <a:xfrm>
            <a:off x="6000876" y="3237376"/>
            <a:ext cx="2423100" cy="426900"/>
          </a:xfrm>
          <a:prstGeom prst="rect">
            <a:avLst/>
          </a:prstGeom>
        </p:spPr>
        <p:txBody>
          <a:bodyPr spcFirstLastPara="1" wrap="square" lIns="91425" tIns="91425" rIns="91425" bIns="91425" anchor="b" anchorCtr="0">
            <a:noAutofit/>
          </a:bodyPr>
          <a:lstStyle>
            <a:lvl1pPr lvl="0" algn="ctr" rtl="0">
              <a:lnSpc>
                <a:spcPct val="132352"/>
              </a:lnSpc>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8" name="Google Shape;218;p21"/>
          <p:cNvSpPr txBox="1">
            <a:spLocks noGrp="1"/>
          </p:cNvSpPr>
          <p:nvPr>
            <p:ph type="subTitle" idx="14"/>
          </p:nvPr>
        </p:nvSpPr>
        <p:spPr>
          <a:xfrm>
            <a:off x="60008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1"/>
          <p:cNvSpPr txBox="1">
            <a:spLocks noGrp="1"/>
          </p:cNvSpPr>
          <p:nvPr>
            <p:ph type="title" idx="15"/>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0" name="Google Shape;220;p21"/>
          <p:cNvPicPr preferRelativeResize="0"/>
          <p:nvPr/>
        </p:nvPicPr>
        <p:blipFill rotWithShape="1">
          <a:blip r:embed="rId3">
            <a:alphaModFix amt="75000"/>
          </a:blip>
          <a:srcRect l="23147"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l="19672" t="17471"/>
          <a:stretch/>
        </p:blipFill>
        <p:spPr>
          <a:xfrm rot="-5399996">
            <a:off x="-957325" y="1514479"/>
            <a:ext cx="4633974" cy="2947919"/>
          </a:xfrm>
          <a:prstGeom prst="rect">
            <a:avLst/>
          </a:prstGeom>
          <a:noFill/>
          <a:ln>
            <a:noFill/>
          </a:ln>
        </p:spPr>
      </p:pic>
    </p:spTree>
    <p:extLst>
      <p:ext uri="{BB962C8B-B14F-4D97-AF65-F5344CB8AC3E}">
        <p14:creationId xmlns:p14="http://schemas.microsoft.com/office/powerpoint/2010/main" val="4287323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27" name="Google Shape;227;p22"/>
          <p:cNvSpPr txBox="1">
            <a:spLocks noGrp="1"/>
          </p:cNvSpPr>
          <p:nvPr>
            <p:ph type="title"/>
          </p:nvPr>
        </p:nvSpPr>
        <p:spPr>
          <a:xfrm>
            <a:off x="867750"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8" name="Google Shape;228;p22"/>
          <p:cNvSpPr txBox="1">
            <a:spLocks noGrp="1"/>
          </p:cNvSpPr>
          <p:nvPr>
            <p:ph type="subTitle" idx="1"/>
          </p:nvPr>
        </p:nvSpPr>
        <p:spPr>
          <a:xfrm>
            <a:off x="867750"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title" idx="2"/>
          </p:nvPr>
        </p:nvSpPr>
        <p:spPr>
          <a:xfrm>
            <a:off x="3651596"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0" name="Google Shape;230;p22"/>
          <p:cNvSpPr txBox="1">
            <a:spLocks noGrp="1"/>
          </p:cNvSpPr>
          <p:nvPr>
            <p:ph type="subTitle" idx="3"/>
          </p:nvPr>
        </p:nvSpPr>
        <p:spPr>
          <a:xfrm>
            <a:off x="3651596"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2"/>
          <p:cNvSpPr txBox="1">
            <a:spLocks noGrp="1"/>
          </p:cNvSpPr>
          <p:nvPr>
            <p:ph type="title" idx="4"/>
          </p:nvPr>
        </p:nvSpPr>
        <p:spPr>
          <a:xfrm>
            <a:off x="6434843"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2" name="Google Shape;232;p22"/>
          <p:cNvSpPr txBox="1">
            <a:spLocks noGrp="1"/>
          </p:cNvSpPr>
          <p:nvPr>
            <p:ph type="subTitle" idx="5"/>
          </p:nvPr>
        </p:nvSpPr>
        <p:spPr>
          <a:xfrm>
            <a:off x="6434843"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2"/>
          <p:cNvSpPr txBox="1">
            <a:spLocks noGrp="1"/>
          </p:cNvSpPr>
          <p:nvPr>
            <p:ph type="title" idx="6" hasCustomPrompt="1"/>
          </p:nvPr>
        </p:nvSpPr>
        <p:spPr>
          <a:xfrm>
            <a:off x="131685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4" name="Google Shape;234;p22"/>
          <p:cNvSpPr txBox="1">
            <a:spLocks noGrp="1"/>
          </p:cNvSpPr>
          <p:nvPr>
            <p:ph type="title" idx="7" hasCustomPrompt="1"/>
          </p:nvPr>
        </p:nvSpPr>
        <p:spPr>
          <a:xfrm>
            <a:off x="410040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a:spLocks noGrp="1"/>
          </p:cNvSpPr>
          <p:nvPr>
            <p:ph type="title" idx="8" hasCustomPrompt="1"/>
          </p:nvPr>
        </p:nvSpPr>
        <p:spPr>
          <a:xfrm>
            <a:off x="6883943"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a:spLocks noGrp="1"/>
          </p:cNvSpPr>
          <p:nvPr>
            <p:ph type="title" idx="9"/>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7" name="Google Shape;237;p22"/>
          <p:cNvPicPr preferRelativeResize="0"/>
          <p:nvPr/>
        </p:nvPicPr>
        <p:blipFill rotWithShape="1">
          <a:blip r:embed="rId3">
            <a:alphaModFix amt="75000"/>
          </a:blip>
          <a:srcRect l="23312"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l="21488" t="20407"/>
          <a:stretch/>
        </p:blipFill>
        <p:spPr>
          <a:xfrm rot="-5399996">
            <a:off x="-852549" y="1514479"/>
            <a:ext cx="4529198" cy="2843144"/>
          </a:xfrm>
          <a:prstGeom prst="rect">
            <a:avLst/>
          </a:prstGeom>
          <a:noFill/>
          <a:ln>
            <a:noFill/>
          </a:ln>
        </p:spPr>
      </p:pic>
    </p:spTree>
    <p:extLst>
      <p:ext uri="{BB962C8B-B14F-4D97-AF65-F5344CB8AC3E}">
        <p14:creationId xmlns:p14="http://schemas.microsoft.com/office/powerpoint/2010/main" val="3735094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44" name="Google Shape;244;p23"/>
          <p:cNvSpPr txBox="1">
            <a:spLocks noGrp="1"/>
          </p:cNvSpPr>
          <p:nvPr>
            <p:ph type="title"/>
          </p:nvPr>
        </p:nvSpPr>
        <p:spPr>
          <a:xfrm>
            <a:off x="721575" y="540775"/>
            <a:ext cx="7704000" cy="57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45" name="Google Shape;245;p23"/>
          <p:cNvPicPr preferRelativeResize="0"/>
          <p:nvPr/>
        </p:nvPicPr>
        <p:blipFill rotWithShape="1">
          <a:blip r:embed="rId3">
            <a:alphaModFix amt="75000"/>
          </a:blip>
          <a:srcRect l="26204"/>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6372987" y="109689"/>
            <a:ext cx="3429100" cy="2866821"/>
          </a:xfrm>
          <a:prstGeom prst="rect">
            <a:avLst/>
          </a:prstGeom>
          <a:noFill/>
          <a:ln>
            <a:noFill/>
          </a:ln>
        </p:spPr>
      </p:pic>
    </p:spTree>
    <p:extLst>
      <p:ext uri="{BB962C8B-B14F-4D97-AF65-F5344CB8AC3E}">
        <p14:creationId xmlns:p14="http://schemas.microsoft.com/office/powerpoint/2010/main" val="9262889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52" name="Google Shape;252;p24"/>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algn="ctr">
              <a:spcBef>
                <a:spcPts val="300"/>
              </a:spcBef>
            </a:pPr>
            <a:r>
              <a:rPr lang="en" sz="1200">
                <a:solidFill>
                  <a:srgbClr val="FFFFFF"/>
                </a:solidFill>
                <a:latin typeface="Karla"/>
                <a:ea typeface="Karla"/>
                <a:cs typeface="Karla"/>
                <a:sym typeface="Karla"/>
              </a:rPr>
              <a:t>CREDITS: This presentation template was created by </a:t>
            </a:r>
            <a:r>
              <a:rPr lang="en" sz="1200" b="1">
                <a:solidFill>
                  <a:srgbClr val="FFFFFF"/>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rgbClr val="FFFFFF"/>
                </a:solidFill>
                <a:latin typeface="Karla"/>
                <a:ea typeface="Karla"/>
                <a:cs typeface="Karla"/>
                <a:sym typeface="Karla"/>
              </a:rPr>
              <a:t>, and includes icons by </a:t>
            </a:r>
            <a:r>
              <a:rPr lang="en" sz="1200" b="1">
                <a:solidFill>
                  <a:srgbClr val="FFFFFF"/>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rgbClr val="FFFFFF"/>
                </a:solidFill>
                <a:latin typeface="Karla"/>
                <a:ea typeface="Karla"/>
                <a:cs typeface="Karla"/>
                <a:sym typeface="Karla"/>
              </a:rPr>
              <a:t> and infographics &amp; images by </a:t>
            </a:r>
            <a:r>
              <a:rPr lang="en" sz="1200" b="1">
                <a:solidFill>
                  <a:srgbClr val="FFFFFF"/>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rgbClr val="FFFFFF"/>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extLst>
      <p:ext uri="{BB962C8B-B14F-4D97-AF65-F5344CB8AC3E}">
        <p14:creationId xmlns:p14="http://schemas.microsoft.com/office/powerpoint/2010/main" val="3390341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extLst>
      <p:ext uri="{BB962C8B-B14F-4D97-AF65-F5344CB8AC3E}">
        <p14:creationId xmlns:p14="http://schemas.microsoft.com/office/powerpoint/2010/main" val="31588936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extLst>
      <p:ext uri="{BB962C8B-B14F-4D97-AF65-F5344CB8AC3E}">
        <p14:creationId xmlns:p14="http://schemas.microsoft.com/office/powerpoint/2010/main" val="737772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p:nvPr/>
        </p:nvSpPr>
        <p:spPr>
          <a:xfrm>
            <a:off x="355183" y="-402025"/>
            <a:ext cx="7001967" cy="514355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subTitle" idx="1"/>
          </p:nvPr>
        </p:nvSpPr>
        <p:spPr>
          <a:xfrm>
            <a:off x="1508700" y="2466428"/>
            <a:ext cx="3866100" cy="102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endParaRPr/>
          </a:p>
        </p:txBody>
      </p:sp>
      <p:sp>
        <p:nvSpPr>
          <p:cNvPr id="42" name="Google Shape;42;p8"/>
          <p:cNvSpPr txBox="1">
            <a:spLocks noGrp="1"/>
          </p:cNvSpPr>
          <p:nvPr>
            <p:ph type="title"/>
          </p:nvPr>
        </p:nvSpPr>
        <p:spPr>
          <a:xfrm>
            <a:off x="1508700" y="1668250"/>
            <a:ext cx="3866100" cy="72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91" name="Google Shape;91;p16"/>
          <p:cNvSpPr/>
          <p:nvPr/>
        </p:nvSpPr>
        <p:spPr>
          <a:xfrm rot="5779024">
            <a:off x="6674180" y="-1814790"/>
            <a:ext cx="4039660" cy="296748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rot="4073489">
            <a:off x="-2214151" y="3333524"/>
            <a:ext cx="4039961" cy="296770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10"/>
        <p:cNvGrpSpPr/>
        <p:nvPr/>
      </p:nvGrpSpPr>
      <p:grpSpPr>
        <a:xfrm>
          <a:off x="0" y="0"/>
          <a:ext cx="0" cy="0"/>
          <a:chOff x="0" y="0"/>
          <a:chExt cx="0" cy="0"/>
        </a:xfrm>
      </p:grpSpPr>
      <p:sp>
        <p:nvSpPr>
          <p:cNvPr id="111" name="Google Shape;111;p18"/>
          <p:cNvSpPr txBox="1">
            <a:spLocks noGrp="1"/>
          </p:cNvSpPr>
          <p:nvPr>
            <p:ph type="subTitle" idx="1"/>
          </p:nvPr>
        </p:nvSpPr>
        <p:spPr>
          <a:xfrm>
            <a:off x="720000" y="2548727"/>
            <a:ext cx="3261300" cy="122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2" name="Google Shape;112;p18"/>
          <p:cNvSpPr txBox="1">
            <a:spLocks noGrp="1"/>
          </p:cNvSpPr>
          <p:nvPr>
            <p:ph type="title"/>
          </p:nvPr>
        </p:nvSpPr>
        <p:spPr>
          <a:xfrm>
            <a:off x="720000" y="1360990"/>
            <a:ext cx="3261300" cy="110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13" name="Google Shape;113;p18"/>
          <p:cNvSpPr/>
          <p:nvPr/>
        </p:nvSpPr>
        <p:spPr>
          <a:xfrm rot="-1956016">
            <a:off x="4873532" y="2411499"/>
            <a:ext cx="5697651" cy="418541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rot="8978585">
            <a:off x="-1778153" y="-1236583"/>
            <a:ext cx="4040147" cy="29678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1_Title and two 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50" y="540000"/>
            <a:ext cx="77040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5"/>
          <p:cNvSpPr txBox="1">
            <a:spLocks noGrp="1"/>
          </p:cNvSpPr>
          <p:nvPr>
            <p:ph type="title" idx="2"/>
          </p:nvPr>
        </p:nvSpPr>
        <p:spPr>
          <a:xfrm>
            <a:off x="1368988" y="28765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1"/>
          </p:nvPr>
        </p:nvSpPr>
        <p:spPr>
          <a:xfrm>
            <a:off x="1369000" y="3273450"/>
            <a:ext cx="2146500" cy="101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5"/>
          <p:cNvSpPr txBox="1">
            <a:spLocks noGrp="1"/>
          </p:cNvSpPr>
          <p:nvPr>
            <p:ph type="title" idx="3"/>
          </p:nvPr>
        </p:nvSpPr>
        <p:spPr>
          <a:xfrm>
            <a:off x="5628488" y="28765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4"/>
          </p:nvPr>
        </p:nvSpPr>
        <p:spPr>
          <a:xfrm>
            <a:off x="5628500" y="3273450"/>
            <a:ext cx="2146500" cy="101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5"/>
          <p:cNvSpPr/>
          <p:nvPr/>
        </p:nvSpPr>
        <p:spPr>
          <a:xfrm rot="-3724802">
            <a:off x="8782406" y="3103380"/>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138344" flipH="1">
            <a:off x="-977104" y="4470649"/>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0513411">
            <a:off x="-1709043" y="343024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499964" flipH="1">
            <a:off x="-797491" y="-666658"/>
            <a:ext cx="6400773" cy="124158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3959475" y="-1536275"/>
            <a:ext cx="6584409"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3724802">
            <a:off x="7802856" y="-5506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7826694">
            <a:off x="6331761" y="708388"/>
            <a:ext cx="4645922" cy="254466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806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143"/>
        <p:cNvGrpSpPr/>
        <p:nvPr/>
      </p:nvGrpSpPr>
      <p:grpSpPr>
        <a:xfrm>
          <a:off x="0" y="0"/>
          <a:ext cx="0" cy="0"/>
          <a:chOff x="0" y="0"/>
          <a:chExt cx="0" cy="0"/>
        </a:xfrm>
      </p:grpSpPr>
      <p:sp>
        <p:nvSpPr>
          <p:cNvPr id="144" name="Google Shape;144;p17"/>
          <p:cNvSpPr/>
          <p:nvPr/>
        </p:nvSpPr>
        <p:spPr>
          <a:xfrm rot="1529064">
            <a:off x="7726677" y="4487541"/>
            <a:ext cx="1974038" cy="179658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rot="-3724802">
            <a:off x="-1118294" y="-207033"/>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rot="4809646">
            <a:off x="-1569969" y="-1638747"/>
            <a:ext cx="4490270" cy="254478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rot="7863312">
            <a:off x="5748519" y="4184382"/>
            <a:ext cx="4490470" cy="254477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9" name="Google Shape;149;p17"/>
          <p:cNvSpPr txBox="1">
            <a:spLocks noGrp="1"/>
          </p:cNvSpPr>
          <p:nvPr>
            <p:ph type="title" idx="2"/>
          </p:nvPr>
        </p:nvSpPr>
        <p:spPr>
          <a:xfrm>
            <a:off x="683200" y="3281100"/>
            <a:ext cx="2146500" cy="476100"/>
          </a:xfrm>
          <a:prstGeom prst="rect">
            <a:avLst/>
          </a:prstGeom>
          <a:noFill/>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0" name="Google Shape;150;p17"/>
          <p:cNvSpPr txBox="1">
            <a:spLocks noGrp="1"/>
          </p:cNvSpPr>
          <p:nvPr>
            <p:ph type="subTitle" idx="1"/>
          </p:nvPr>
        </p:nvSpPr>
        <p:spPr>
          <a:xfrm>
            <a:off x="79350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17"/>
          <p:cNvSpPr txBox="1">
            <a:spLocks noGrp="1"/>
          </p:cNvSpPr>
          <p:nvPr>
            <p:ph type="title" idx="3"/>
          </p:nvPr>
        </p:nvSpPr>
        <p:spPr>
          <a:xfrm>
            <a:off x="3041550" y="328110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2" name="Google Shape;152;p17"/>
          <p:cNvSpPr txBox="1">
            <a:spLocks noGrp="1"/>
          </p:cNvSpPr>
          <p:nvPr>
            <p:ph type="subTitle" idx="4"/>
          </p:nvPr>
        </p:nvSpPr>
        <p:spPr>
          <a:xfrm>
            <a:off x="315180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17"/>
          <p:cNvSpPr txBox="1">
            <a:spLocks noGrp="1"/>
          </p:cNvSpPr>
          <p:nvPr>
            <p:ph type="title" idx="5"/>
          </p:nvPr>
        </p:nvSpPr>
        <p:spPr>
          <a:xfrm>
            <a:off x="5399900" y="328110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4" name="Google Shape;154;p17"/>
          <p:cNvSpPr txBox="1">
            <a:spLocks noGrp="1"/>
          </p:cNvSpPr>
          <p:nvPr>
            <p:ph type="subTitle" idx="6"/>
          </p:nvPr>
        </p:nvSpPr>
        <p:spPr>
          <a:xfrm>
            <a:off x="551015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 name="Google Shape;155;p17"/>
          <p:cNvSpPr txBox="1">
            <a:spLocks noGrp="1"/>
          </p:cNvSpPr>
          <p:nvPr>
            <p:ph type="title" idx="7"/>
          </p:nvPr>
        </p:nvSpPr>
        <p:spPr>
          <a:xfrm>
            <a:off x="159760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6" name="Google Shape;156;p17"/>
          <p:cNvSpPr txBox="1">
            <a:spLocks noGrp="1"/>
          </p:cNvSpPr>
          <p:nvPr>
            <p:ph type="subTitle" idx="8"/>
          </p:nvPr>
        </p:nvSpPr>
        <p:spPr>
          <a:xfrm>
            <a:off x="170790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7" name="Google Shape;157;p17"/>
          <p:cNvSpPr txBox="1">
            <a:spLocks noGrp="1"/>
          </p:cNvSpPr>
          <p:nvPr>
            <p:ph type="title" idx="9"/>
          </p:nvPr>
        </p:nvSpPr>
        <p:spPr>
          <a:xfrm>
            <a:off x="395595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8" name="Google Shape;158;p17"/>
          <p:cNvSpPr txBox="1">
            <a:spLocks noGrp="1"/>
          </p:cNvSpPr>
          <p:nvPr>
            <p:ph type="subTitle" idx="13"/>
          </p:nvPr>
        </p:nvSpPr>
        <p:spPr>
          <a:xfrm>
            <a:off x="406620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p17"/>
          <p:cNvSpPr txBox="1">
            <a:spLocks noGrp="1"/>
          </p:cNvSpPr>
          <p:nvPr>
            <p:ph type="title" idx="14"/>
          </p:nvPr>
        </p:nvSpPr>
        <p:spPr>
          <a:xfrm>
            <a:off x="631430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0" name="Google Shape;160;p17"/>
          <p:cNvSpPr txBox="1">
            <a:spLocks noGrp="1"/>
          </p:cNvSpPr>
          <p:nvPr>
            <p:ph type="subTitle" idx="15"/>
          </p:nvPr>
        </p:nvSpPr>
        <p:spPr>
          <a:xfrm>
            <a:off x="642455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99819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8" r:id="rId5"/>
    <p:sldLayoutId id="2147483662" r:id="rId6"/>
    <p:sldLayoutId id="2147483664" r:id="rId7"/>
    <p:sldLayoutId id="2147483673" r:id="rId8"/>
    <p:sldLayoutId id="2147483710" r:id="rId9"/>
    <p:sldLayoutId id="2147483740" r:id="rId10"/>
    <p:sldLayoutId id="2147483741" r:id="rId11"/>
    <p:sldLayoutId id="21474837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extLst>
      <p:ext uri="{BB962C8B-B14F-4D97-AF65-F5344CB8AC3E}">
        <p14:creationId xmlns:p14="http://schemas.microsoft.com/office/powerpoint/2010/main" val="1459074362"/>
      </p:ext>
    </p:extLst>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slide" Target="slide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research.ibm.com/blog/what-is-generative-A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57"/>
          <p:cNvSpPr/>
          <p:nvPr/>
        </p:nvSpPr>
        <p:spPr>
          <a:xfrm>
            <a:off x="3090209" y="4593600"/>
            <a:ext cx="2867100" cy="549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8" name="Google Shape;1618;p5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9" name="Google Shape;1619;p5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620" name="Google Shape;1620;p57"/>
          <p:cNvSpPr txBox="1"/>
          <p:nvPr/>
        </p:nvSpPr>
        <p:spPr>
          <a:xfrm>
            <a:off x="6629400" y="248615"/>
            <a:ext cx="2120141" cy="300900"/>
          </a:xfrm>
          <a:prstGeom prst="rect">
            <a:avLst/>
          </a:prstGeom>
          <a:solidFill>
            <a:schemeClr val="tx2"/>
          </a:solidFill>
          <a:ln>
            <a:solidFill>
              <a:schemeClr val="tx1"/>
            </a:solidFill>
          </a:ln>
        </p:spPr>
        <p:txBody>
          <a:bodyPr spcFirstLastPara="1" wrap="square" lIns="91425" tIns="91425" rIns="0" bIns="91425" anchor="ctr" anchorCtr="0">
            <a:noAutofit/>
          </a:bodyPr>
          <a:lstStyle/>
          <a:p>
            <a:pPr marL="0" lvl="0" indent="0" algn="ctr" rtl="0">
              <a:spcBef>
                <a:spcPts val="0"/>
              </a:spcBef>
              <a:spcAft>
                <a:spcPts val="0"/>
              </a:spcAft>
              <a:buNone/>
            </a:pPr>
            <a:r>
              <a:rPr lang="en" dirty="0">
                <a:solidFill>
                  <a:sysClr val="windowText" lastClr="000000"/>
                </a:solidFill>
                <a:latin typeface="Bebas Neue"/>
                <a:ea typeface="Bebas Neue"/>
                <a:cs typeface="Bebas Neue"/>
                <a:sym typeface="Bebas Neue"/>
              </a:rPr>
              <a:t>I am here to help you  </a:t>
            </a:r>
            <a:endParaRPr dirty="0">
              <a:solidFill>
                <a:sysClr val="windowText" lastClr="000000"/>
              </a:solidFill>
            </a:endParaRPr>
          </a:p>
        </p:txBody>
      </p:sp>
      <p:sp>
        <p:nvSpPr>
          <p:cNvPr id="1621" name="Google Shape;1621;p57"/>
          <p:cNvSpPr/>
          <p:nvPr/>
        </p:nvSpPr>
        <p:spPr>
          <a:xfrm flipH="1">
            <a:off x="4366301" y="11086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flipH="1">
            <a:off x="5457008"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rot="1685758" flipH="1">
            <a:off x="5181153" y="39434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a:hlinkClick r:id="rId3" action="ppaction://hlinksldjump"/>
          </p:cNvPr>
          <p:cNvSpPr txBox="1"/>
          <p:nvPr/>
        </p:nvSpPr>
        <p:spPr>
          <a:xfrm>
            <a:off x="922450" y="299550"/>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Home</a:t>
            </a:r>
            <a:endParaRPr sz="1000" dirty="0">
              <a:solidFill>
                <a:schemeClr val="dk1"/>
              </a:solidFill>
              <a:latin typeface="Bebas Neue"/>
              <a:ea typeface="Bebas Neue"/>
              <a:cs typeface="Bebas Neue"/>
              <a:sym typeface="Bebas Neue"/>
            </a:endParaRPr>
          </a:p>
        </p:txBody>
      </p:sp>
      <p:sp>
        <p:nvSpPr>
          <p:cNvPr id="1696" name="Google Shape;1696;p57">
            <a:hlinkClick r:id="rId4" action="ppaction://hlinksldjump"/>
          </p:cNvPr>
          <p:cNvSpPr txBox="1"/>
          <p:nvPr/>
        </p:nvSpPr>
        <p:spPr>
          <a:xfrm>
            <a:off x="1517930" y="299550"/>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About</a:t>
            </a:r>
            <a:endParaRPr sz="1000" dirty="0">
              <a:solidFill>
                <a:schemeClr val="dk1"/>
              </a:solidFill>
              <a:latin typeface="Bebas Neue"/>
              <a:ea typeface="Bebas Neue"/>
              <a:cs typeface="Bebas Neue"/>
              <a:sym typeface="Bebas Neue"/>
            </a:endParaRPr>
          </a:p>
        </p:txBody>
      </p:sp>
      <p:sp>
        <p:nvSpPr>
          <p:cNvPr id="1697" name="Google Shape;1697;p57">
            <a:hlinkClick r:id="" action="ppaction://noaction"/>
          </p:cNvPr>
          <p:cNvSpPr txBox="1"/>
          <p:nvPr/>
        </p:nvSpPr>
        <p:spPr>
          <a:xfrm>
            <a:off x="1906482" y="280128"/>
            <a:ext cx="2360718" cy="23787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Our Team        Synopsis       PPT</a:t>
            </a:r>
            <a:endParaRPr sz="1000" dirty="0">
              <a:solidFill>
                <a:schemeClr val="dk1"/>
              </a:solidFill>
              <a:latin typeface="Bebas Neue"/>
              <a:ea typeface="Bebas Neue"/>
              <a:cs typeface="Bebas Neue"/>
              <a:sym typeface="Bebas Neue"/>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57">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5;p26"/>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p26"/>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7;p26"/>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68;p26"/>
          <p:cNvGrpSpPr/>
          <p:nvPr/>
        </p:nvGrpSpPr>
        <p:grpSpPr>
          <a:xfrm>
            <a:off x="4066056" y="-147943"/>
            <a:ext cx="5011568" cy="4809645"/>
            <a:chOff x="3512637" y="-432878"/>
            <a:chExt cx="5312241" cy="5098203"/>
          </a:xfrm>
        </p:grpSpPr>
        <p:sp>
          <p:nvSpPr>
            <p:cNvPr id="102" name="Google Shape;169;p26"/>
            <p:cNvSpPr/>
            <p:nvPr/>
          </p:nvSpPr>
          <p:spPr>
            <a:xfrm rot="2240827">
              <a:off x="4027772" y="543484"/>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0;p26"/>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1;p26"/>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2;p26"/>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3;p26"/>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4;p26"/>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5;p26"/>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6;p26"/>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7;p26"/>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8;p26"/>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9;p26"/>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0;p26"/>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p26"/>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2;p26"/>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3;p26"/>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4;p26"/>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5;p26"/>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6;p26"/>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7;p26"/>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8;p26"/>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9;p26"/>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0;p26"/>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1;p26"/>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2;p26"/>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3;p26"/>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4;p26"/>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5;p26"/>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6;p26"/>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7;p26"/>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8;p26"/>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9;p26"/>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00;p26"/>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01;p26"/>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2;p26"/>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03;p26"/>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04;p26"/>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05;p26"/>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06;p26"/>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07;p26"/>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08;p26"/>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09;p26"/>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0;p26"/>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11;p26"/>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12;p26"/>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13;p26"/>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14;p26"/>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15;p26"/>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16;p26"/>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17;p26"/>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18;p26"/>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19;p26"/>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0;p26"/>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1;p26"/>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222;p26"/>
          <p:cNvSpPr/>
          <p:nvPr/>
        </p:nvSpPr>
        <p:spPr>
          <a:xfrm>
            <a:off x="293100" y="3391075"/>
            <a:ext cx="28311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3;p26"/>
          <p:cNvSpPr txBox="1">
            <a:spLocks/>
          </p:cNvSpPr>
          <p:nvPr/>
        </p:nvSpPr>
        <p:spPr>
          <a:xfrm>
            <a:off x="228600" y="2520475"/>
            <a:ext cx="3852000" cy="14990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Black"/>
              <a:buNone/>
              <a:defRPr sz="2600" b="0" i="0" u="none" strike="noStrike" cap="none">
                <a:solidFill>
                  <a:schemeClr val="dk1"/>
                </a:solidFill>
                <a:latin typeface="Poppins Black"/>
                <a:ea typeface="Poppins Black"/>
                <a:cs typeface="Poppins Black"/>
                <a:sym typeface="Poppins Black"/>
              </a:defRPr>
            </a:lvl1pPr>
            <a:lvl2pPr marR="0" lvl="1" algn="r" rtl="0">
              <a:lnSpc>
                <a:spcPct val="100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2pPr>
            <a:lvl3pPr marR="0" lvl="2" algn="r" rtl="0">
              <a:lnSpc>
                <a:spcPct val="100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3pPr>
            <a:lvl4pPr marR="0" lvl="3" algn="r" rtl="0">
              <a:lnSpc>
                <a:spcPct val="100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4pPr>
            <a:lvl5pPr marR="0" lvl="4" algn="r" rtl="0">
              <a:lnSpc>
                <a:spcPct val="100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5pPr>
            <a:lvl6pPr marR="0" lvl="5" algn="r" rtl="0">
              <a:lnSpc>
                <a:spcPct val="100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6pPr>
            <a:lvl7pPr marR="0" lvl="6" algn="r" rtl="0">
              <a:lnSpc>
                <a:spcPct val="100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7pPr>
            <a:lvl8pPr marR="0" lvl="7" algn="r" rtl="0">
              <a:lnSpc>
                <a:spcPct val="100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8pPr>
            <a:lvl9pPr marR="0" lvl="8" algn="r" rtl="0">
              <a:lnSpc>
                <a:spcPct val="100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9pPr>
          </a:lstStyle>
          <a:p>
            <a:pPr algn="l"/>
            <a:r>
              <a:rPr lang="en-US" sz="8800" b="1" dirty="0"/>
              <a:t>AI</a:t>
            </a:r>
            <a:endParaRPr lang="en-US" sz="6000" b="1" dirty="0"/>
          </a:p>
        </p:txBody>
      </p:sp>
      <p:sp>
        <p:nvSpPr>
          <p:cNvPr id="157" name="Rectangle 156"/>
          <p:cNvSpPr/>
          <p:nvPr/>
        </p:nvSpPr>
        <p:spPr>
          <a:xfrm>
            <a:off x="609600" y="3105150"/>
            <a:ext cx="4172937" cy="1323439"/>
          </a:xfrm>
          <a:prstGeom prst="rect">
            <a:avLst/>
          </a:prstGeom>
          <a:noFill/>
        </p:spPr>
        <p:txBody>
          <a:bodyPr wrap="none" lIns="91440" tIns="45720" rIns="91440" bIns="45720">
            <a:spAutoFit/>
            <a:scene3d>
              <a:camera prst="orthographicFront"/>
              <a:lightRig rig="flat" dir="tl"/>
            </a:scene3d>
            <a:sp3d contourW="19050" prstMaterial="clear">
              <a:bevelT w="50800" h="50800"/>
              <a:contourClr>
                <a:schemeClr val="accent5">
                  <a:tint val="70000"/>
                  <a:satMod val="180000"/>
                  <a:alpha val="70000"/>
                </a:schemeClr>
              </a:contourClr>
            </a:sp3d>
          </a:bodyPr>
          <a:lstStyle/>
          <a:p>
            <a:pPr algn="ctr"/>
            <a:r>
              <a:rPr lang="en-US" sz="8000" b="1" cap="none" spc="0" dirty="0">
                <a:ln w="38100">
                  <a:solidFill>
                    <a:schemeClr val="tx1"/>
                  </a:solidFill>
                </a:ln>
                <a:solidFill>
                  <a:schemeClr val="bg1"/>
                </a:solidFill>
                <a:effectLst/>
              </a:rPr>
              <a:t>ChatBot</a:t>
            </a:r>
          </a:p>
        </p:txBody>
      </p:sp>
      <p:pic>
        <p:nvPicPr>
          <p:cNvPr id="158" name="Picture 1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7930" y="866903"/>
            <a:ext cx="1824168" cy="1824168"/>
          </a:xfrm>
          <a:prstGeom prst="rect">
            <a:avLst/>
          </a:prstGeom>
        </p:spPr>
      </p:pic>
    </p:spTree>
    <p:extLst>
      <p:ext uri="{BB962C8B-B14F-4D97-AF65-F5344CB8AC3E}">
        <p14:creationId xmlns:p14="http://schemas.microsoft.com/office/powerpoint/2010/main" val="3277110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137" name="Google Shape;1113;p49"/>
          <p:cNvGrpSpPr/>
          <p:nvPr/>
        </p:nvGrpSpPr>
        <p:grpSpPr>
          <a:xfrm flipH="1">
            <a:off x="7347084" y="1375671"/>
            <a:ext cx="2482939" cy="3293428"/>
            <a:chOff x="692685" y="538923"/>
            <a:chExt cx="3737914" cy="4065286"/>
          </a:xfrm>
        </p:grpSpPr>
        <p:sp>
          <p:nvSpPr>
            <p:cNvPr id="138" name="Google Shape;1114;p49"/>
            <p:cNvSpPr/>
            <p:nvPr/>
          </p:nvSpPr>
          <p:spPr>
            <a:xfrm flipH="1">
              <a:off x="720026" y="4328225"/>
              <a:ext cx="3710574" cy="275984"/>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15;p49"/>
            <p:cNvSpPr/>
            <p:nvPr/>
          </p:nvSpPr>
          <p:spPr>
            <a:xfrm flipH="1">
              <a:off x="692685" y="538923"/>
              <a:ext cx="2109125" cy="3927796"/>
            </a:xfrm>
            <a:custGeom>
              <a:avLst/>
              <a:gdLst/>
              <a:ahLst/>
              <a:cxnLst/>
              <a:rect l="l" t="t" r="r" b="b"/>
              <a:pathLst>
                <a:path w="72150" h="134364" extrusionOk="0">
                  <a:moveTo>
                    <a:pt x="65938" y="0"/>
                  </a:moveTo>
                  <a:cubicBezTo>
                    <a:pt x="65919" y="0"/>
                    <a:pt x="65899" y="1"/>
                    <a:pt x="65880" y="1"/>
                  </a:cubicBezTo>
                  <a:lnTo>
                    <a:pt x="15110" y="1"/>
                  </a:lnTo>
                  <a:cubicBezTo>
                    <a:pt x="11507" y="67"/>
                    <a:pt x="8539" y="2836"/>
                    <a:pt x="8272" y="6439"/>
                  </a:cubicBezTo>
                  <a:lnTo>
                    <a:pt x="299" y="127926"/>
                  </a:lnTo>
                  <a:cubicBezTo>
                    <a:pt x="1" y="131409"/>
                    <a:pt x="2770" y="134364"/>
                    <a:pt x="6245" y="134364"/>
                  </a:cubicBezTo>
                  <a:cubicBezTo>
                    <a:pt x="6265" y="134364"/>
                    <a:pt x="6284" y="134364"/>
                    <a:pt x="6304" y="134364"/>
                  </a:cubicBezTo>
                  <a:lnTo>
                    <a:pt x="57040" y="134364"/>
                  </a:lnTo>
                  <a:cubicBezTo>
                    <a:pt x="60642" y="134297"/>
                    <a:pt x="63645" y="131528"/>
                    <a:pt x="63911" y="127926"/>
                  </a:cubicBezTo>
                  <a:lnTo>
                    <a:pt x="71884" y="6439"/>
                  </a:lnTo>
                  <a:cubicBezTo>
                    <a:pt x="72149" y="2956"/>
                    <a:pt x="69413" y="0"/>
                    <a:pt x="65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16;p49"/>
            <p:cNvSpPr/>
            <p:nvPr/>
          </p:nvSpPr>
          <p:spPr>
            <a:xfrm flipH="1">
              <a:off x="723905" y="538923"/>
              <a:ext cx="2109096" cy="3927796"/>
            </a:xfrm>
            <a:custGeom>
              <a:avLst/>
              <a:gdLst/>
              <a:ahLst/>
              <a:cxnLst/>
              <a:rect l="l" t="t" r="r" b="b"/>
              <a:pathLst>
                <a:path w="72149" h="134364" extrusionOk="0">
                  <a:moveTo>
                    <a:pt x="65905" y="0"/>
                  </a:moveTo>
                  <a:cubicBezTo>
                    <a:pt x="65885" y="0"/>
                    <a:pt x="65865" y="1"/>
                    <a:pt x="65846" y="1"/>
                  </a:cubicBezTo>
                  <a:lnTo>
                    <a:pt x="15110" y="1"/>
                  </a:lnTo>
                  <a:cubicBezTo>
                    <a:pt x="11507" y="67"/>
                    <a:pt x="8538" y="2836"/>
                    <a:pt x="8238" y="6439"/>
                  </a:cubicBezTo>
                  <a:lnTo>
                    <a:pt x="266" y="127926"/>
                  </a:lnTo>
                  <a:cubicBezTo>
                    <a:pt x="0" y="131409"/>
                    <a:pt x="2737" y="134364"/>
                    <a:pt x="6244" y="134364"/>
                  </a:cubicBezTo>
                  <a:cubicBezTo>
                    <a:pt x="6264" y="134364"/>
                    <a:pt x="6284" y="134364"/>
                    <a:pt x="6303" y="134364"/>
                  </a:cubicBezTo>
                  <a:lnTo>
                    <a:pt x="57039" y="134364"/>
                  </a:lnTo>
                  <a:cubicBezTo>
                    <a:pt x="60642" y="134297"/>
                    <a:pt x="63611" y="131528"/>
                    <a:pt x="63911" y="127926"/>
                  </a:cubicBezTo>
                  <a:lnTo>
                    <a:pt x="71883" y="6439"/>
                  </a:lnTo>
                  <a:cubicBezTo>
                    <a:pt x="72149" y="2956"/>
                    <a:pt x="69412" y="0"/>
                    <a:pt x="65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17;p49"/>
            <p:cNvSpPr/>
            <p:nvPr/>
          </p:nvSpPr>
          <p:spPr>
            <a:xfrm flipH="1">
              <a:off x="753109" y="759307"/>
              <a:ext cx="2050689" cy="3492874"/>
            </a:xfrm>
            <a:custGeom>
              <a:avLst/>
              <a:gdLst/>
              <a:ahLst/>
              <a:cxnLst/>
              <a:rect l="l" t="t" r="r" b="b"/>
              <a:pathLst>
                <a:path w="70151" h="119486" extrusionOk="0">
                  <a:moveTo>
                    <a:pt x="9007" y="0"/>
                  </a:moveTo>
                  <a:cubicBezTo>
                    <a:pt x="8340" y="0"/>
                    <a:pt x="7773" y="534"/>
                    <a:pt x="7739" y="1235"/>
                  </a:cubicBezTo>
                  <a:lnTo>
                    <a:pt x="67" y="118085"/>
                  </a:lnTo>
                  <a:cubicBezTo>
                    <a:pt x="0" y="118852"/>
                    <a:pt x="601" y="119486"/>
                    <a:pt x="1368" y="119486"/>
                  </a:cubicBezTo>
                  <a:lnTo>
                    <a:pt x="61111" y="119486"/>
                  </a:lnTo>
                  <a:cubicBezTo>
                    <a:pt x="61811" y="119486"/>
                    <a:pt x="62378" y="118952"/>
                    <a:pt x="62412" y="118285"/>
                  </a:cubicBezTo>
                  <a:lnTo>
                    <a:pt x="70084" y="1401"/>
                  </a:lnTo>
                  <a:cubicBezTo>
                    <a:pt x="70151" y="634"/>
                    <a:pt x="69550" y="0"/>
                    <a:pt x="68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18;p49"/>
            <p:cNvSpPr/>
            <p:nvPr/>
          </p:nvSpPr>
          <p:spPr>
            <a:xfrm flipH="1">
              <a:off x="1717489" y="3861138"/>
              <a:ext cx="170542" cy="324393"/>
            </a:xfrm>
            <a:custGeom>
              <a:avLst/>
              <a:gdLst/>
              <a:ahLst/>
              <a:cxnLst/>
              <a:rect l="l" t="t" r="r" b="b"/>
              <a:pathLst>
                <a:path w="5834" h="11097" extrusionOk="0">
                  <a:moveTo>
                    <a:pt x="2097" y="1"/>
                  </a:moveTo>
                  <a:cubicBezTo>
                    <a:pt x="1630" y="168"/>
                    <a:pt x="1197" y="401"/>
                    <a:pt x="796" y="635"/>
                  </a:cubicBezTo>
                  <a:cubicBezTo>
                    <a:pt x="769" y="632"/>
                    <a:pt x="741" y="631"/>
                    <a:pt x="714" y="631"/>
                  </a:cubicBezTo>
                  <a:cubicBezTo>
                    <a:pt x="318" y="631"/>
                    <a:pt x="0" y="854"/>
                    <a:pt x="63" y="1135"/>
                  </a:cubicBezTo>
                  <a:cubicBezTo>
                    <a:pt x="296" y="2402"/>
                    <a:pt x="563" y="3303"/>
                    <a:pt x="896" y="4871"/>
                  </a:cubicBezTo>
                  <a:cubicBezTo>
                    <a:pt x="1063" y="5838"/>
                    <a:pt x="763" y="7673"/>
                    <a:pt x="1530" y="10108"/>
                  </a:cubicBezTo>
                  <a:cubicBezTo>
                    <a:pt x="1727" y="10747"/>
                    <a:pt x="2278" y="11097"/>
                    <a:pt x="2906" y="11097"/>
                  </a:cubicBezTo>
                  <a:cubicBezTo>
                    <a:pt x="3557" y="11097"/>
                    <a:pt x="4290" y="10722"/>
                    <a:pt x="4799" y="9908"/>
                  </a:cubicBezTo>
                  <a:cubicBezTo>
                    <a:pt x="5833" y="8307"/>
                    <a:pt x="5133" y="6205"/>
                    <a:pt x="4833" y="4237"/>
                  </a:cubicBezTo>
                  <a:cubicBezTo>
                    <a:pt x="4632" y="2803"/>
                    <a:pt x="5500" y="1935"/>
                    <a:pt x="5500" y="1068"/>
                  </a:cubicBezTo>
                  <a:lnTo>
                    <a:pt x="5500" y="1068"/>
                  </a:lnTo>
                  <a:cubicBezTo>
                    <a:pt x="5236" y="1138"/>
                    <a:pt x="4960" y="1172"/>
                    <a:pt x="4685" y="1172"/>
                  </a:cubicBezTo>
                  <a:cubicBezTo>
                    <a:pt x="4300" y="1172"/>
                    <a:pt x="3915" y="1104"/>
                    <a:pt x="3565" y="968"/>
                  </a:cubicBezTo>
                  <a:cubicBezTo>
                    <a:pt x="2998" y="768"/>
                    <a:pt x="2498" y="434"/>
                    <a:pt x="2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19;p49"/>
            <p:cNvSpPr/>
            <p:nvPr/>
          </p:nvSpPr>
          <p:spPr>
            <a:xfrm flipH="1">
              <a:off x="784300" y="758342"/>
              <a:ext cx="1077539" cy="3415847"/>
            </a:xfrm>
            <a:custGeom>
              <a:avLst/>
              <a:gdLst/>
              <a:ahLst/>
              <a:cxnLst/>
              <a:rect l="l" t="t" r="r" b="b"/>
              <a:pathLst>
                <a:path w="36861" h="116851" extrusionOk="0">
                  <a:moveTo>
                    <a:pt x="23751" y="3469"/>
                  </a:moveTo>
                  <a:cubicBezTo>
                    <a:pt x="23984" y="4036"/>
                    <a:pt x="24418" y="4503"/>
                    <a:pt x="24985" y="4770"/>
                  </a:cubicBezTo>
                  <a:cubicBezTo>
                    <a:pt x="25052" y="5504"/>
                    <a:pt x="25052" y="6238"/>
                    <a:pt x="24985" y="6972"/>
                  </a:cubicBezTo>
                  <a:cubicBezTo>
                    <a:pt x="24018" y="6171"/>
                    <a:pt x="23517" y="4937"/>
                    <a:pt x="23717" y="3703"/>
                  </a:cubicBezTo>
                  <a:cubicBezTo>
                    <a:pt x="23717" y="3636"/>
                    <a:pt x="23717" y="3536"/>
                    <a:pt x="23751" y="3469"/>
                  </a:cubicBezTo>
                  <a:close/>
                  <a:moveTo>
                    <a:pt x="23551" y="2969"/>
                  </a:moveTo>
                  <a:cubicBezTo>
                    <a:pt x="23551" y="3002"/>
                    <a:pt x="23551" y="3036"/>
                    <a:pt x="23584" y="3069"/>
                  </a:cubicBezTo>
                  <a:cubicBezTo>
                    <a:pt x="23517" y="3236"/>
                    <a:pt x="23451" y="3436"/>
                    <a:pt x="23417" y="3636"/>
                  </a:cubicBezTo>
                  <a:cubicBezTo>
                    <a:pt x="23250" y="5037"/>
                    <a:pt x="23817" y="6438"/>
                    <a:pt x="24985" y="7305"/>
                  </a:cubicBezTo>
                  <a:cubicBezTo>
                    <a:pt x="24952" y="7739"/>
                    <a:pt x="24885" y="8139"/>
                    <a:pt x="24852" y="8540"/>
                  </a:cubicBezTo>
                  <a:cubicBezTo>
                    <a:pt x="24051" y="8206"/>
                    <a:pt x="23417" y="7606"/>
                    <a:pt x="23017" y="6872"/>
                  </a:cubicBezTo>
                  <a:cubicBezTo>
                    <a:pt x="22583" y="6104"/>
                    <a:pt x="22483" y="5170"/>
                    <a:pt x="22717" y="4337"/>
                  </a:cubicBezTo>
                  <a:cubicBezTo>
                    <a:pt x="22850" y="3803"/>
                    <a:pt x="23150" y="3336"/>
                    <a:pt x="23551" y="2969"/>
                  </a:cubicBezTo>
                  <a:close/>
                  <a:moveTo>
                    <a:pt x="22583" y="0"/>
                  </a:moveTo>
                  <a:cubicBezTo>
                    <a:pt x="22650" y="934"/>
                    <a:pt x="22950" y="1835"/>
                    <a:pt x="23451" y="2602"/>
                  </a:cubicBezTo>
                  <a:cubicBezTo>
                    <a:pt x="22950" y="3036"/>
                    <a:pt x="22617" y="3569"/>
                    <a:pt x="22450" y="4203"/>
                  </a:cubicBezTo>
                  <a:cubicBezTo>
                    <a:pt x="22183" y="5104"/>
                    <a:pt x="22316" y="6104"/>
                    <a:pt x="22783" y="6938"/>
                  </a:cubicBezTo>
                  <a:cubicBezTo>
                    <a:pt x="23217" y="7772"/>
                    <a:pt x="23951" y="8406"/>
                    <a:pt x="24785" y="8773"/>
                  </a:cubicBezTo>
                  <a:cubicBezTo>
                    <a:pt x="24585" y="9974"/>
                    <a:pt x="24151" y="10975"/>
                    <a:pt x="23417" y="11508"/>
                  </a:cubicBezTo>
                  <a:cubicBezTo>
                    <a:pt x="22917" y="11442"/>
                    <a:pt x="22416" y="11408"/>
                    <a:pt x="21916" y="11375"/>
                  </a:cubicBezTo>
                  <a:cubicBezTo>
                    <a:pt x="21516" y="11342"/>
                    <a:pt x="21116" y="11308"/>
                    <a:pt x="20749" y="11308"/>
                  </a:cubicBezTo>
                  <a:cubicBezTo>
                    <a:pt x="20660" y="11300"/>
                    <a:pt x="20572" y="11296"/>
                    <a:pt x="20485" y="11296"/>
                  </a:cubicBezTo>
                  <a:cubicBezTo>
                    <a:pt x="19480" y="11296"/>
                    <a:pt x="18532" y="11817"/>
                    <a:pt x="17980" y="12676"/>
                  </a:cubicBezTo>
                  <a:cubicBezTo>
                    <a:pt x="17780" y="12743"/>
                    <a:pt x="17546" y="12876"/>
                    <a:pt x="17380" y="13009"/>
                  </a:cubicBezTo>
                  <a:cubicBezTo>
                    <a:pt x="16846" y="13443"/>
                    <a:pt x="16412" y="13777"/>
                    <a:pt x="15945" y="14210"/>
                  </a:cubicBezTo>
                  <a:cubicBezTo>
                    <a:pt x="15512" y="14611"/>
                    <a:pt x="15045" y="15011"/>
                    <a:pt x="14611" y="15411"/>
                  </a:cubicBezTo>
                  <a:cubicBezTo>
                    <a:pt x="13744" y="16245"/>
                    <a:pt x="12910" y="17112"/>
                    <a:pt x="12109" y="18013"/>
                  </a:cubicBezTo>
                  <a:cubicBezTo>
                    <a:pt x="10708" y="19547"/>
                    <a:pt x="9441" y="21249"/>
                    <a:pt x="8373" y="23050"/>
                  </a:cubicBezTo>
                  <a:cubicBezTo>
                    <a:pt x="7773" y="23183"/>
                    <a:pt x="7139" y="23984"/>
                    <a:pt x="6772" y="25118"/>
                  </a:cubicBezTo>
                  <a:cubicBezTo>
                    <a:pt x="6405" y="26319"/>
                    <a:pt x="6472" y="27486"/>
                    <a:pt x="6905" y="27953"/>
                  </a:cubicBezTo>
                  <a:cubicBezTo>
                    <a:pt x="6905" y="28087"/>
                    <a:pt x="6905" y="28254"/>
                    <a:pt x="6905" y="28420"/>
                  </a:cubicBezTo>
                  <a:cubicBezTo>
                    <a:pt x="6872" y="29721"/>
                    <a:pt x="6939" y="30989"/>
                    <a:pt x="7072" y="32290"/>
                  </a:cubicBezTo>
                  <a:cubicBezTo>
                    <a:pt x="7272" y="34525"/>
                    <a:pt x="7673" y="36760"/>
                    <a:pt x="8173" y="38995"/>
                  </a:cubicBezTo>
                  <a:cubicBezTo>
                    <a:pt x="7939" y="39262"/>
                    <a:pt x="7806" y="39628"/>
                    <a:pt x="7806" y="39995"/>
                  </a:cubicBezTo>
                  <a:cubicBezTo>
                    <a:pt x="7839" y="40696"/>
                    <a:pt x="7906" y="41396"/>
                    <a:pt x="8106" y="42097"/>
                  </a:cubicBezTo>
                  <a:lnTo>
                    <a:pt x="8507" y="44765"/>
                  </a:lnTo>
                  <a:lnTo>
                    <a:pt x="12209" y="44866"/>
                  </a:lnTo>
                  <a:lnTo>
                    <a:pt x="12543" y="42030"/>
                  </a:lnTo>
                  <a:lnTo>
                    <a:pt x="11242" y="39495"/>
                  </a:lnTo>
                  <a:cubicBezTo>
                    <a:pt x="11175" y="39362"/>
                    <a:pt x="11075" y="39195"/>
                    <a:pt x="10942" y="39095"/>
                  </a:cubicBezTo>
                  <a:cubicBezTo>
                    <a:pt x="10942" y="36893"/>
                    <a:pt x="10942" y="34692"/>
                    <a:pt x="11042" y="32557"/>
                  </a:cubicBezTo>
                  <a:cubicBezTo>
                    <a:pt x="11075" y="31389"/>
                    <a:pt x="11175" y="30255"/>
                    <a:pt x="11309" y="29188"/>
                  </a:cubicBezTo>
                  <a:cubicBezTo>
                    <a:pt x="11375" y="28687"/>
                    <a:pt x="11475" y="28187"/>
                    <a:pt x="11609" y="27687"/>
                  </a:cubicBezTo>
                  <a:cubicBezTo>
                    <a:pt x="11675" y="27486"/>
                    <a:pt x="11742" y="27286"/>
                    <a:pt x="11809" y="27120"/>
                  </a:cubicBezTo>
                  <a:cubicBezTo>
                    <a:pt x="11842" y="27019"/>
                    <a:pt x="11876" y="26953"/>
                    <a:pt x="11909" y="26886"/>
                  </a:cubicBezTo>
                  <a:lnTo>
                    <a:pt x="11942" y="26819"/>
                  </a:lnTo>
                  <a:lnTo>
                    <a:pt x="11976" y="26786"/>
                  </a:lnTo>
                  <a:lnTo>
                    <a:pt x="12009" y="26719"/>
                  </a:lnTo>
                  <a:cubicBezTo>
                    <a:pt x="12609" y="25819"/>
                    <a:pt x="13243" y="24985"/>
                    <a:pt x="13910" y="24184"/>
                  </a:cubicBezTo>
                  <a:cubicBezTo>
                    <a:pt x="14611" y="23350"/>
                    <a:pt x="15345" y="22550"/>
                    <a:pt x="16112" y="21749"/>
                  </a:cubicBezTo>
                  <a:lnTo>
                    <a:pt x="17780" y="20081"/>
                  </a:lnTo>
                  <a:lnTo>
                    <a:pt x="17780" y="20515"/>
                  </a:lnTo>
                  <a:lnTo>
                    <a:pt x="17780" y="21115"/>
                  </a:lnTo>
                  <a:lnTo>
                    <a:pt x="17780" y="22783"/>
                  </a:lnTo>
                  <a:lnTo>
                    <a:pt x="17780" y="22917"/>
                  </a:lnTo>
                  <a:cubicBezTo>
                    <a:pt x="17780" y="23450"/>
                    <a:pt x="17746" y="23984"/>
                    <a:pt x="17713" y="24518"/>
                  </a:cubicBezTo>
                  <a:cubicBezTo>
                    <a:pt x="17646" y="26586"/>
                    <a:pt x="17546" y="28587"/>
                    <a:pt x="17380" y="30422"/>
                  </a:cubicBezTo>
                  <a:cubicBezTo>
                    <a:pt x="17246" y="32023"/>
                    <a:pt x="17079" y="33524"/>
                    <a:pt x="16913" y="34858"/>
                  </a:cubicBezTo>
                  <a:cubicBezTo>
                    <a:pt x="16746" y="36560"/>
                    <a:pt x="17246" y="38261"/>
                    <a:pt x="18347" y="39628"/>
                  </a:cubicBezTo>
                  <a:cubicBezTo>
                    <a:pt x="17646" y="40763"/>
                    <a:pt x="17313" y="42064"/>
                    <a:pt x="17313" y="43398"/>
                  </a:cubicBezTo>
                  <a:cubicBezTo>
                    <a:pt x="15912" y="44098"/>
                    <a:pt x="14911" y="45433"/>
                    <a:pt x="14644" y="46967"/>
                  </a:cubicBezTo>
                  <a:cubicBezTo>
                    <a:pt x="13277" y="53772"/>
                    <a:pt x="10775" y="65781"/>
                    <a:pt x="8240" y="74387"/>
                  </a:cubicBezTo>
                  <a:cubicBezTo>
                    <a:pt x="7372" y="74854"/>
                    <a:pt x="6705" y="75588"/>
                    <a:pt x="6338" y="76488"/>
                  </a:cubicBezTo>
                  <a:cubicBezTo>
                    <a:pt x="5838" y="77656"/>
                    <a:pt x="5838" y="78957"/>
                    <a:pt x="6305" y="80124"/>
                  </a:cubicBezTo>
                  <a:cubicBezTo>
                    <a:pt x="3536" y="87196"/>
                    <a:pt x="1435" y="97837"/>
                    <a:pt x="234" y="102940"/>
                  </a:cubicBezTo>
                  <a:cubicBezTo>
                    <a:pt x="0" y="104108"/>
                    <a:pt x="367" y="105309"/>
                    <a:pt x="1201" y="106176"/>
                  </a:cubicBezTo>
                  <a:cubicBezTo>
                    <a:pt x="1602" y="106576"/>
                    <a:pt x="2102" y="106910"/>
                    <a:pt x="2636" y="107110"/>
                  </a:cubicBezTo>
                  <a:cubicBezTo>
                    <a:pt x="3005" y="107246"/>
                    <a:pt x="3386" y="107314"/>
                    <a:pt x="3766" y="107314"/>
                  </a:cubicBezTo>
                  <a:cubicBezTo>
                    <a:pt x="4036" y="107314"/>
                    <a:pt x="4306" y="107280"/>
                    <a:pt x="4570" y="107210"/>
                  </a:cubicBezTo>
                  <a:cubicBezTo>
                    <a:pt x="5571" y="107010"/>
                    <a:pt x="6372" y="106276"/>
                    <a:pt x="6705" y="105342"/>
                  </a:cubicBezTo>
                  <a:cubicBezTo>
                    <a:pt x="8473" y="100339"/>
                    <a:pt x="11275" y="91366"/>
                    <a:pt x="14778" y="84094"/>
                  </a:cubicBezTo>
                  <a:cubicBezTo>
                    <a:pt x="16079" y="83793"/>
                    <a:pt x="17179" y="82859"/>
                    <a:pt x="17680" y="81625"/>
                  </a:cubicBezTo>
                  <a:cubicBezTo>
                    <a:pt x="18280" y="80258"/>
                    <a:pt x="18180" y="78690"/>
                    <a:pt x="17446" y="77422"/>
                  </a:cubicBezTo>
                  <a:cubicBezTo>
                    <a:pt x="19748" y="70851"/>
                    <a:pt x="22717" y="60977"/>
                    <a:pt x="24852" y="53805"/>
                  </a:cubicBezTo>
                  <a:cubicBezTo>
                    <a:pt x="24952" y="54606"/>
                    <a:pt x="25052" y="55406"/>
                    <a:pt x="25152" y="56274"/>
                  </a:cubicBezTo>
                  <a:cubicBezTo>
                    <a:pt x="25152" y="56340"/>
                    <a:pt x="25152" y="56441"/>
                    <a:pt x="25185" y="56541"/>
                  </a:cubicBezTo>
                  <a:cubicBezTo>
                    <a:pt x="25218" y="56974"/>
                    <a:pt x="25285" y="57441"/>
                    <a:pt x="25352" y="57908"/>
                  </a:cubicBezTo>
                  <a:lnTo>
                    <a:pt x="25352" y="58108"/>
                  </a:lnTo>
                  <a:cubicBezTo>
                    <a:pt x="25385" y="58575"/>
                    <a:pt x="25452" y="59076"/>
                    <a:pt x="25519" y="59543"/>
                  </a:cubicBezTo>
                  <a:cubicBezTo>
                    <a:pt x="25986" y="63579"/>
                    <a:pt x="26453" y="67949"/>
                    <a:pt x="26786" y="72052"/>
                  </a:cubicBezTo>
                  <a:cubicBezTo>
                    <a:pt x="27053" y="75187"/>
                    <a:pt x="27487" y="78189"/>
                    <a:pt x="27787" y="80825"/>
                  </a:cubicBezTo>
                  <a:cubicBezTo>
                    <a:pt x="27220" y="81492"/>
                    <a:pt x="26853" y="82292"/>
                    <a:pt x="26753" y="83160"/>
                  </a:cubicBezTo>
                  <a:cubicBezTo>
                    <a:pt x="26553" y="84694"/>
                    <a:pt x="27053" y="86228"/>
                    <a:pt x="28121" y="87296"/>
                  </a:cubicBezTo>
                  <a:cubicBezTo>
                    <a:pt x="28287" y="96636"/>
                    <a:pt x="29221" y="109378"/>
                    <a:pt x="29688" y="115249"/>
                  </a:cubicBezTo>
                  <a:cubicBezTo>
                    <a:pt x="29755" y="115816"/>
                    <a:pt x="29955" y="116383"/>
                    <a:pt x="30255" y="116850"/>
                  </a:cubicBezTo>
                  <a:lnTo>
                    <a:pt x="34859" y="47534"/>
                  </a:lnTo>
                  <a:cubicBezTo>
                    <a:pt x="34525" y="47100"/>
                    <a:pt x="34125" y="46700"/>
                    <a:pt x="33691" y="46333"/>
                  </a:cubicBezTo>
                  <a:cubicBezTo>
                    <a:pt x="33825" y="45633"/>
                    <a:pt x="33858" y="44932"/>
                    <a:pt x="33791" y="44232"/>
                  </a:cubicBezTo>
                  <a:cubicBezTo>
                    <a:pt x="33725" y="43698"/>
                    <a:pt x="33624" y="43198"/>
                    <a:pt x="33491" y="42664"/>
                  </a:cubicBezTo>
                  <a:cubicBezTo>
                    <a:pt x="34192" y="42264"/>
                    <a:pt x="34825" y="41663"/>
                    <a:pt x="35259" y="40996"/>
                  </a:cubicBezTo>
                  <a:lnTo>
                    <a:pt x="36860" y="16579"/>
                  </a:lnTo>
                  <a:cubicBezTo>
                    <a:pt x="36226" y="15078"/>
                    <a:pt x="34959" y="13943"/>
                    <a:pt x="33391" y="13410"/>
                  </a:cubicBezTo>
                  <a:cubicBezTo>
                    <a:pt x="33057" y="13310"/>
                    <a:pt x="32657" y="13176"/>
                    <a:pt x="32290" y="13076"/>
                  </a:cubicBezTo>
                  <a:cubicBezTo>
                    <a:pt x="31957" y="12976"/>
                    <a:pt x="31656" y="12909"/>
                    <a:pt x="31323" y="12809"/>
                  </a:cubicBezTo>
                  <a:cubicBezTo>
                    <a:pt x="29188" y="11942"/>
                    <a:pt x="28821" y="10541"/>
                    <a:pt x="29055" y="9073"/>
                  </a:cubicBezTo>
                  <a:cubicBezTo>
                    <a:pt x="29088" y="8873"/>
                    <a:pt x="29121" y="8706"/>
                    <a:pt x="29155" y="8506"/>
                  </a:cubicBezTo>
                  <a:lnTo>
                    <a:pt x="29221" y="8306"/>
                  </a:lnTo>
                  <a:cubicBezTo>
                    <a:pt x="29470" y="8349"/>
                    <a:pt x="29717" y="8370"/>
                    <a:pt x="29962" y="8370"/>
                  </a:cubicBezTo>
                  <a:cubicBezTo>
                    <a:pt x="31785" y="8370"/>
                    <a:pt x="33437" y="7202"/>
                    <a:pt x="34025" y="5437"/>
                  </a:cubicBezTo>
                  <a:cubicBezTo>
                    <a:pt x="34558" y="3669"/>
                    <a:pt x="34692" y="1801"/>
                    <a:pt x="3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20;p49"/>
            <p:cNvSpPr/>
            <p:nvPr/>
          </p:nvSpPr>
          <p:spPr>
            <a:xfrm flipH="1">
              <a:off x="1454221" y="625714"/>
              <a:ext cx="405659" cy="45866"/>
            </a:xfrm>
            <a:custGeom>
              <a:avLst/>
              <a:gdLst/>
              <a:ahLst/>
              <a:cxnLst/>
              <a:rect l="l" t="t" r="r" b="b"/>
              <a:pathLst>
                <a:path w="13877" h="1569" extrusionOk="0">
                  <a:moveTo>
                    <a:pt x="901" y="1"/>
                  </a:moveTo>
                  <a:cubicBezTo>
                    <a:pt x="434" y="1"/>
                    <a:pt x="67" y="334"/>
                    <a:pt x="34" y="801"/>
                  </a:cubicBezTo>
                  <a:cubicBezTo>
                    <a:pt x="0" y="1201"/>
                    <a:pt x="334" y="1568"/>
                    <a:pt x="767" y="1568"/>
                  </a:cubicBezTo>
                  <a:lnTo>
                    <a:pt x="13043" y="1568"/>
                  </a:lnTo>
                  <a:cubicBezTo>
                    <a:pt x="13476" y="1568"/>
                    <a:pt x="13843" y="1235"/>
                    <a:pt x="13877" y="801"/>
                  </a:cubicBezTo>
                  <a:cubicBezTo>
                    <a:pt x="13877" y="367"/>
                    <a:pt x="13543" y="1"/>
                    <a:pt x="13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21;p49"/>
            <p:cNvSpPr/>
            <p:nvPr/>
          </p:nvSpPr>
          <p:spPr>
            <a:xfrm flipH="1">
              <a:off x="3254271" y="1181015"/>
              <a:ext cx="524840" cy="875689"/>
            </a:xfrm>
            <a:custGeom>
              <a:avLst/>
              <a:gdLst/>
              <a:ahLst/>
              <a:cxnLst/>
              <a:rect l="l" t="t" r="r" b="b"/>
              <a:pathLst>
                <a:path w="17954" h="29956" extrusionOk="0">
                  <a:moveTo>
                    <a:pt x="15182" y="0"/>
                  </a:moveTo>
                  <a:cubicBezTo>
                    <a:pt x="13876" y="0"/>
                    <a:pt x="12771" y="985"/>
                    <a:pt x="12616" y="2286"/>
                  </a:cubicBezTo>
                  <a:lnTo>
                    <a:pt x="12616" y="2320"/>
                  </a:lnTo>
                  <a:cubicBezTo>
                    <a:pt x="12316" y="4822"/>
                    <a:pt x="11983" y="7357"/>
                    <a:pt x="11649" y="9859"/>
                  </a:cubicBezTo>
                  <a:cubicBezTo>
                    <a:pt x="11449" y="11093"/>
                    <a:pt x="11249" y="12327"/>
                    <a:pt x="11049" y="13561"/>
                  </a:cubicBezTo>
                  <a:cubicBezTo>
                    <a:pt x="10848" y="14729"/>
                    <a:pt x="10582" y="15863"/>
                    <a:pt x="10248" y="16997"/>
                  </a:cubicBezTo>
                  <a:cubicBezTo>
                    <a:pt x="10148" y="17264"/>
                    <a:pt x="10081" y="17497"/>
                    <a:pt x="9981" y="17697"/>
                  </a:cubicBezTo>
                  <a:cubicBezTo>
                    <a:pt x="9914" y="17864"/>
                    <a:pt x="9848" y="18031"/>
                    <a:pt x="9748" y="18198"/>
                  </a:cubicBezTo>
                  <a:cubicBezTo>
                    <a:pt x="9447" y="18631"/>
                    <a:pt x="9114" y="19065"/>
                    <a:pt x="8747" y="19499"/>
                  </a:cubicBezTo>
                  <a:cubicBezTo>
                    <a:pt x="8013" y="20399"/>
                    <a:pt x="7146" y="21300"/>
                    <a:pt x="6245" y="22234"/>
                  </a:cubicBezTo>
                  <a:cubicBezTo>
                    <a:pt x="4511" y="24035"/>
                    <a:pt x="2676" y="25870"/>
                    <a:pt x="875" y="27705"/>
                  </a:cubicBezTo>
                  <a:cubicBezTo>
                    <a:pt x="0" y="28606"/>
                    <a:pt x="782" y="29956"/>
                    <a:pt x="1809" y="29956"/>
                  </a:cubicBezTo>
                  <a:cubicBezTo>
                    <a:pt x="2035" y="29956"/>
                    <a:pt x="2274" y="29890"/>
                    <a:pt x="2509" y="29739"/>
                  </a:cubicBezTo>
                  <a:cubicBezTo>
                    <a:pt x="4744" y="28372"/>
                    <a:pt x="6912" y="26837"/>
                    <a:pt x="8980" y="25236"/>
                  </a:cubicBezTo>
                  <a:cubicBezTo>
                    <a:pt x="10014" y="24402"/>
                    <a:pt x="11049" y="23568"/>
                    <a:pt x="12049" y="22601"/>
                  </a:cubicBezTo>
                  <a:cubicBezTo>
                    <a:pt x="12616" y="22067"/>
                    <a:pt x="13117" y="21500"/>
                    <a:pt x="13584" y="20933"/>
                  </a:cubicBezTo>
                  <a:cubicBezTo>
                    <a:pt x="13884" y="20566"/>
                    <a:pt x="14117" y="20166"/>
                    <a:pt x="14318" y="19732"/>
                  </a:cubicBezTo>
                  <a:cubicBezTo>
                    <a:pt x="14518" y="19332"/>
                    <a:pt x="14684" y="18998"/>
                    <a:pt x="14818" y="18631"/>
                  </a:cubicBezTo>
                  <a:cubicBezTo>
                    <a:pt x="15318" y="17331"/>
                    <a:pt x="15719" y="15963"/>
                    <a:pt x="16019" y="14595"/>
                  </a:cubicBezTo>
                  <a:cubicBezTo>
                    <a:pt x="16352" y="13294"/>
                    <a:pt x="16586" y="11993"/>
                    <a:pt x="16819" y="10659"/>
                  </a:cubicBezTo>
                  <a:cubicBezTo>
                    <a:pt x="17286" y="8057"/>
                    <a:pt x="17620" y="5489"/>
                    <a:pt x="17853" y="2820"/>
                  </a:cubicBezTo>
                  <a:lnTo>
                    <a:pt x="17820" y="2820"/>
                  </a:lnTo>
                  <a:cubicBezTo>
                    <a:pt x="17953" y="1419"/>
                    <a:pt x="16886" y="152"/>
                    <a:pt x="15485" y="18"/>
                  </a:cubicBezTo>
                  <a:cubicBezTo>
                    <a:pt x="15383" y="6"/>
                    <a:pt x="15282" y="0"/>
                    <a:pt x="15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22;p49"/>
            <p:cNvSpPr/>
            <p:nvPr/>
          </p:nvSpPr>
          <p:spPr>
            <a:xfrm flipH="1">
              <a:off x="3335215" y="1680393"/>
              <a:ext cx="99478" cy="149027"/>
            </a:xfrm>
            <a:custGeom>
              <a:avLst/>
              <a:gdLst/>
              <a:ahLst/>
              <a:cxnLst/>
              <a:rect l="l" t="t" r="r" b="b"/>
              <a:pathLst>
                <a:path w="3403" h="5098" extrusionOk="0">
                  <a:moveTo>
                    <a:pt x="2531" y="1"/>
                  </a:moveTo>
                  <a:cubicBezTo>
                    <a:pt x="1912" y="1"/>
                    <a:pt x="1101" y="847"/>
                    <a:pt x="601" y="2082"/>
                  </a:cubicBezTo>
                  <a:cubicBezTo>
                    <a:pt x="0" y="3450"/>
                    <a:pt x="34" y="4784"/>
                    <a:pt x="668" y="5051"/>
                  </a:cubicBezTo>
                  <a:cubicBezTo>
                    <a:pt x="739" y="5083"/>
                    <a:pt x="815" y="5098"/>
                    <a:pt x="895" y="5098"/>
                  </a:cubicBezTo>
                  <a:cubicBezTo>
                    <a:pt x="1492" y="5098"/>
                    <a:pt x="2306" y="4251"/>
                    <a:pt x="2836" y="3016"/>
                  </a:cubicBezTo>
                  <a:cubicBezTo>
                    <a:pt x="3403" y="1649"/>
                    <a:pt x="3369" y="314"/>
                    <a:pt x="2769" y="47"/>
                  </a:cubicBezTo>
                  <a:cubicBezTo>
                    <a:pt x="2694" y="16"/>
                    <a:pt x="2614" y="1"/>
                    <a:pt x="2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23;p49"/>
            <p:cNvSpPr/>
            <p:nvPr/>
          </p:nvSpPr>
          <p:spPr>
            <a:xfrm flipH="1">
              <a:off x="3690156" y="1983827"/>
              <a:ext cx="105325" cy="133856"/>
            </a:xfrm>
            <a:custGeom>
              <a:avLst/>
              <a:gdLst/>
              <a:ahLst/>
              <a:cxnLst/>
              <a:rect l="l" t="t" r="r" b="b"/>
              <a:pathLst>
                <a:path w="3603" h="4579" extrusionOk="0">
                  <a:moveTo>
                    <a:pt x="2036" y="0"/>
                  </a:moveTo>
                  <a:cubicBezTo>
                    <a:pt x="1759" y="0"/>
                    <a:pt x="1480" y="78"/>
                    <a:pt x="1234" y="242"/>
                  </a:cubicBezTo>
                  <a:lnTo>
                    <a:pt x="0" y="1076"/>
                  </a:lnTo>
                  <a:lnTo>
                    <a:pt x="1968" y="4578"/>
                  </a:lnTo>
                  <a:cubicBezTo>
                    <a:pt x="2502" y="3811"/>
                    <a:pt x="2969" y="2977"/>
                    <a:pt x="3403" y="2143"/>
                  </a:cubicBezTo>
                  <a:cubicBezTo>
                    <a:pt x="3603" y="1676"/>
                    <a:pt x="3569" y="1176"/>
                    <a:pt x="3336" y="742"/>
                  </a:cubicBezTo>
                  <a:cubicBezTo>
                    <a:pt x="3054" y="266"/>
                    <a:pt x="2548" y="0"/>
                    <a:pt x="2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24;p49"/>
            <p:cNvSpPr/>
            <p:nvPr/>
          </p:nvSpPr>
          <p:spPr>
            <a:xfrm flipH="1">
              <a:off x="3737922" y="2015252"/>
              <a:ext cx="95590" cy="147273"/>
            </a:xfrm>
            <a:custGeom>
              <a:avLst/>
              <a:gdLst/>
              <a:ahLst/>
              <a:cxnLst/>
              <a:rect l="l" t="t" r="r" b="b"/>
              <a:pathLst>
                <a:path w="3270" h="5038" extrusionOk="0">
                  <a:moveTo>
                    <a:pt x="1301" y="1"/>
                  </a:moveTo>
                  <a:lnTo>
                    <a:pt x="0" y="2202"/>
                  </a:lnTo>
                  <a:lnTo>
                    <a:pt x="1935" y="5037"/>
                  </a:lnTo>
                  <a:lnTo>
                    <a:pt x="3269" y="3503"/>
                  </a:lnTo>
                  <a:lnTo>
                    <a:pt x="1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25;p49"/>
            <p:cNvSpPr/>
            <p:nvPr/>
          </p:nvSpPr>
          <p:spPr>
            <a:xfrm flipH="1">
              <a:off x="1826701" y="3834624"/>
              <a:ext cx="183726" cy="332578"/>
            </a:xfrm>
            <a:custGeom>
              <a:avLst/>
              <a:gdLst/>
              <a:ahLst/>
              <a:cxnLst/>
              <a:rect l="l" t="t" r="r" b="b"/>
              <a:pathLst>
                <a:path w="6285" h="11377" extrusionOk="0">
                  <a:moveTo>
                    <a:pt x="2662" y="1"/>
                  </a:moveTo>
                  <a:cubicBezTo>
                    <a:pt x="2547" y="1"/>
                    <a:pt x="2439" y="87"/>
                    <a:pt x="2382" y="174"/>
                  </a:cubicBezTo>
                  <a:lnTo>
                    <a:pt x="580" y="4010"/>
                  </a:lnTo>
                  <a:cubicBezTo>
                    <a:pt x="514" y="4210"/>
                    <a:pt x="514" y="4410"/>
                    <a:pt x="580" y="4610"/>
                  </a:cubicBezTo>
                  <a:cubicBezTo>
                    <a:pt x="880" y="5711"/>
                    <a:pt x="1247" y="7746"/>
                    <a:pt x="147" y="10548"/>
                  </a:cubicBezTo>
                  <a:cubicBezTo>
                    <a:pt x="0" y="10903"/>
                    <a:pt x="417" y="11377"/>
                    <a:pt x="922" y="11377"/>
                  </a:cubicBezTo>
                  <a:cubicBezTo>
                    <a:pt x="1222" y="11377"/>
                    <a:pt x="1553" y="11209"/>
                    <a:pt x="1814" y="10748"/>
                  </a:cubicBezTo>
                  <a:cubicBezTo>
                    <a:pt x="3182" y="8413"/>
                    <a:pt x="3883" y="6011"/>
                    <a:pt x="4316" y="5077"/>
                  </a:cubicBezTo>
                  <a:cubicBezTo>
                    <a:pt x="5050" y="3510"/>
                    <a:pt x="5550" y="2642"/>
                    <a:pt x="6151" y="1441"/>
                  </a:cubicBezTo>
                  <a:cubicBezTo>
                    <a:pt x="6284" y="1141"/>
                    <a:pt x="6118" y="774"/>
                    <a:pt x="5817" y="708"/>
                  </a:cubicBezTo>
                  <a:lnTo>
                    <a:pt x="2715" y="7"/>
                  </a:lnTo>
                  <a:cubicBezTo>
                    <a:pt x="2697" y="3"/>
                    <a:pt x="2679" y="1"/>
                    <a:pt x="2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26;p49"/>
            <p:cNvSpPr/>
            <p:nvPr/>
          </p:nvSpPr>
          <p:spPr>
            <a:xfrm flipH="1">
              <a:off x="2921751" y="4298982"/>
              <a:ext cx="395925" cy="116053"/>
            </a:xfrm>
            <a:custGeom>
              <a:avLst/>
              <a:gdLst/>
              <a:ahLst/>
              <a:cxnLst/>
              <a:rect l="l" t="t" r="r" b="b"/>
              <a:pathLst>
                <a:path w="13544" h="3970" extrusionOk="0">
                  <a:moveTo>
                    <a:pt x="8706" y="0"/>
                  </a:moveTo>
                  <a:cubicBezTo>
                    <a:pt x="8406" y="33"/>
                    <a:pt x="8139" y="100"/>
                    <a:pt x="7873" y="267"/>
                  </a:cubicBezTo>
                  <a:cubicBezTo>
                    <a:pt x="5538" y="1701"/>
                    <a:pt x="3303" y="1735"/>
                    <a:pt x="601" y="2335"/>
                  </a:cubicBezTo>
                  <a:cubicBezTo>
                    <a:pt x="0" y="2435"/>
                    <a:pt x="401" y="3903"/>
                    <a:pt x="1802" y="3903"/>
                  </a:cubicBezTo>
                  <a:cubicBezTo>
                    <a:pt x="4137" y="3903"/>
                    <a:pt x="5904" y="3836"/>
                    <a:pt x="7906" y="3836"/>
                  </a:cubicBezTo>
                  <a:cubicBezTo>
                    <a:pt x="9607" y="3836"/>
                    <a:pt x="11609" y="3936"/>
                    <a:pt x="12943" y="3970"/>
                  </a:cubicBezTo>
                  <a:cubicBezTo>
                    <a:pt x="13276" y="3970"/>
                    <a:pt x="13543" y="3669"/>
                    <a:pt x="13477" y="3369"/>
                  </a:cubicBezTo>
                  <a:lnTo>
                    <a:pt x="12809" y="267"/>
                  </a:lnTo>
                  <a:cubicBezTo>
                    <a:pt x="12776" y="134"/>
                    <a:pt x="12643" y="33"/>
                    <a:pt x="12509" y="33"/>
                  </a:cubicBezTo>
                  <a:lnTo>
                    <a:pt x="8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27;p49"/>
            <p:cNvSpPr/>
            <p:nvPr/>
          </p:nvSpPr>
          <p:spPr>
            <a:xfrm flipH="1">
              <a:off x="3039733" y="3084197"/>
              <a:ext cx="258445" cy="261602"/>
            </a:xfrm>
            <a:custGeom>
              <a:avLst/>
              <a:gdLst/>
              <a:ahLst/>
              <a:cxnLst/>
              <a:rect l="l" t="t" r="r" b="b"/>
              <a:pathLst>
                <a:path w="8841" h="8949" extrusionOk="0">
                  <a:moveTo>
                    <a:pt x="4239" y="0"/>
                  </a:moveTo>
                  <a:cubicBezTo>
                    <a:pt x="3973" y="0"/>
                    <a:pt x="3704" y="30"/>
                    <a:pt x="3436" y="93"/>
                  </a:cubicBezTo>
                  <a:cubicBezTo>
                    <a:pt x="1301" y="560"/>
                    <a:pt x="0" y="2928"/>
                    <a:pt x="567" y="5364"/>
                  </a:cubicBezTo>
                  <a:cubicBezTo>
                    <a:pt x="1038" y="7480"/>
                    <a:pt x="2803" y="8948"/>
                    <a:pt x="4676" y="8948"/>
                  </a:cubicBezTo>
                  <a:cubicBezTo>
                    <a:pt x="4929" y="8948"/>
                    <a:pt x="5184" y="8922"/>
                    <a:pt x="5438" y="8866"/>
                  </a:cubicBezTo>
                  <a:cubicBezTo>
                    <a:pt x="7572" y="8399"/>
                    <a:pt x="8840" y="6031"/>
                    <a:pt x="8306" y="3596"/>
                  </a:cubicBezTo>
                  <a:cubicBezTo>
                    <a:pt x="7810" y="1466"/>
                    <a:pt x="6090" y="0"/>
                    <a:pt x="4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28;p49"/>
            <p:cNvSpPr/>
            <p:nvPr/>
          </p:nvSpPr>
          <p:spPr>
            <a:xfrm flipH="1">
              <a:off x="2934438" y="2070677"/>
              <a:ext cx="369586" cy="2149349"/>
            </a:xfrm>
            <a:custGeom>
              <a:avLst/>
              <a:gdLst/>
              <a:ahLst/>
              <a:cxnLst/>
              <a:rect l="l" t="t" r="r" b="b"/>
              <a:pathLst>
                <a:path w="12643" h="73526" extrusionOk="0">
                  <a:moveTo>
                    <a:pt x="5858" y="1"/>
                  </a:moveTo>
                  <a:cubicBezTo>
                    <a:pt x="5555" y="1"/>
                    <a:pt x="5247" y="24"/>
                    <a:pt x="4937" y="73"/>
                  </a:cubicBezTo>
                  <a:cubicBezTo>
                    <a:pt x="2102" y="573"/>
                    <a:pt x="0" y="3041"/>
                    <a:pt x="67" y="5910"/>
                  </a:cubicBezTo>
                  <a:cubicBezTo>
                    <a:pt x="200" y="14783"/>
                    <a:pt x="667" y="33030"/>
                    <a:pt x="1968" y="40768"/>
                  </a:cubicBezTo>
                  <a:cubicBezTo>
                    <a:pt x="3403" y="49308"/>
                    <a:pt x="5571" y="64686"/>
                    <a:pt x="6438" y="70823"/>
                  </a:cubicBezTo>
                  <a:cubicBezTo>
                    <a:pt x="6638" y="72358"/>
                    <a:pt x="7939" y="73525"/>
                    <a:pt x="9507" y="73525"/>
                  </a:cubicBezTo>
                  <a:cubicBezTo>
                    <a:pt x="11242" y="73525"/>
                    <a:pt x="12643" y="72124"/>
                    <a:pt x="12643" y="70356"/>
                  </a:cubicBezTo>
                  <a:cubicBezTo>
                    <a:pt x="12509" y="64018"/>
                    <a:pt x="12209" y="49575"/>
                    <a:pt x="11342" y="40168"/>
                  </a:cubicBezTo>
                  <a:cubicBezTo>
                    <a:pt x="11041" y="36899"/>
                    <a:pt x="11442" y="32162"/>
                    <a:pt x="11375" y="27192"/>
                  </a:cubicBezTo>
                  <a:cubicBezTo>
                    <a:pt x="11308" y="20888"/>
                    <a:pt x="11442" y="14016"/>
                    <a:pt x="11642" y="8645"/>
                  </a:cubicBezTo>
                  <a:cubicBezTo>
                    <a:pt x="11642" y="7745"/>
                    <a:pt x="11675" y="6877"/>
                    <a:pt x="11709" y="6044"/>
                  </a:cubicBezTo>
                  <a:cubicBezTo>
                    <a:pt x="11831" y="2687"/>
                    <a:pt x="9106" y="1"/>
                    <a:pt x="5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29;p49"/>
            <p:cNvSpPr/>
            <p:nvPr/>
          </p:nvSpPr>
          <p:spPr>
            <a:xfrm flipH="1">
              <a:off x="2922745" y="3084197"/>
              <a:ext cx="258415" cy="261602"/>
            </a:xfrm>
            <a:custGeom>
              <a:avLst/>
              <a:gdLst/>
              <a:ahLst/>
              <a:cxnLst/>
              <a:rect l="l" t="t" r="r" b="b"/>
              <a:pathLst>
                <a:path w="8840" h="8949" extrusionOk="0">
                  <a:moveTo>
                    <a:pt x="4229" y="0"/>
                  </a:moveTo>
                  <a:cubicBezTo>
                    <a:pt x="3965" y="0"/>
                    <a:pt x="3700" y="30"/>
                    <a:pt x="3436" y="93"/>
                  </a:cubicBezTo>
                  <a:cubicBezTo>
                    <a:pt x="1301" y="560"/>
                    <a:pt x="0" y="2928"/>
                    <a:pt x="567" y="5364"/>
                  </a:cubicBezTo>
                  <a:cubicBezTo>
                    <a:pt x="1038" y="7480"/>
                    <a:pt x="2777" y="8948"/>
                    <a:pt x="4667" y="8948"/>
                  </a:cubicBezTo>
                  <a:cubicBezTo>
                    <a:pt x="4922" y="8948"/>
                    <a:pt x="5180" y="8922"/>
                    <a:pt x="5437" y="8866"/>
                  </a:cubicBezTo>
                  <a:cubicBezTo>
                    <a:pt x="7572" y="8399"/>
                    <a:pt x="8840" y="6031"/>
                    <a:pt x="8306" y="3596"/>
                  </a:cubicBezTo>
                  <a:cubicBezTo>
                    <a:pt x="7810" y="1466"/>
                    <a:pt x="6065" y="0"/>
                    <a:pt x="4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30;p49"/>
            <p:cNvSpPr/>
            <p:nvPr/>
          </p:nvSpPr>
          <p:spPr>
            <a:xfrm flipH="1">
              <a:off x="2958818" y="2074740"/>
              <a:ext cx="153120" cy="425187"/>
            </a:xfrm>
            <a:custGeom>
              <a:avLst/>
              <a:gdLst/>
              <a:ahLst/>
              <a:cxnLst/>
              <a:rect l="l" t="t" r="r" b="b"/>
              <a:pathLst>
                <a:path w="5238" h="14545" extrusionOk="0">
                  <a:moveTo>
                    <a:pt x="568" y="0"/>
                  </a:moveTo>
                  <a:cubicBezTo>
                    <a:pt x="1" y="3369"/>
                    <a:pt x="2269" y="9540"/>
                    <a:pt x="4904" y="14544"/>
                  </a:cubicBezTo>
                  <a:cubicBezTo>
                    <a:pt x="4937" y="12409"/>
                    <a:pt x="5004" y="10374"/>
                    <a:pt x="5038" y="8506"/>
                  </a:cubicBezTo>
                  <a:cubicBezTo>
                    <a:pt x="5071" y="7606"/>
                    <a:pt x="5104" y="6705"/>
                    <a:pt x="5138" y="5905"/>
                  </a:cubicBezTo>
                  <a:cubicBezTo>
                    <a:pt x="5238" y="3103"/>
                    <a:pt x="3303" y="601"/>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31;p49"/>
            <p:cNvSpPr/>
            <p:nvPr/>
          </p:nvSpPr>
          <p:spPr>
            <a:xfrm flipH="1">
              <a:off x="2739399" y="1810595"/>
              <a:ext cx="546092" cy="481079"/>
            </a:xfrm>
            <a:custGeom>
              <a:avLst/>
              <a:gdLst/>
              <a:ahLst/>
              <a:cxnLst/>
              <a:rect l="l" t="t" r="r" b="b"/>
              <a:pathLst>
                <a:path w="18681" h="16457" extrusionOk="0">
                  <a:moveTo>
                    <a:pt x="9331" y="1"/>
                  </a:moveTo>
                  <a:cubicBezTo>
                    <a:pt x="8278" y="1"/>
                    <a:pt x="7206" y="203"/>
                    <a:pt x="6171" y="630"/>
                  </a:cubicBezTo>
                  <a:cubicBezTo>
                    <a:pt x="2001" y="2398"/>
                    <a:pt x="0" y="7202"/>
                    <a:pt x="1768" y="11405"/>
                  </a:cubicBezTo>
                  <a:cubicBezTo>
                    <a:pt x="3071" y="14561"/>
                    <a:pt x="6122" y="16457"/>
                    <a:pt x="9327" y="16457"/>
                  </a:cubicBezTo>
                  <a:cubicBezTo>
                    <a:pt x="10391" y="16457"/>
                    <a:pt x="11470" y="16248"/>
                    <a:pt x="12509" y="15808"/>
                  </a:cubicBezTo>
                  <a:cubicBezTo>
                    <a:pt x="16712" y="14073"/>
                    <a:pt x="18680" y="9270"/>
                    <a:pt x="16945" y="5067"/>
                  </a:cubicBezTo>
                  <a:cubicBezTo>
                    <a:pt x="15613" y="1899"/>
                    <a:pt x="12556" y="1"/>
                    <a:pt x="9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32;p49"/>
            <p:cNvSpPr/>
            <p:nvPr/>
          </p:nvSpPr>
          <p:spPr>
            <a:xfrm flipH="1">
              <a:off x="2438099" y="2961654"/>
              <a:ext cx="273061" cy="257363"/>
            </a:xfrm>
            <a:custGeom>
              <a:avLst/>
              <a:gdLst/>
              <a:ahLst/>
              <a:cxnLst/>
              <a:rect l="l" t="t" r="r" b="b"/>
              <a:pathLst>
                <a:path w="9341" h="8804" extrusionOk="0">
                  <a:moveTo>
                    <a:pt x="4240" y="1"/>
                  </a:moveTo>
                  <a:cubicBezTo>
                    <a:pt x="3666" y="1"/>
                    <a:pt x="3096" y="134"/>
                    <a:pt x="2569" y="416"/>
                  </a:cubicBezTo>
                  <a:cubicBezTo>
                    <a:pt x="634" y="1450"/>
                    <a:pt x="0" y="4052"/>
                    <a:pt x="1168" y="6253"/>
                  </a:cubicBezTo>
                  <a:cubicBezTo>
                    <a:pt x="2017" y="7855"/>
                    <a:pt x="3572" y="8803"/>
                    <a:pt x="5115" y="8803"/>
                  </a:cubicBezTo>
                  <a:cubicBezTo>
                    <a:pt x="5693" y="8803"/>
                    <a:pt x="6269" y="8670"/>
                    <a:pt x="6805" y="8388"/>
                  </a:cubicBezTo>
                  <a:cubicBezTo>
                    <a:pt x="8740" y="7354"/>
                    <a:pt x="9340" y="4752"/>
                    <a:pt x="8206" y="2551"/>
                  </a:cubicBezTo>
                  <a:cubicBezTo>
                    <a:pt x="7333" y="949"/>
                    <a:pt x="5771" y="1"/>
                    <a:pt x="4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33;p49"/>
            <p:cNvSpPr/>
            <p:nvPr/>
          </p:nvSpPr>
          <p:spPr>
            <a:xfrm flipH="1">
              <a:off x="1971022" y="2010516"/>
              <a:ext cx="1065817" cy="1851031"/>
            </a:xfrm>
            <a:custGeom>
              <a:avLst/>
              <a:gdLst/>
              <a:ahLst/>
              <a:cxnLst/>
              <a:rect l="l" t="t" r="r" b="b"/>
              <a:pathLst>
                <a:path w="36460" h="63321" extrusionOk="0">
                  <a:moveTo>
                    <a:pt x="6584" y="1"/>
                  </a:moveTo>
                  <a:cubicBezTo>
                    <a:pt x="6095" y="1"/>
                    <a:pt x="5599" y="64"/>
                    <a:pt x="5104" y="196"/>
                  </a:cubicBezTo>
                  <a:cubicBezTo>
                    <a:pt x="1801" y="1030"/>
                    <a:pt x="0" y="4599"/>
                    <a:pt x="1234" y="7768"/>
                  </a:cubicBezTo>
                  <a:cubicBezTo>
                    <a:pt x="4603" y="16508"/>
                    <a:pt x="10875" y="32386"/>
                    <a:pt x="14144" y="38790"/>
                  </a:cubicBezTo>
                  <a:cubicBezTo>
                    <a:pt x="17946" y="46329"/>
                    <a:pt x="26252" y="57203"/>
                    <a:pt x="30022" y="62040"/>
                  </a:cubicBezTo>
                  <a:cubicBezTo>
                    <a:pt x="30670" y="62871"/>
                    <a:pt x="31664" y="63321"/>
                    <a:pt x="32665" y="63321"/>
                  </a:cubicBezTo>
                  <a:cubicBezTo>
                    <a:pt x="33312" y="63321"/>
                    <a:pt x="33962" y="63133"/>
                    <a:pt x="34525" y="62741"/>
                  </a:cubicBezTo>
                  <a:cubicBezTo>
                    <a:pt x="36026" y="61740"/>
                    <a:pt x="36459" y="59705"/>
                    <a:pt x="35492" y="58171"/>
                  </a:cubicBezTo>
                  <a:cubicBezTo>
                    <a:pt x="32657" y="53601"/>
                    <a:pt x="26953" y="44227"/>
                    <a:pt x="23484" y="37122"/>
                  </a:cubicBezTo>
                  <a:cubicBezTo>
                    <a:pt x="19581" y="29083"/>
                    <a:pt x="14544" y="12605"/>
                    <a:pt x="12042" y="4099"/>
                  </a:cubicBezTo>
                  <a:cubicBezTo>
                    <a:pt x="11318" y="1619"/>
                    <a:pt x="9058" y="1"/>
                    <a:pt x="6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34;p49"/>
            <p:cNvSpPr/>
            <p:nvPr/>
          </p:nvSpPr>
          <p:spPr>
            <a:xfrm flipH="1">
              <a:off x="2325963" y="2919735"/>
              <a:ext cx="273061" cy="256924"/>
            </a:xfrm>
            <a:custGeom>
              <a:avLst/>
              <a:gdLst/>
              <a:ahLst/>
              <a:cxnLst/>
              <a:rect l="l" t="t" r="r" b="b"/>
              <a:pathLst>
                <a:path w="9341" h="8789" extrusionOk="0">
                  <a:moveTo>
                    <a:pt x="4244" y="0"/>
                  </a:moveTo>
                  <a:cubicBezTo>
                    <a:pt x="3668" y="0"/>
                    <a:pt x="3096" y="133"/>
                    <a:pt x="2569" y="415"/>
                  </a:cubicBezTo>
                  <a:cubicBezTo>
                    <a:pt x="634" y="1449"/>
                    <a:pt x="0" y="4051"/>
                    <a:pt x="1168" y="6253"/>
                  </a:cubicBezTo>
                  <a:cubicBezTo>
                    <a:pt x="2019" y="7857"/>
                    <a:pt x="3578" y="8788"/>
                    <a:pt x="5110" y="8788"/>
                  </a:cubicBezTo>
                  <a:cubicBezTo>
                    <a:pt x="5680" y="8788"/>
                    <a:pt x="6247" y="8659"/>
                    <a:pt x="6772" y="8388"/>
                  </a:cubicBezTo>
                  <a:cubicBezTo>
                    <a:pt x="8740" y="7354"/>
                    <a:pt x="9340" y="4752"/>
                    <a:pt x="8173" y="2550"/>
                  </a:cubicBezTo>
                  <a:cubicBezTo>
                    <a:pt x="7348" y="949"/>
                    <a:pt x="5782" y="0"/>
                    <a:pt x="4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35;p49"/>
            <p:cNvSpPr/>
            <p:nvPr/>
          </p:nvSpPr>
          <p:spPr>
            <a:xfrm flipH="1">
              <a:off x="2764772" y="1089722"/>
              <a:ext cx="667963" cy="938685"/>
            </a:xfrm>
            <a:custGeom>
              <a:avLst/>
              <a:gdLst/>
              <a:ahLst/>
              <a:cxnLst/>
              <a:rect l="l" t="t" r="r" b="b"/>
              <a:pathLst>
                <a:path w="22850" h="32111" extrusionOk="0">
                  <a:moveTo>
                    <a:pt x="16224" y="1"/>
                  </a:moveTo>
                  <a:cubicBezTo>
                    <a:pt x="16164" y="1"/>
                    <a:pt x="16105" y="2"/>
                    <a:pt x="16045" y="6"/>
                  </a:cubicBezTo>
                  <a:cubicBezTo>
                    <a:pt x="15678" y="6"/>
                    <a:pt x="15278" y="39"/>
                    <a:pt x="14877" y="39"/>
                  </a:cubicBezTo>
                  <a:cubicBezTo>
                    <a:pt x="14377" y="72"/>
                    <a:pt x="13877" y="139"/>
                    <a:pt x="13376" y="172"/>
                  </a:cubicBezTo>
                  <a:cubicBezTo>
                    <a:pt x="10774" y="473"/>
                    <a:pt x="8173" y="873"/>
                    <a:pt x="5604" y="1473"/>
                  </a:cubicBezTo>
                  <a:cubicBezTo>
                    <a:pt x="5304" y="1540"/>
                    <a:pt x="4970" y="1640"/>
                    <a:pt x="4670" y="1707"/>
                  </a:cubicBezTo>
                  <a:cubicBezTo>
                    <a:pt x="4303" y="1840"/>
                    <a:pt x="3936" y="1940"/>
                    <a:pt x="3603" y="2074"/>
                  </a:cubicBezTo>
                  <a:cubicBezTo>
                    <a:pt x="1601" y="2741"/>
                    <a:pt x="234" y="4542"/>
                    <a:pt x="167" y="6644"/>
                  </a:cubicBezTo>
                  <a:cubicBezTo>
                    <a:pt x="0" y="10546"/>
                    <a:pt x="300" y="17818"/>
                    <a:pt x="3403" y="27725"/>
                  </a:cubicBezTo>
                  <a:cubicBezTo>
                    <a:pt x="4204" y="30367"/>
                    <a:pt x="6642" y="32110"/>
                    <a:pt x="9332" y="32110"/>
                  </a:cubicBezTo>
                  <a:cubicBezTo>
                    <a:pt x="9665" y="32110"/>
                    <a:pt x="10002" y="32084"/>
                    <a:pt x="10341" y="32028"/>
                  </a:cubicBezTo>
                  <a:lnTo>
                    <a:pt x="17046" y="30928"/>
                  </a:lnTo>
                  <a:cubicBezTo>
                    <a:pt x="20548" y="30361"/>
                    <a:pt x="22850" y="26992"/>
                    <a:pt x="22116" y="23522"/>
                  </a:cubicBezTo>
                  <a:cubicBezTo>
                    <a:pt x="21816" y="22188"/>
                    <a:pt x="21515" y="20687"/>
                    <a:pt x="21249" y="19086"/>
                  </a:cubicBezTo>
                  <a:cubicBezTo>
                    <a:pt x="20815" y="16818"/>
                    <a:pt x="20415" y="14182"/>
                    <a:pt x="20114" y="11581"/>
                  </a:cubicBezTo>
                  <a:cubicBezTo>
                    <a:pt x="19814" y="8945"/>
                    <a:pt x="19614" y="6177"/>
                    <a:pt x="19581" y="3341"/>
                  </a:cubicBezTo>
                  <a:cubicBezTo>
                    <a:pt x="19581" y="1499"/>
                    <a:pt x="18077" y="1"/>
                    <a:pt x="16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36;p49"/>
            <p:cNvSpPr/>
            <p:nvPr/>
          </p:nvSpPr>
          <p:spPr>
            <a:xfrm flipH="1">
              <a:off x="2838877" y="1244917"/>
              <a:ext cx="118976" cy="230147"/>
            </a:xfrm>
            <a:custGeom>
              <a:avLst/>
              <a:gdLst/>
              <a:ahLst/>
              <a:cxnLst/>
              <a:rect l="l" t="t" r="r" b="b"/>
              <a:pathLst>
                <a:path w="4070" h="7873" extrusionOk="0">
                  <a:moveTo>
                    <a:pt x="3402" y="0"/>
                  </a:moveTo>
                  <a:lnTo>
                    <a:pt x="0" y="601"/>
                  </a:lnTo>
                  <a:cubicBezTo>
                    <a:pt x="600" y="3369"/>
                    <a:pt x="2035" y="5871"/>
                    <a:pt x="4070" y="7873"/>
                  </a:cubicBezTo>
                  <a:cubicBezTo>
                    <a:pt x="4003" y="7339"/>
                    <a:pt x="3936" y="6805"/>
                    <a:pt x="3869" y="6272"/>
                  </a:cubicBezTo>
                  <a:cubicBezTo>
                    <a:pt x="3636" y="4237"/>
                    <a:pt x="3469" y="2135"/>
                    <a:pt x="3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37;p49"/>
            <p:cNvSpPr/>
            <p:nvPr/>
          </p:nvSpPr>
          <p:spPr>
            <a:xfrm flipH="1">
              <a:off x="3015704" y="813796"/>
              <a:ext cx="262011" cy="210766"/>
            </a:xfrm>
            <a:custGeom>
              <a:avLst/>
              <a:gdLst/>
              <a:ahLst/>
              <a:cxnLst/>
              <a:rect l="l" t="t" r="r" b="b"/>
              <a:pathLst>
                <a:path w="8963" h="7210" extrusionOk="0">
                  <a:moveTo>
                    <a:pt x="4969" y="264"/>
                  </a:moveTo>
                  <a:cubicBezTo>
                    <a:pt x="6322" y="264"/>
                    <a:pt x="7588" y="1083"/>
                    <a:pt x="8107" y="2406"/>
                  </a:cubicBezTo>
                  <a:cubicBezTo>
                    <a:pt x="8962" y="4725"/>
                    <a:pt x="7168" y="6952"/>
                    <a:pt x="4993" y="6952"/>
                  </a:cubicBezTo>
                  <a:cubicBezTo>
                    <a:pt x="4540" y="6952"/>
                    <a:pt x="4070" y="6855"/>
                    <a:pt x="3603" y="6643"/>
                  </a:cubicBezTo>
                  <a:cubicBezTo>
                    <a:pt x="902" y="5408"/>
                    <a:pt x="1002" y="1539"/>
                    <a:pt x="3804" y="471"/>
                  </a:cubicBezTo>
                  <a:cubicBezTo>
                    <a:pt x="4189" y="331"/>
                    <a:pt x="4582" y="264"/>
                    <a:pt x="4969" y="264"/>
                  </a:cubicBezTo>
                  <a:close/>
                  <a:moveTo>
                    <a:pt x="5019" y="0"/>
                  </a:moveTo>
                  <a:cubicBezTo>
                    <a:pt x="4595" y="0"/>
                    <a:pt x="4162" y="76"/>
                    <a:pt x="3737" y="238"/>
                  </a:cubicBezTo>
                  <a:cubicBezTo>
                    <a:pt x="1" y="1672"/>
                    <a:pt x="1035" y="7210"/>
                    <a:pt x="5004" y="7210"/>
                  </a:cubicBezTo>
                  <a:cubicBezTo>
                    <a:pt x="7273" y="7210"/>
                    <a:pt x="8941" y="5141"/>
                    <a:pt x="8540" y="2940"/>
                  </a:cubicBezTo>
                  <a:cubicBezTo>
                    <a:pt x="8221" y="1183"/>
                    <a:pt x="6691" y="0"/>
                    <a:pt x="5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38;p49"/>
            <p:cNvSpPr/>
            <p:nvPr/>
          </p:nvSpPr>
          <p:spPr>
            <a:xfrm flipH="1">
              <a:off x="3050549" y="783950"/>
              <a:ext cx="248593" cy="211380"/>
            </a:xfrm>
            <a:custGeom>
              <a:avLst/>
              <a:gdLst/>
              <a:ahLst/>
              <a:cxnLst/>
              <a:rect l="l" t="t" r="r" b="b"/>
              <a:pathLst>
                <a:path w="8504" h="7231" extrusionOk="0">
                  <a:moveTo>
                    <a:pt x="4591" y="279"/>
                  </a:moveTo>
                  <a:cubicBezTo>
                    <a:pt x="5171" y="279"/>
                    <a:pt x="5752" y="442"/>
                    <a:pt x="6271" y="759"/>
                  </a:cubicBezTo>
                  <a:cubicBezTo>
                    <a:pt x="7839" y="1693"/>
                    <a:pt x="8373" y="3761"/>
                    <a:pt x="7405" y="5329"/>
                  </a:cubicBezTo>
                  <a:cubicBezTo>
                    <a:pt x="6788" y="6387"/>
                    <a:pt x="5689" y="6964"/>
                    <a:pt x="4563" y="6964"/>
                  </a:cubicBezTo>
                  <a:cubicBezTo>
                    <a:pt x="3985" y="6964"/>
                    <a:pt x="3400" y="6813"/>
                    <a:pt x="2869" y="6496"/>
                  </a:cubicBezTo>
                  <a:cubicBezTo>
                    <a:pt x="334" y="4962"/>
                    <a:pt x="867" y="1126"/>
                    <a:pt x="3736" y="392"/>
                  </a:cubicBezTo>
                  <a:lnTo>
                    <a:pt x="3769" y="392"/>
                  </a:lnTo>
                  <a:cubicBezTo>
                    <a:pt x="4039" y="316"/>
                    <a:pt x="4315" y="279"/>
                    <a:pt x="4591" y="279"/>
                  </a:cubicBezTo>
                  <a:close/>
                  <a:moveTo>
                    <a:pt x="4636" y="0"/>
                  </a:moveTo>
                  <a:cubicBezTo>
                    <a:pt x="4328" y="0"/>
                    <a:pt x="4015" y="41"/>
                    <a:pt x="3703" y="125"/>
                  </a:cubicBezTo>
                  <a:cubicBezTo>
                    <a:pt x="600" y="925"/>
                    <a:pt x="0" y="5062"/>
                    <a:pt x="2735" y="6730"/>
                  </a:cubicBezTo>
                  <a:cubicBezTo>
                    <a:pt x="3269" y="7063"/>
                    <a:pt x="3936" y="7230"/>
                    <a:pt x="4570" y="7230"/>
                  </a:cubicBezTo>
                  <a:lnTo>
                    <a:pt x="4603" y="7230"/>
                  </a:lnTo>
                  <a:cubicBezTo>
                    <a:pt x="4622" y="7230"/>
                    <a:pt x="4640" y="7230"/>
                    <a:pt x="4659" y="7230"/>
                  </a:cubicBezTo>
                  <a:cubicBezTo>
                    <a:pt x="6801" y="7230"/>
                    <a:pt x="8504" y="5310"/>
                    <a:pt x="8206" y="3160"/>
                  </a:cubicBezTo>
                  <a:cubicBezTo>
                    <a:pt x="7979" y="1314"/>
                    <a:pt x="6398" y="0"/>
                    <a:pt x="4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39;p49"/>
            <p:cNvSpPr/>
            <p:nvPr/>
          </p:nvSpPr>
          <p:spPr>
            <a:xfrm flipH="1">
              <a:off x="3034647" y="637086"/>
              <a:ext cx="276218" cy="210006"/>
            </a:xfrm>
            <a:custGeom>
              <a:avLst/>
              <a:gdLst/>
              <a:ahLst/>
              <a:cxnLst/>
              <a:rect l="l" t="t" r="r" b="b"/>
              <a:pathLst>
                <a:path w="9449" h="7184" extrusionOk="0">
                  <a:moveTo>
                    <a:pt x="4985" y="204"/>
                  </a:moveTo>
                  <a:cubicBezTo>
                    <a:pt x="7466" y="204"/>
                    <a:pt x="9221" y="3003"/>
                    <a:pt x="7840" y="5316"/>
                  </a:cubicBezTo>
                  <a:cubicBezTo>
                    <a:pt x="7373" y="6083"/>
                    <a:pt x="6639" y="6650"/>
                    <a:pt x="5772" y="6850"/>
                  </a:cubicBezTo>
                  <a:cubicBezTo>
                    <a:pt x="5491" y="6923"/>
                    <a:pt x="5210" y="6957"/>
                    <a:pt x="4933" y="6957"/>
                  </a:cubicBezTo>
                  <a:cubicBezTo>
                    <a:pt x="3432" y="6957"/>
                    <a:pt x="2063" y="5936"/>
                    <a:pt x="1669" y="4415"/>
                  </a:cubicBezTo>
                  <a:cubicBezTo>
                    <a:pt x="1202" y="2614"/>
                    <a:pt x="2302" y="779"/>
                    <a:pt x="4104" y="345"/>
                  </a:cubicBezTo>
                  <a:lnTo>
                    <a:pt x="4137" y="312"/>
                  </a:lnTo>
                  <a:cubicBezTo>
                    <a:pt x="4427" y="239"/>
                    <a:pt x="4710" y="204"/>
                    <a:pt x="4985" y="204"/>
                  </a:cubicBezTo>
                  <a:close/>
                  <a:moveTo>
                    <a:pt x="4962" y="0"/>
                  </a:moveTo>
                  <a:cubicBezTo>
                    <a:pt x="4673" y="0"/>
                    <a:pt x="4375" y="36"/>
                    <a:pt x="4070" y="112"/>
                  </a:cubicBezTo>
                  <a:cubicBezTo>
                    <a:pt x="1" y="1179"/>
                    <a:pt x="735" y="7150"/>
                    <a:pt x="4938" y="7184"/>
                  </a:cubicBezTo>
                  <a:cubicBezTo>
                    <a:pt x="5238" y="7184"/>
                    <a:pt x="5505" y="7117"/>
                    <a:pt x="5805" y="7050"/>
                  </a:cubicBezTo>
                  <a:cubicBezTo>
                    <a:pt x="6739" y="6817"/>
                    <a:pt x="7506" y="6250"/>
                    <a:pt x="8006" y="5416"/>
                  </a:cubicBezTo>
                  <a:cubicBezTo>
                    <a:pt x="9449" y="2952"/>
                    <a:pt x="7589" y="0"/>
                    <a:pt x="4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40;p49"/>
            <p:cNvSpPr/>
            <p:nvPr/>
          </p:nvSpPr>
          <p:spPr>
            <a:xfrm flipH="1">
              <a:off x="3089925" y="605164"/>
              <a:ext cx="269699" cy="209743"/>
            </a:xfrm>
            <a:custGeom>
              <a:avLst/>
              <a:gdLst/>
              <a:ahLst/>
              <a:cxnLst/>
              <a:rect l="l" t="t" r="r" b="b"/>
              <a:pathLst>
                <a:path w="9226" h="7175" extrusionOk="0">
                  <a:moveTo>
                    <a:pt x="4960" y="204"/>
                  </a:moveTo>
                  <a:cubicBezTo>
                    <a:pt x="7455" y="204"/>
                    <a:pt x="9226" y="2987"/>
                    <a:pt x="7840" y="5307"/>
                  </a:cubicBezTo>
                  <a:cubicBezTo>
                    <a:pt x="7373" y="6074"/>
                    <a:pt x="6639" y="6641"/>
                    <a:pt x="5772" y="6841"/>
                  </a:cubicBezTo>
                  <a:cubicBezTo>
                    <a:pt x="5491" y="6914"/>
                    <a:pt x="5210" y="6949"/>
                    <a:pt x="4933" y="6949"/>
                  </a:cubicBezTo>
                  <a:cubicBezTo>
                    <a:pt x="3432" y="6949"/>
                    <a:pt x="2063" y="5927"/>
                    <a:pt x="1669" y="4406"/>
                  </a:cubicBezTo>
                  <a:cubicBezTo>
                    <a:pt x="1235" y="2605"/>
                    <a:pt x="2303" y="804"/>
                    <a:pt x="4104" y="337"/>
                  </a:cubicBezTo>
                  <a:lnTo>
                    <a:pt x="4137" y="303"/>
                  </a:lnTo>
                  <a:cubicBezTo>
                    <a:pt x="4418" y="236"/>
                    <a:pt x="4693" y="204"/>
                    <a:pt x="4960" y="204"/>
                  </a:cubicBezTo>
                  <a:close/>
                  <a:moveTo>
                    <a:pt x="4918" y="0"/>
                  </a:moveTo>
                  <a:cubicBezTo>
                    <a:pt x="4638" y="0"/>
                    <a:pt x="4354" y="34"/>
                    <a:pt x="4070" y="103"/>
                  </a:cubicBezTo>
                  <a:cubicBezTo>
                    <a:pt x="1" y="1171"/>
                    <a:pt x="735" y="7141"/>
                    <a:pt x="4938" y="7175"/>
                  </a:cubicBezTo>
                  <a:cubicBezTo>
                    <a:pt x="5238" y="7175"/>
                    <a:pt x="5505" y="7141"/>
                    <a:pt x="5805" y="7075"/>
                  </a:cubicBezTo>
                  <a:cubicBezTo>
                    <a:pt x="7740" y="6574"/>
                    <a:pt x="8874" y="4640"/>
                    <a:pt x="8407" y="2705"/>
                  </a:cubicBezTo>
                  <a:cubicBezTo>
                    <a:pt x="7981" y="1087"/>
                    <a:pt x="6516" y="0"/>
                    <a:pt x="4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41;p49"/>
            <p:cNvSpPr/>
            <p:nvPr/>
          </p:nvSpPr>
          <p:spPr>
            <a:xfrm flipH="1">
              <a:off x="3027076" y="594932"/>
              <a:ext cx="369586" cy="328193"/>
            </a:xfrm>
            <a:custGeom>
              <a:avLst/>
              <a:gdLst/>
              <a:ahLst/>
              <a:cxnLst/>
              <a:rect l="l" t="t" r="r" b="b"/>
              <a:pathLst>
                <a:path w="12643" h="11227" extrusionOk="0">
                  <a:moveTo>
                    <a:pt x="6289" y="1"/>
                  </a:moveTo>
                  <a:cubicBezTo>
                    <a:pt x="5638" y="1"/>
                    <a:pt x="4978" y="114"/>
                    <a:pt x="4337" y="353"/>
                  </a:cubicBezTo>
                  <a:cubicBezTo>
                    <a:pt x="1435" y="1454"/>
                    <a:pt x="0" y="4689"/>
                    <a:pt x="1101" y="7592"/>
                  </a:cubicBezTo>
                  <a:cubicBezTo>
                    <a:pt x="1954" y="9839"/>
                    <a:pt x="4087" y="11226"/>
                    <a:pt x="6338" y="11226"/>
                  </a:cubicBezTo>
                  <a:cubicBezTo>
                    <a:pt x="6994" y="11226"/>
                    <a:pt x="7659" y="11109"/>
                    <a:pt x="8306" y="10861"/>
                  </a:cubicBezTo>
                  <a:cubicBezTo>
                    <a:pt x="11208" y="9760"/>
                    <a:pt x="12643" y="6524"/>
                    <a:pt x="11542" y="3622"/>
                  </a:cubicBezTo>
                  <a:cubicBezTo>
                    <a:pt x="10687" y="1369"/>
                    <a:pt x="8546" y="1"/>
                    <a:pt x="6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42;p49"/>
            <p:cNvSpPr/>
            <p:nvPr/>
          </p:nvSpPr>
          <p:spPr>
            <a:xfrm flipH="1">
              <a:off x="3040727" y="844139"/>
              <a:ext cx="237953" cy="392037"/>
            </a:xfrm>
            <a:custGeom>
              <a:avLst/>
              <a:gdLst/>
              <a:ahLst/>
              <a:cxnLst/>
              <a:rect l="l" t="t" r="r" b="b"/>
              <a:pathLst>
                <a:path w="8140" h="13411" extrusionOk="0">
                  <a:moveTo>
                    <a:pt x="5938" y="1"/>
                  </a:moveTo>
                  <a:lnTo>
                    <a:pt x="1802" y="4837"/>
                  </a:lnTo>
                  <a:cubicBezTo>
                    <a:pt x="2636" y="6705"/>
                    <a:pt x="3036" y="8773"/>
                    <a:pt x="367" y="9908"/>
                  </a:cubicBezTo>
                  <a:cubicBezTo>
                    <a:pt x="1" y="10808"/>
                    <a:pt x="2169" y="13410"/>
                    <a:pt x="2169" y="13410"/>
                  </a:cubicBezTo>
                  <a:cubicBezTo>
                    <a:pt x="2169" y="13410"/>
                    <a:pt x="7072" y="10141"/>
                    <a:pt x="8140" y="8607"/>
                  </a:cubicBezTo>
                  <a:cubicBezTo>
                    <a:pt x="6105" y="7239"/>
                    <a:pt x="5838" y="2569"/>
                    <a:pt x="5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43;p49"/>
            <p:cNvSpPr/>
            <p:nvPr/>
          </p:nvSpPr>
          <p:spPr>
            <a:xfrm flipH="1">
              <a:off x="3145058" y="900704"/>
              <a:ext cx="80974" cy="123858"/>
            </a:xfrm>
            <a:custGeom>
              <a:avLst/>
              <a:gdLst/>
              <a:ahLst/>
              <a:cxnLst/>
              <a:rect l="l" t="t" r="r" b="b"/>
              <a:pathLst>
                <a:path w="2770" h="4237" extrusionOk="0">
                  <a:moveTo>
                    <a:pt x="2436" y="0"/>
                  </a:moveTo>
                  <a:lnTo>
                    <a:pt x="1" y="2902"/>
                  </a:lnTo>
                  <a:cubicBezTo>
                    <a:pt x="201" y="3336"/>
                    <a:pt x="334" y="3770"/>
                    <a:pt x="468" y="4237"/>
                  </a:cubicBezTo>
                  <a:cubicBezTo>
                    <a:pt x="1502" y="3903"/>
                    <a:pt x="2769" y="2502"/>
                    <a:pt x="2703" y="1368"/>
                  </a:cubicBezTo>
                  <a:cubicBezTo>
                    <a:pt x="2703" y="901"/>
                    <a:pt x="2603" y="434"/>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44;p49"/>
            <p:cNvSpPr/>
            <p:nvPr/>
          </p:nvSpPr>
          <p:spPr>
            <a:xfrm flipH="1">
              <a:off x="3094340" y="606450"/>
              <a:ext cx="320856" cy="397124"/>
            </a:xfrm>
            <a:custGeom>
              <a:avLst/>
              <a:gdLst/>
              <a:ahLst/>
              <a:cxnLst/>
              <a:rect l="l" t="t" r="r" b="b"/>
              <a:pathLst>
                <a:path w="10976" h="13585" extrusionOk="0">
                  <a:moveTo>
                    <a:pt x="5583" y="1"/>
                  </a:moveTo>
                  <a:cubicBezTo>
                    <a:pt x="4749" y="1"/>
                    <a:pt x="3894" y="228"/>
                    <a:pt x="3103" y="726"/>
                  </a:cubicBezTo>
                  <a:cubicBezTo>
                    <a:pt x="1" y="2594"/>
                    <a:pt x="367" y="7731"/>
                    <a:pt x="1602" y="10633"/>
                  </a:cubicBezTo>
                  <a:cubicBezTo>
                    <a:pt x="2387" y="12510"/>
                    <a:pt x="4184" y="13584"/>
                    <a:pt x="5976" y="13584"/>
                  </a:cubicBezTo>
                  <a:cubicBezTo>
                    <a:pt x="7305" y="13584"/>
                    <a:pt x="8632" y="12993"/>
                    <a:pt x="9541" y="11701"/>
                  </a:cubicBezTo>
                  <a:cubicBezTo>
                    <a:pt x="10975" y="9699"/>
                    <a:pt x="10608" y="7698"/>
                    <a:pt x="10241" y="4295"/>
                  </a:cubicBezTo>
                  <a:cubicBezTo>
                    <a:pt x="10021" y="1726"/>
                    <a:pt x="7880" y="1"/>
                    <a:pt x="5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45;p49"/>
            <p:cNvSpPr/>
            <p:nvPr/>
          </p:nvSpPr>
          <p:spPr>
            <a:xfrm flipH="1">
              <a:off x="2504399" y="1123953"/>
              <a:ext cx="489557" cy="828449"/>
            </a:xfrm>
            <a:custGeom>
              <a:avLst/>
              <a:gdLst/>
              <a:ahLst/>
              <a:cxnLst/>
              <a:rect l="l" t="t" r="r" b="b"/>
              <a:pathLst>
                <a:path w="16747" h="28340" extrusionOk="0">
                  <a:moveTo>
                    <a:pt x="2981" y="0"/>
                  </a:moveTo>
                  <a:cubicBezTo>
                    <a:pt x="2192" y="0"/>
                    <a:pt x="1409" y="352"/>
                    <a:pt x="901" y="1036"/>
                  </a:cubicBezTo>
                  <a:cubicBezTo>
                    <a:pt x="1" y="2170"/>
                    <a:pt x="234" y="3838"/>
                    <a:pt x="1368" y="4705"/>
                  </a:cubicBezTo>
                  <a:lnTo>
                    <a:pt x="1435" y="4772"/>
                  </a:lnTo>
                  <a:lnTo>
                    <a:pt x="2769" y="5840"/>
                  </a:lnTo>
                  <a:cubicBezTo>
                    <a:pt x="3203" y="6206"/>
                    <a:pt x="3670" y="6573"/>
                    <a:pt x="4104" y="6940"/>
                  </a:cubicBezTo>
                  <a:cubicBezTo>
                    <a:pt x="4971" y="7708"/>
                    <a:pt x="5838" y="8475"/>
                    <a:pt x="6672" y="9275"/>
                  </a:cubicBezTo>
                  <a:cubicBezTo>
                    <a:pt x="7506" y="10043"/>
                    <a:pt x="8340" y="10843"/>
                    <a:pt x="9107" y="11677"/>
                  </a:cubicBezTo>
                  <a:cubicBezTo>
                    <a:pt x="9875" y="12511"/>
                    <a:pt x="10608" y="13345"/>
                    <a:pt x="11276" y="14212"/>
                  </a:cubicBezTo>
                  <a:lnTo>
                    <a:pt x="11309" y="14279"/>
                  </a:lnTo>
                  <a:lnTo>
                    <a:pt x="11342" y="14312"/>
                  </a:lnTo>
                  <a:cubicBezTo>
                    <a:pt x="11342" y="14346"/>
                    <a:pt x="11376" y="14346"/>
                    <a:pt x="11409" y="14379"/>
                  </a:cubicBezTo>
                  <a:cubicBezTo>
                    <a:pt x="11442" y="14446"/>
                    <a:pt x="11476" y="14512"/>
                    <a:pt x="11509" y="14579"/>
                  </a:cubicBezTo>
                  <a:cubicBezTo>
                    <a:pt x="11609" y="14779"/>
                    <a:pt x="11676" y="14946"/>
                    <a:pt x="11776" y="15180"/>
                  </a:cubicBezTo>
                  <a:cubicBezTo>
                    <a:pt x="11943" y="15680"/>
                    <a:pt x="12076" y="16180"/>
                    <a:pt x="12176" y="16681"/>
                  </a:cubicBezTo>
                  <a:cubicBezTo>
                    <a:pt x="12410" y="17748"/>
                    <a:pt x="12610" y="18882"/>
                    <a:pt x="12777" y="20050"/>
                  </a:cubicBezTo>
                  <a:cubicBezTo>
                    <a:pt x="13110" y="22351"/>
                    <a:pt x="13344" y="24753"/>
                    <a:pt x="13544" y="27121"/>
                  </a:cubicBezTo>
                  <a:lnTo>
                    <a:pt x="13544" y="27155"/>
                  </a:lnTo>
                  <a:cubicBezTo>
                    <a:pt x="13629" y="27939"/>
                    <a:pt x="14245" y="28340"/>
                    <a:pt x="14859" y="28340"/>
                  </a:cubicBezTo>
                  <a:cubicBezTo>
                    <a:pt x="15446" y="28340"/>
                    <a:pt x="16031" y="27972"/>
                    <a:pt x="16146" y="27222"/>
                  </a:cubicBezTo>
                  <a:cubicBezTo>
                    <a:pt x="16513" y="24786"/>
                    <a:pt x="16713" y="22285"/>
                    <a:pt x="16713" y="19783"/>
                  </a:cubicBezTo>
                  <a:cubicBezTo>
                    <a:pt x="16746" y="18515"/>
                    <a:pt x="16679" y="17214"/>
                    <a:pt x="16513" y="15947"/>
                  </a:cubicBezTo>
                  <a:cubicBezTo>
                    <a:pt x="16446" y="15246"/>
                    <a:pt x="16312" y="14579"/>
                    <a:pt x="16146" y="13879"/>
                  </a:cubicBezTo>
                  <a:cubicBezTo>
                    <a:pt x="16046" y="13512"/>
                    <a:pt x="15946" y="13145"/>
                    <a:pt x="15812" y="12778"/>
                  </a:cubicBezTo>
                  <a:cubicBezTo>
                    <a:pt x="15745" y="12611"/>
                    <a:pt x="15645" y="12378"/>
                    <a:pt x="15545" y="12177"/>
                  </a:cubicBezTo>
                  <a:lnTo>
                    <a:pt x="15345" y="11844"/>
                  </a:lnTo>
                  <a:lnTo>
                    <a:pt x="15278" y="11677"/>
                  </a:lnTo>
                  <a:lnTo>
                    <a:pt x="15178" y="11577"/>
                  </a:lnTo>
                  <a:cubicBezTo>
                    <a:pt x="13811" y="9375"/>
                    <a:pt x="12176" y="7341"/>
                    <a:pt x="10308" y="5539"/>
                  </a:cubicBezTo>
                  <a:cubicBezTo>
                    <a:pt x="9441" y="4639"/>
                    <a:pt x="8507" y="3771"/>
                    <a:pt x="7540" y="2937"/>
                  </a:cubicBezTo>
                  <a:cubicBezTo>
                    <a:pt x="7073" y="2537"/>
                    <a:pt x="6606" y="2137"/>
                    <a:pt x="6105" y="1737"/>
                  </a:cubicBezTo>
                  <a:cubicBezTo>
                    <a:pt x="5605" y="1303"/>
                    <a:pt x="5138" y="969"/>
                    <a:pt x="4571" y="536"/>
                  </a:cubicBezTo>
                  <a:cubicBezTo>
                    <a:pt x="4101" y="176"/>
                    <a:pt x="3539" y="0"/>
                    <a:pt x="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46;p49"/>
            <p:cNvSpPr/>
            <p:nvPr/>
          </p:nvSpPr>
          <p:spPr>
            <a:xfrm flipH="1">
              <a:off x="2500511" y="1432034"/>
              <a:ext cx="98514" cy="149670"/>
            </a:xfrm>
            <a:custGeom>
              <a:avLst/>
              <a:gdLst/>
              <a:ahLst/>
              <a:cxnLst/>
              <a:rect l="l" t="t" r="r" b="b"/>
              <a:pathLst>
                <a:path w="3370" h="5120" extrusionOk="0">
                  <a:moveTo>
                    <a:pt x="870" y="1"/>
                  </a:moveTo>
                  <a:cubicBezTo>
                    <a:pt x="799" y="1"/>
                    <a:pt x="731" y="13"/>
                    <a:pt x="668" y="37"/>
                  </a:cubicBezTo>
                  <a:cubicBezTo>
                    <a:pt x="34" y="304"/>
                    <a:pt x="0" y="1638"/>
                    <a:pt x="568" y="3039"/>
                  </a:cubicBezTo>
                  <a:cubicBezTo>
                    <a:pt x="1069" y="4249"/>
                    <a:pt x="1884" y="5120"/>
                    <a:pt x="2504" y="5120"/>
                  </a:cubicBezTo>
                  <a:cubicBezTo>
                    <a:pt x="2585" y="5120"/>
                    <a:pt x="2663" y="5105"/>
                    <a:pt x="2736" y="5074"/>
                  </a:cubicBezTo>
                  <a:cubicBezTo>
                    <a:pt x="3336" y="4807"/>
                    <a:pt x="3370" y="3473"/>
                    <a:pt x="2802" y="2105"/>
                  </a:cubicBezTo>
                  <a:cubicBezTo>
                    <a:pt x="2296" y="853"/>
                    <a:pt x="1469"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47;p49"/>
            <p:cNvSpPr/>
            <p:nvPr/>
          </p:nvSpPr>
          <p:spPr>
            <a:xfrm flipH="1">
              <a:off x="2504399" y="1880227"/>
              <a:ext cx="132657" cy="109710"/>
            </a:xfrm>
            <a:custGeom>
              <a:avLst/>
              <a:gdLst/>
              <a:ahLst/>
              <a:cxnLst/>
              <a:rect l="l" t="t" r="r" b="b"/>
              <a:pathLst>
                <a:path w="4538" h="3753" extrusionOk="0">
                  <a:moveTo>
                    <a:pt x="2671" y="1"/>
                  </a:moveTo>
                  <a:cubicBezTo>
                    <a:pt x="2593" y="1"/>
                    <a:pt x="2515" y="6"/>
                    <a:pt x="2436" y="16"/>
                  </a:cubicBezTo>
                  <a:cubicBezTo>
                    <a:pt x="1802" y="116"/>
                    <a:pt x="1268" y="550"/>
                    <a:pt x="1035" y="1150"/>
                  </a:cubicBezTo>
                  <a:lnTo>
                    <a:pt x="1" y="3686"/>
                  </a:lnTo>
                  <a:lnTo>
                    <a:pt x="4404" y="3752"/>
                  </a:lnTo>
                  <a:cubicBezTo>
                    <a:pt x="4537" y="3018"/>
                    <a:pt x="4537" y="2318"/>
                    <a:pt x="4504" y="1617"/>
                  </a:cubicBezTo>
                  <a:cubicBezTo>
                    <a:pt x="4381" y="696"/>
                    <a:pt x="3579" y="1"/>
                    <a:pt x="2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48;p49"/>
            <p:cNvSpPr/>
            <p:nvPr/>
          </p:nvSpPr>
          <p:spPr>
            <a:xfrm flipH="1">
              <a:off x="2508316" y="1987949"/>
              <a:ext cx="128740" cy="82903"/>
            </a:xfrm>
            <a:custGeom>
              <a:avLst/>
              <a:gdLst/>
              <a:ahLst/>
              <a:cxnLst/>
              <a:rect l="l" t="t" r="r" b="b"/>
              <a:pathLst>
                <a:path w="4404" h="2836" extrusionOk="0">
                  <a:moveTo>
                    <a:pt x="1" y="1"/>
                  </a:moveTo>
                  <a:lnTo>
                    <a:pt x="601" y="2836"/>
                  </a:lnTo>
                  <a:lnTo>
                    <a:pt x="4270" y="2702"/>
                  </a:lnTo>
                  <a:lnTo>
                    <a:pt x="4404" y="6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49;p49"/>
            <p:cNvSpPr/>
            <p:nvPr/>
          </p:nvSpPr>
          <p:spPr>
            <a:xfrm flipH="1">
              <a:off x="3063149" y="760067"/>
              <a:ext cx="101437" cy="139878"/>
            </a:xfrm>
            <a:custGeom>
              <a:avLst/>
              <a:gdLst/>
              <a:ahLst/>
              <a:cxnLst/>
              <a:rect l="l" t="t" r="r" b="b"/>
              <a:pathLst>
                <a:path w="3470" h="4785" extrusionOk="0">
                  <a:moveTo>
                    <a:pt x="1877" y="1"/>
                  </a:moveTo>
                  <a:cubicBezTo>
                    <a:pt x="1025" y="1"/>
                    <a:pt x="261" y="969"/>
                    <a:pt x="134" y="2209"/>
                  </a:cubicBezTo>
                  <a:cubicBezTo>
                    <a:pt x="0" y="3544"/>
                    <a:pt x="567" y="4678"/>
                    <a:pt x="1468" y="4778"/>
                  </a:cubicBezTo>
                  <a:cubicBezTo>
                    <a:pt x="1508" y="4783"/>
                    <a:pt x="1548" y="4785"/>
                    <a:pt x="1588" y="4785"/>
                  </a:cubicBezTo>
                  <a:cubicBezTo>
                    <a:pt x="2411" y="4785"/>
                    <a:pt x="3177" y="3817"/>
                    <a:pt x="3336" y="2576"/>
                  </a:cubicBezTo>
                  <a:cubicBezTo>
                    <a:pt x="3469" y="1275"/>
                    <a:pt x="2869" y="108"/>
                    <a:pt x="2002" y="8"/>
                  </a:cubicBezTo>
                  <a:cubicBezTo>
                    <a:pt x="1960" y="3"/>
                    <a:pt x="1919" y="1"/>
                    <a:pt x="1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50;p49"/>
            <p:cNvSpPr/>
            <p:nvPr/>
          </p:nvSpPr>
          <p:spPr>
            <a:xfrm flipH="1">
              <a:off x="3202003" y="756150"/>
              <a:ext cx="76385" cy="45749"/>
            </a:xfrm>
            <a:custGeom>
              <a:avLst/>
              <a:gdLst/>
              <a:ahLst/>
              <a:cxnLst/>
              <a:rect l="l" t="t" r="r" b="b"/>
              <a:pathLst>
                <a:path w="2613" h="1565" extrusionOk="0">
                  <a:moveTo>
                    <a:pt x="2137" y="0"/>
                  </a:moveTo>
                  <a:cubicBezTo>
                    <a:pt x="2112" y="0"/>
                    <a:pt x="2086" y="3"/>
                    <a:pt x="2059" y="8"/>
                  </a:cubicBezTo>
                  <a:lnTo>
                    <a:pt x="558" y="108"/>
                  </a:lnTo>
                  <a:cubicBezTo>
                    <a:pt x="324" y="108"/>
                    <a:pt x="157" y="242"/>
                    <a:pt x="124" y="475"/>
                  </a:cubicBezTo>
                  <a:lnTo>
                    <a:pt x="57" y="1076"/>
                  </a:lnTo>
                  <a:cubicBezTo>
                    <a:pt x="0" y="1332"/>
                    <a:pt x="211" y="1564"/>
                    <a:pt x="461" y="1564"/>
                  </a:cubicBezTo>
                  <a:cubicBezTo>
                    <a:pt x="503" y="1564"/>
                    <a:pt x="547" y="1557"/>
                    <a:pt x="591" y="1543"/>
                  </a:cubicBezTo>
                  <a:lnTo>
                    <a:pt x="2025" y="1209"/>
                  </a:lnTo>
                  <a:cubicBezTo>
                    <a:pt x="2125" y="1176"/>
                    <a:pt x="2259" y="1076"/>
                    <a:pt x="2292" y="976"/>
                  </a:cubicBezTo>
                  <a:lnTo>
                    <a:pt x="2459" y="609"/>
                  </a:lnTo>
                  <a:cubicBezTo>
                    <a:pt x="2612" y="333"/>
                    <a:pt x="2427" y="0"/>
                    <a:pt x="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51;p49"/>
            <p:cNvSpPr/>
            <p:nvPr/>
          </p:nvSpPr>
          <p:spPr>
            <a:xfrm flipH="1">
              <a:off x="3343196" y="759160"/>
              <a:ext cx="39727" cy="41656"/>
            </a:xfrm>
            <a:custGeom>
              <a:avLst/>
              <a:gdLst/>
              <a:ahLst/>
              <a:cxnLst/>
              <a:rect l="l" t="t" r="r" b="b"/>
              <a:pathLst>
                <a:path w="1359" h="1425" extrusionOk="0">
                  <a:moveTo>
                    <a:pt x="190" y="0"/>
                  </a:moveTo>
                  <a:cubicBezTo>
                    <a:pt x="78" y="0"/>
                    <a:pt x="1" y="120"/>
                    <a:pt x="31" y="239"/>
                  </a:cubicBezTo>
                  <a:lnTo>
                    <a:pt x="264" y="939"/>
                  </a:lnTo>
                  <a:cubicBezTo>
                    <a:pt x="298" y="973"/>
                    <a:pt x="331" y="1040"/>
                    <a:pt x="364" y="1040"/>
                  </a:cubicBezTo>
                  <a:lnTo>
                    <a:pt x="1065" y="1406"/>
                  </a:lnTo>
                  <a:cubicBezTo>
                    <a:pt x="1089" y="1419"/>
                    <a:pt x="1115" y="1424"/>
                    <a:pt x="1140" y="1424"/>
                  </a:cubicBezTo>
                  <a:cubicBezTo>
                    <a:pt x="1253" y="1424"/>
                    <a:pt x="1359" y="1315"/>
                    <a:pt x="1332" y="1206"/>
                  </a:cubicBezTo>
                  <a:lnTo>
                    <a:pt x="1098" y="172"/>
                  </a:lnTo>
                  <a:cubicBezTo>
                    <a:pt x="1065" y="106"/>
                    <a:pt x="998" y="39"/>
                    <a:pt x="931" y="39"/>
                  </a:cubicBezTo>
                  <a:lnTo>
                    <a:pt x="231" y="5"/>
                  </a:lnTo>
                  <a:cubicBezTo>
                    <a:pt x="217" y="2"/>
                    <a:pt x="203"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52;p49"/>
            <p:cNvSpPr/>
            <p:nvPr/>
          </p:nvSpPr>
          <p:spPr>
            <a:xfrm flipH="1">
              <a:off x="2794999" y="1210773"/>
              <a:ext cx="177500" cy="813277"/>
            </a:xfrm>
            <a:custGeom>
              <a:avLst/>
              <a:gdLst/>
              <a:ahLst/>
              <a:cxnLst/>
              <a:rect l="l" t="t" r="r" b="b"/>
              <a:pathLst>
                <a:path w="6072" h="27821" extrusionOk="0">
                  <a:moveTo>
                    <a:pt x="2669" y="1"/>
                  </a:moveTo>
                  <a:cubicBezTo>
                    <a:pt x="2603" y="1"/>
                    <a:pt x="2569" y="34"/>
                    <a:pt x="2569" y="101"/>
                  </a:cubicBezTo>
                  <a:cubicBezTo>
                    <a:pt x="2603" y="2669"/>
                    <a:pt x="2769" y="5438"/>
                    <a:pt x="3103" y="8340"/>
                  </a:cubicBezTo>
                  <a:cubicBezTo>
                    <a:pt x="3370" y="10775"/>
                    <a:pt x="3737" y="13210"/>
                    <a:pt x="4204" y="15879"/>
                  </a:cubicBezTo>
                  <a:cubicBezTo>
                    <a:pt x="4471" y="17280"/>
                    <a:pt x="4771" y="18714"/>
                    <a:pt x="5104" y="20315"/>
                  </a:cubicBezTo>
                  <a:cubicBezTo>
                    <a:pt x="5805" y="23718"/>
                    <a:pt x="3537" y="27020"/>
                    <a:pt x="101" y="27587"/>
                  </a:cubicBezTo>
                  <a:cubicBezTo>
                    <a:pt x="34" y="27587"/>
                    <a:pt x="1" y="27654"/>
                    <a:pt x="1" y="27721"/>
                  </a:cubicBezTo>
                  <a:cubicBezTo>
                    <a:pt x="1" y="27754"/>
                    <a:pt x="67" y="27821"/>
                    <a:pt x="101" y="27821"/>
                  </a:cubicBezTo>
                  <a:lnTo>
                    <a:pt x="134" y="27787"/>
                  </a:lnTo>
                  <a:cubicBezTo>
                    <a:pt x="3703" y="27220"/>
                    <a:pt x="6072" y="23785"/>
                    <a:pt x="5304" y="20249"/>
                  </a:cubicBezTo>
                  <a:cubicBezTo>
                    <a:pt x="4971" y="18681"/>
                    <a:pt x="4671" y="17213"/>
                    <a:pt x="4437" y="15812"/>
                  </a:cubicBezTo>
                  <a:cubicBezTo>
                    <a:pt x="3937" y="13177"/>
                    <a:pt x="3603" y="10742"/>
                    <a:pt x="3303" y="8307"/>
                  </a:cubicBezTo>
                  <a:cubicBezTo>
                    <a:pt x="3003" y="5438"/>
                    <a:pt x="2803" y="2669"/>
                    <a:pt x="2803" y="101"/>
                  </a:cubicBezTo>
                  <a:cubicBezTo>
                    <a:pt x="2803" y="34"/>
                    <a:pt x="2736" y="1"/>
                    <a:pt x="2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 name="Google Shape;976;p46"/>
          <p:cNvSpPr txBox="1">
            <a:spLocks noGrp="1"/>
          </p:cNvSpPr>
          <p:nvPr>
            <p:ph type="title"/>
          </p:nvPr>
        </p:nvSpPr>
        <p:spPr>
          <a:xfrm>
            <a:off x="720000" y="28275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WorkFlow</a:t>
            </a:r>
            <a:endParaRPr sz="4400" dirty="0"/>
          </a:p>
        </p:txBody>
      </p:sp>
      <p:cxnSp>
        <p:nvCxnSpPr>
          <p:cNvPr id="977" name="Google Shape;977;p46"/>
          <p:cNvCxnSpPr/>
          <p:nvPr/>
        </p:nvCxnSpPr>
        <p:spPr>
          <a:xfrm>
            <a:off x="726000" y="3020819"/>
            <a:ext cx="7692000" cy="0"/>
          </a:xfrm>
          <a:prstGeom prst="straightConnector1">
            <a:avLst/>
          </a:prstGeom>
          <a:noFill/>
          <a:ln w="9525" cap="rnd" cmpd="sng">
            <a:solidFill>
              <a:schemeClr val="dk1"/>
            </a:solidFill>
            <a:prstDash val="solid"/>
            <a:round/>
            <a:headEnd type="none" w="med" len="med"/>
            <a:tailEnd type="oval" w="med" len="med"/>
          </a:ln>
        </p:spPr>
      </p:cxnSp>
      <p:sp>
        <p:nvSpPr>
          <p:cNvPr id="978" name="Google Shape;978;p46"/>
          <p:cNvSpPr/>
          <p:nvPr/>
        </p:nvSpPr>
        <p:spPr>
          <a:xfrm>
            <a:off x="826295" y="2533769"/>
            <a:ext cx="974100" cy="97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p:nvPr/>
        </p:nvSpPr>
        <p:spPr>
          <a:xfrm>
            <a:off x="2658258" y="2533769"/>
            <a:ext cx="974100" cy="97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6"/>
          <p:cNvSpPr/>
          <p:nvPr/>
        </p:nvSpPr>
        <p:spPr>
          <a:xfrm>
            <a:off x="4490221" y="2533769"/>
            <a:ext cx="974100" cy="97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6"/>
          <p:cNvSpPr/>
          <p:nvPr/>
        </p:nvSpPr>
        <p:spPr>
          <a:xfrm>
            <a:off x="6322185" y="2533769"/>
            <a:ext cx="974100" cy="97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6"/>
          <p:cNvSpPr txBox="1">
            <a:spLocks noGrp="1"/>
          </p:cNvSpPr>
          <p:nvPr>
            <p:ph type="subTitle" idx="4294967295"/>
          </p:nvPr>
        </p:nvSpPr>
        <p:spPr>
          <a:xfrm>
            <a:off x="2559375" y="3890042"/>
            <a:ext cx="2205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Analyze User’s request</a:t>
            </a:r>
            <a:endParaRPr sz="1400" dirty="0"/>
          </a:p>
        </p:txBody>
      </p:sp>
      <p:sp>
        <p:nvSpPr>
          <p:cNvPr id="983" name="Google Shape;983;p46"/>
          <p:cNvSpPr txBox="1">
            <a:spLocks noGrp="1"/>
          </p:cNvSpPr>
          <p:nvPr>
            <p:ph type="subTitle" idx="4294967295"/>
          </p:nvPr>
        </p:nvSpPr>
        <p:spPr>
          <a:xfrm>
            <a:off x="2559375" y="3538517"/>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Black"/>
                <a:ea typeface="Poppins Black"/>
                <a:cs typeface="Poppins Black"/>
                <a:sym typeface="Poppins Black"/>
              </a:rPr>
              <a:t>Step 2</a:t>
            </a:r>
            <a:endParaRPr dirty="0">
              <a:latin typeface="Poppins Black"/>
              <a:ea typeface="Poppins Black"/>
              <a:cs typeface="Poppins Black"/>
              <a:sym typeface="Poppins Black"/>
            </a:endParaRPr>
          </a:p>
        </p:txBody>
      </p:sp>
      <p:sp>
        <p:nvSpPr>
          <p:cNvPr id="984" name="Google Shape;984;p46"/>
          <p:cNvSpPr txBox="1">
            <a:spLocks noGrp="1"/>
          </p:cNvSpPr>
          <p:nvPr>
            <p:ph type="subTitle" idx="4294967295"/>
          </p:nvPr>
        </p:nvSpPr>
        <p:spPr>
          <a:xfrm>
            <a:off x="727415" y="1495532"/>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Black"/>
                <a:ea typeface="Poppins Black"/>
                <a:cs typeface="Poppins Black"/>
                <a:sym typeface="Poppins Black"/>
              </a:rPr>
              <a:t>Step 1</a:t>
            </a:r>
            <a:endParaRPr dirty="0">
              <a:latin typeface="Poppins Black"/>
              <a:ea typeface="Poppins Black"/>
              <a:cs typeface="Poppins Black"/>
              <a:sym typeface="Poppins Black"/>
            </a:endParaRPr>
          </a:p>
        </p:txBody>
      </p:sp>
      <p:sp>
        <p:nvSpPr>
          <p:cNvPr id="985" name="Google Shape;985;p46"/>
          <p:cNvSpPr txBox="1">
            <a:spLocks noGrp="1"/>
          </p:cNvSpPr>
          <p:nvPr>
            <p:ph type="subTitle" idx="4294967295"/>
          </p:nvPr>
        </p:nvSpPr>
        <p:spPr>
          <a:xfrm>
            <a:off x="727415" y="1847056"/>
            <a:ext cx="2205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Input from a user</a:t>
            </a:r>
            <a:endParaRPr sz="1400" dirty="0"/>
          </a:p>
        </p:txBody>
      </p:sp>
      <p:sp>
        <p:nvSpPr>
          <p:cNvPr id="986" name="Google Shape;986;p46"/>
          <p:cNvSpPr txBox="1">
            <a:spLocks noGrp="1"/>
          </p:cNvSpPr>
          <p:nvPr>
            <p:ph type="subTitle" idx="4294967295"/>
          </p:nvPr>
        </p:nvSpPr>
        <p:spPr>
          <a:xfrm>
            <a:off x="6223294" y="3538517"/>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Black"/>
                <a:ea typeface="Poppins Black"/>
                <a:cs typeface="Poppins Black"/>
                <a:sym typeface="Poppins Black"/>
              </a:rPr>
              <a:t>Step 4</a:t>
            </a:r>
            <a:endParaRPr dirty="0">
              <a:latin typeface="Poppins Black"/>
              <a:ea typeface="Poppins Black"/>
              <a:cs typeface="Poppins Black"/>
              <a:sym typeface="Poppins Black"/>
            </a:endParaRPr>
          </a:p>
        </p:txBody>
      </p:sp>
      <p:sp>
        <p:nvSpPr>
          <p:cNvPr id="987" name="Google Shape;987;p46"/>
          <p:cNvSpPr txBox="1">
            <a:spLocks noGrp="1"/>
          </p:cNvSpPr>
          <p:nvPr>
            <p:ph type="subTitle" idx="4294967295"/>
          </p:nvPr>
        </p:nvSpPr>
        <p:spPr>
          <a:xfrm>
            <a:off x="6223295" y="3890042"/>
            <a:ext cx="2205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Compose Reply</a:t>
            </a:r>
            <a:endParaRPr sz="1400" dirty="0"/>
          </a:p>
        </p:txBody>
      </p:sp>
      <p:sp>
        <p:nvSpPr>
          <p:cNvPr id="988" name="Google Shape;988;p46"/>
          <p:cNvSpPr txBox="1">
            <a:spLocks noGrp="1"/>
          </p:cNvSpPr>
          <p:nvPr>
            <p:ph type="subTitle" idx="4294967295"/>
          </p:nvPr>
        </p:nvSpPr>
        <p:spPr>
          <a:xfrm>
            <a:off x="4391335" y="1495532"/>
            <a:ext cx="2205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Black"/>
                <a:ea typeface="Poppins Black"/>
                <a:cs typeface="Poppins Black"/>
                <a:sym typeface="Poppins Black"/>
              </a:rPr>
              <a:t>Step 3</a:t>
            </a:r>
            <a:endParaRPr dirty="0">
              <a:latin typeface="Poppins Black"/>
              <a:ea typeface="Poppins Black"/>
              <a:cs typeface="Poppins Black"/>
              <a:sym typeface="Poppins Black"/>
            </a:endParaRPr>
          </a:p>
        </p:txBody>
      </p:sp>
      <p:sp>
        <p:nvSpPr>
          <p:cNvPr id="989" name="Google Shape;989;p46"/>
          <p:cNvSpPr txBox="1">
            <a:spLocks noGrp="1"/>
          </p:cNvSpPr>
          <p:nvPr>
            <p:ph type="subTitle" idx="4294967295"/>
          </p:nvPr>
        </p:nvSpPr>
        <p:spPr>
          <a:xfrm>
            <a:off x="4391335" y="1847056"/>
            <a:ext cx="2205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Identify Intents and entities</a:t>
            </a:r>
            <a:endParaRPr sz="1400" dirty="0"/>
          </a:p>
        </p:txBody>
      </p:sp>
      <p:grpSp>
        <p:nvGrpSpPr>
          <p:cNvPr id="69" name="Google Shape;6192;p62"/>
          <p:cNvGrpSpPr/>
          <p:nvPr/>
        </p:nvGrpSpPr>
        <p:grpSpPr>
          <a:xfrm>
            <a:off x="2821260" y="2647950"/>
            <a:ext cx="683940" cy="724161"/>
            <a:chOff x="4179067" y="2811495"/>
            <a:chExt cx="286475" cy="274390"/>
          </a:xfrm>
        </p:grpSpPr>
        <p:sp>
          <p:nvSpPr>
            <p:cNvPr id="70" name="Google Shape;6193;p62"/>
            <p:cNvSpPr/>
            <p:nvPr/>
          </p:nvSpPr>
          <p:spPr>
            <a:xfrm>
              <a:off x="4333786" y="2956651"/>
              <a:ext cx="69990" cy="69990"/>
            </a:xfrm>
            <a:custGeom>
              <a:avLst/>
              <a:gdLst/>
              <a:ahLst/>
              <a:cxnLst/>
              <a:rect l="l" t="t" r="r" b="b"/>
              <a:pathLst>
                <a:path w="2664" h="2664" extrusionOk="0">
                  <a:moveTo>
                    <a:pt x="493" y="0"/>
                  </a:moveTo>
                  <a:lnTo>
                    <a:pt x="0" y="493"/>
                  </a:lnTo>
                  <a:lnTo>
                    <a:pt x="2171" y="2664"/>
                  </a:lnTo>
                  <a:lnTo>
                    <a:pt x="2664" y="2171"/>
                  </a:lnTo>
                  <a:lnTo>
                    <a:pt x="493" y="0"/>
                  </a:lnTo>
                  <a:close/>
                </a:path>
              </a:pathLst>
            </a:custGeom>
            <a:solidFill>
              <a:srgbClr val="DFE6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94;p62"/>
            <p:cNvSpPr/>
            <p:nvPr/>
          </p:nvSpPr>
          <p:spPr>
            <a:xfrm>
              <a:off x="4363290" y="2987022"/>
              <a:ext cx="102253" cy="98785"/>
            </a:xfrm>
            <a:custGeom>
              <a:avLst/>
              <a:gdLst/>
              <a:ahLst/>
              <a:cxnLst/>
              <a:rect l="l" t="t" r="r" b="b"/>
              <a:pathLst>
                <a:path w="3892" h="3760" extrusionOk="0">
                  <a:moveTo>
                    <a:pt x="820" y="1"/>
                  </a:moveTo>
                  <a:cubicBezTo>
                    <a:pt x="748" y="1"/>
                    <a:pt x="675" y="28"/>
                    <a:pt x="618" y="86"/>
                  </a:cubicBezTo>
                  <a:lnTo>
                    <a:pt x="112" y="592"/>
                  </a:lnTo>
                  <a:cubicBezTo>
                    <a:pt x="8" y="696"/>
                    <a:pt x="1" y="869"/>
                    <a:pt x="105" y="980"/>
                  </a:cubicBezTo>
                  <a:lnTo>
                    <a:pt x="2283" y="3471"/>
                  </a:lnTo>
                  <a:cubicBezTo>
                    <a:pt x="2456" y="3662"/>
                    <a:pt x="2696" y="3760"/>
                    <a:pt x="2936" y="3760"/>
                  </a:cubicBezTo>
                  <a:cubicBezTo>
                    <a:pt x="3156" y="3760"/>
                    <a:pt x="3376" y="3678"/>
                    <a:pt x="3545" y="3512"/>
                  </a:cubicBezTo>
                  <a:cubicBezTo>
                    <a:pt x="3892" y="3158"/>
                    <a:pt x="3878" y="2583"/>
                    <a:pt x="3503" y="2250"/>
                  </a:cubicBezTo>
                  <a:lnTo>
                    <a:pt x="1013" y="72"/>
                  </a:lnTo>
                  <a:cubicBezTo>
                    <a:pt x="956" y="25"/>
                    <a:pt x="888" y="1"/>
                    <a:pt x="820" y="1"/>
                  </a:cubicBezTo>
                  <a:close/>
                </a:path>
              </a:pathLst>
            </a:custGeom>
            <a:solidFill>
              <a:srgbClr val="B0B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95;p62"/>
            <p:cNvSpPr/>
            <p:nvPr/>
          </p:nvSpPr>
          <p:spPr>
            <a:xfrm>
              <a:off x="4363474" y="2993826"/>
              <a:ext cx="98259" cy="92059"/>
            </a:xfrm>
            <a:custGeom>
              <a:avLst/>
              <a:gdLst/>
              <a:ahLst/>
              <a:cxnLst/>
              <a:rect l="l" t="t" r="r" b="b"/>
              <a:pathLst>
                <a:path w="3740" h="3504" extrusionOk="0">
                  <a:moveTo>
                    <a:pt x="438" y="0"/>
                  </a:moveTo>
                  <a:lnTo>
                    <a:pt x="112" y="333"/>
                  </a:lnTo>
                  <a:cubicBezTo>
                    <a:pt x="1" y="437"/>
                    <a:pt x="1" y="610"/>
                    <a:pt x="98" y="721"/>
                  </a:cubicBezTo>
                  <a:lnTo>
                    <a:pt x="2276" y="3212"/>
                  </a:lnTo>
                  <a:cubicBezTo>
                    <a:pt x="2449" y="3406"/>
                    <a:pt x="2687" y="3503"/>
                    <a:pt x="2926" y="3503"/>
                  </a:cubicBezTo>
                  <a:cubicBezTo>
                    <a:pt x="3147" y="3503"/>
                    <a:pt x="3368" y="3420"/>
                    <a:pt x="3538" y="3253"/>
                  </a:cubicBezTo>
                  <a:cubicBezTo>
                    <a:pt x="3628" y="3163"/>
                    <a:pt x="3698" y="3052"/>
                    <a:pt x="3739" y="2934"/>
                  </a:cubicBezTo>
                  <a:lnTo>
                    <a:pt x="3739" y="2934"/>
                  </a:lnTo>
                  <a:cubicBezTo>
                    <a:pt x="3645" y="2967"/>
                    <a:pt x="3547" y="2984"/>
                    <a:pt x="3450" y="2984"/>
                  </a:cubicBezTo>
                  <a:cubicBezTo>
                    <a:pt x="3205" y="2984"/>
                    <a:pt x="2965" y="2880"/>
                    <a:pt x="2796" y="2691"/>
                  </a:cubicBezTo>
                  <a:lnTo>
                    <a:pt x="438" y="0"/>
                  </a:lnTo>
                  <a:close/>
                </a:path>
              </a:pathLst>
            </a:custGeom>
            <a:solidFill>
              <a:srgbClr val="A5AF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96;p62"/>
            <p:cNvSpPr/>
            <p:nvPr/>
          </p:nvSpPr>
          <p:spPr>
            <a:xfrm>
              <a:off x="4179067" y="2811495"/>
              <a:ext cx="215408" cy="196282"/>
            </a:xfrm>
            <a:custGeom>
              <a:avLst/>
              <a:gdLst/>
              <a:ahLst/>
              <a:cxnLst/>
              <a:rect l="l" t="t" r="r" b="b"/>
              <a:pathLst>
                <a:path w="8199" h="7471" extrusionOk="0">
                  <a:moveTo>
                    <a:pt x="4097" y="0"/>
                  </a:moveTo>
                  <a:cubicBezTo>
                    <a:pt x="3141" y="0"/>
                    <a:pt x="2185" y="365"/>
                    <a:pt x="1457" y="1093"/>
                  </a:cubicBezTo>
                  <a:cubicBezTo>
                    <a:pt x="0" y="2549"/>
                    <a:pt x="0" y="4922"/>
                    <a:pt x="1457" y="6378"/>
                  </a:cubicBezTo>
                  <a:cubicBezTo>
                    <a:pt x="2185" y="7107"/>
                    <a:pt x="3141" y="7471"/>
                    <a:pt x="4097" y="7471"/>
                  </a:cubicBezTo>
                  <a:cubicBezTo>
                    <a:pt x="5053" y="7471"/>
                    <a:pt x="6010" y="7107"/>
                    <a:pt x="6742" y="6378"/>
                  </a:cubicBezTo>
                  <a:cubicBezTo>
                    <a:pt x="8199" y="4922"/>
                    <a:pt x="8199" y="2549"/>
                    <a:pt x="6742" y="1093"/>
                  </a:cubicBezTo>
                  <a:cubicBezTo>
                    <a:pt x="6010" y="365"/>
                    <a:pt x="5053" y="0"/>
                    <a:pt x="4097" y="0"/>
                  </a:cubicBezTo>
                  <a:close/>
                </a:path>
              </a:pathLst>
            </a:cu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197;p62"/>
            <p:cNvSpPr/>
            <p:nvPr/>
          </p:nvSpPr>
          <p:spPr>
            <a:xfrm>
              <a:off x="4204210" y="2834405"/>
              <a:ext cx="165123" cy="150463"/>
            </a:xfrm>
            <a:custGeom>
              <a:avLst/>
              <a:gdLst/>
              <a:ahLst/>
              <a:cxnLst/>
              <a:rect l="l" t="t" r="r" b="b"/>
              <a:pathLst>
                <a:path w="6285" h="5727" extrusionOk="0">
                  <a:moveTo>
                    <a:pt x="3143" y="1"/>
                  </a:moveTo>
                  <a:cubicBezTo>
                    <a:pt x="2409" y="1"/>
                    <a:pt x="1676" y="280"/>
                    <a:pt x="1117" y="838"/>
                  </a:cubicBezTo>
                  <a:cubicBezTo>
                    <a:pt x="0" y="1955"/>
                    <a:pt x="0" y="3772"/>
                    <a:pt x="1117" y="4889"/>
                  </a:cubicBezTo>
                  <a:cubicBezTo>
                    <a:pt x="1676" y="5447"/>
                    <a:pt x="2409" y="5726"/>
                    <a:pt x="3143" y="5726"/>
                  </a:cubicBezTo>
                  <a:cubicBezTo>
                    <a:pt x="3876" y="5726"/>
                    <a:pt x="4610" y="5447"/>
                    <a:pt x="5168" y="4889"/>
                  </a:cubicBezTo>
                  <a:cubicBezTo>
                    <a:pt x="6285" y="3772"/>
                    <a:pt x="6285" y="1955"/>
                    <a:pt x="5168" y="838"/>
                  </a:cubicBezTo>
                  <a:cubicBezTo>
                    <a:pt x="4610" y="280"/>
                    <a:pt x="3876" y="1"/>
                    <a:pt x="3143" y="1"/>
                  </a:cubicBezTo>
                  <a:close/>
                </a:path>
              </a:pathLst>
            </a:custGeom>
            <a:solidFill>
              <a:srgbClr val="CB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198;p62"/>
            <p:cNvSpPr/>
            <p:nvPr/>
          </p:nvSpPr>
          <p:spPr>
            <a:xfrm>
              <a:off x="4204210" y="2850037"/>
              <a:ext cx="142160" cy="133175"/>
            </a:xfrm>
            <a:custGeom>
              <a:avLst/>
              <a:gdLst/>
              <a:ahLst/>
              <a:cxnLst/>
              <a:rect l="l" t="t" r="r" b="b"/>
              <a:pathLst>
                <a:path w="5411" h="5069" extrusionOk="0">
                  <a:moveTo>
                    <a:pt x="1388" y="0"/>
                  </a:moveTo>
                  <a:lnTo>
                    <a:pt x="1388" y="0"/>
                  </a:lnTo>
                  <a:cubicBezTo>
                    <a:pt x="1291" y="77"/>
                    <a:pt x="1200" y="153"/>
                    <a:pt x="1117" y="243"/>
                  </a:cubicBezTo>
                  <a:cubicBezTo>
                    <a:pt x="0" y="1422"/>
                    <a:pt x="84" y="3288"/>
                    <a:pt x="1304" y="4356"/>
                  </a:cubicBezTo>
                  <a:cubicBezTo>
                    <a:pt x="1848" y="4835"/>
                    <a:pt x="2522" y="5068"/>
                    <a:pt x="3193" y="5068"/>
                  </a:cubicBezTo>
                  <a:cubicBezTo>
                    <a:pt x="4021" y="5068"/>
                    <a:pt x="4844" y="4713"/>
                    <a:pt x="5411" y="4023"/>
                  </a:cubicBezTo>
                  <a:lnTo>
                    <a:pt x="5411" y="4023"/>
                  </a:lnTo>
                  <a:cubicBezTo>
                    <a:pt x="4886" y="4437"/>
                    <a:pt x="4259" y="4640"/>
                    <a:pt x="3634" y="4640"/>
                  </a:cubicBezTo>
                  <a:cubicBezTo>
                    <a:pt x="2898" y="4640"/>
                    <a:pt x="2165" y="4357"/>
                    <a:pt x="1610" y="3801"/>
                  </a:cubicBezTo>
                  <a:cubicBezTo>
                    <a:pt x="576" y="2775"/>
                    <a:pt x="486" y="1138"/>
                    <a:pt x="1388" y="0"/>
                  </a:cubicBezTo>
                  <a:close/>
                </a:path>
              </a:pathLst>
            </a:custGeom>
            <a:solidFill>
              <a:srgbClr val="B3C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199;p62"/>
            <p:cNvSpPr/>
            <p:nvPr/>
          </p:nvSpPr>
          <p:spPr>
            <a:xfrm>
              <a:off x="4246666" y="2855186"/>
              <a:ext cx="81103" cy="22883"/>
            </a:xfrm>
            <a:custGeom>
              <a:avLst/>
              <a:gdLst/>
              <a:ahLst/>
              <a:cxnLst/>
              <a:rect l="l" t="t" r="r" b="b"/>
              <a:pathLst>
                <a:path w="3087" h="871" extrusionOk="0">
                  <a:moveTo>
                    <a:pt x="1524" y="0"/>
                  </a:moveTo>
                  <a:cubicBezTo>
                    <a:pt x="994" y="0"/>
                    <a:pt x="465" y="203"/>
                    <a:pt x="63" y="609"/>
                  </a:cubicBezTo>
                  <a:cubicBezTo>
                    <a:pt x="1" y="671"/>
                    <a:pt x="1" y="762"/>
                    <a:pt x="63" y="824"/>
                  </a:cubicBezTo>
                  <a:cubicBezTo>
                    <a:pt x="91" y="855"/>
                    <a:pt x="129" y="871"/>
                    <a:pt x="168" y="871"/>
                  </a:cubicBezTo>
                  <a:cubicBezTo>
                    <a:pt x="207" y="871"/>
                    <a:pt x="247" y="855"/>
                    <a:pt x="278" y="824"/>
                  </a:cubicBezTo>
                  <a:cubicBezTo>
                    <a:pt x="621" y="481"/>
                    <a:pt x="1072" y="309"/>
                    <a:pt x="1523" y="309"/>
                  </a:cubicBezTo>
                  <a:cubicBezTo>
                    <a:pt x="1974" y="309"/>
                    <a:pt x="2425" y="481"/>
                    <a:pt x="2768" y="824"/>
                  </a:cubicBezTo>
                  <a:cubicBezTo>
                    <a:pt x="2801" y="854"/>
                    <a:pt x="2838" y="867"/>
                    <a:pt x="2872" y="867"/>
                  </a:cubicBezTo>
                  <a:cubicBezTo>
                    <a:pt x="2989" y="867"/>
                    <a:pt x="3086" y="721"/>
                    <a:pt x="2990" y="609"/>
                  </a:cubicBezTo>
                  <a:cubicBezTo>
                    <a:pt x="2584" y="203"/>
                    <a:pt x="2054" y="0"/>
                    <a:pt x="1524" y="0"/>
                  </a:cubicBezTo>
                  <a:close/>
                </a:path>
              </a:pathLst>
            </a:custGeom>
            <a:solidFill>
              <a:srgbClr val="F7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200;p62"/>
            <p:cNvSpPr/>
            <p:nvPr/>
          </p:nvSpPr>
          <p:spPr>
            <a:xfrm>
              <a:off x="4363290" y="2987022"/>
              <a:ext cx="41589" cy="40722"/>
            </a:xfrm>
            <a:custGeom>
              <a:avLst/>
              <a:gdLst/>
              <a:ahLst/>
              <a:cxnLst/>
              <a:rect l="l" t="t" r="r" b="b"/>
              <a:pathLst>
                <a:path w="1583" h="1550" extrusionOk="0">
                  <a:moveTo>
                    <a:pt x="821" y="1"/>
                  </a:moveTo>
                  <a:cubicBezTo>
                    <a:pt x="749" y="1"/>
                    <a:pt x="679" y="28"/>
                    <a:pt x="625" y="86"/>
                  </a:cubicBezTo>
                  <a:lnTo>
                    <a:pt x="119" y="592"/>
                  </a:lnTo>
                  <a:cubicBezTo>
                    <a:pt x="8" y="696"/>
                    <a:pt x="1" y="863"/>
                    <a:pt x="105" y="980"/>
                  </a:cubicBezTo>
                  <a:lnTo>
                    <a:pt x="597" y="1549"/>
                  </a:lnTo>
                  <a:lnTo>
                    <a:pt x="1582" y="564"/>
                  </a:lnTo>
                  <a:lnTo>
                    <a:pt x="1013" y="72"/>
                  </a:lnTo>
                  <a:cubicBezTo>
                    <a:pt x="956" y="25"/>
                    <a:pt x="888" y="1"/>
                    <a:pt x="821" y="1"/>
                  </a:cubicBezTo>
                  <a:close/>
                </a:path>
              </a:pathLst>
            </a:custGeom>
            <a:solidFill>
              <a:srgbClr val="D3D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201;p62"/>
            <p:cNvSpPr/>
            <p:nvPr/>
          </p:nvSpPr>
          <p:spPr>
            <a:xfrm>
              <a:off x="4363474" y="2993826"/>
              <a:ext cx="29189" cy="33918"/>
            </a:xfrm>
            <a:custGeom>
              <a:avLst/>
              <a:gdLst/>
              <a:ahLst/>
              <a:cxnLst/>
              <a:rect l="l" t="t" r="r" b="b"/>
              <a:pathLst>
                <a:path w="1111" h="1291" extrusionOk="0">
                  <a:moveTo>
                    <a:pt x="438" y="0"/>
                  </a:moveTo>
                  <a:lnTo>
                    <a:pt x="112" y="326"/>
                  </a:lnTo>
                  <a:cubicBezTo>
                    <a:pt x="1" y="437"/>
                    <a:pt x="1" y="604"/>
                    <a:pt x="98" y="721"/>
                  </a:cubicBezTo>
                  <a:lnTo>
                    <a:pt x="590" y="1290"/>
                  </a:lnTo>
                  <a:lnTo>
                    <a:pt x="1110" y="770"/>
                  </a:lnTo>
                  <a:lnTo>
                    <a:pt x="438" y="0"/>
                  </a:lnTo>
                  <a:close/>
                </a:path>
              </a:pathLst>
            </a:custGeom>
            <a:solidFill>
              <a:srgbClr val="C9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11413;p65"/>
          <p:cNvGrpSpPr/>
          <p:nvPr/>
        </p:nvGrpSpPr>
        <p:grpSpPr>
          <a:xfrm>
            <a:off x="995097" y="2713168"/>
            <a:ext cx="594550" cy="620582"/>
            <a:chOff x="7147436" y="1502999"/>
            <a:chExt cx="279054" cy="354754"/>
          </a:xfrm>
        </p:grpSpPr>
        <p:sp>
          <p:nvSpPr>
            <p:cNvPr id="80" name="Google Shape;11414;p65"/>
            <p:cNvSpPr/>
            <p:nvPr/>
          </p:nvSpPr>
          <p:spPr>
            <a:xfrm>
              <a:off x="7147436" y="1745576"/>
              <a:ext cx="279054" cy="112177"/>
            </a:xfrm>
            <a:custGeom>
              <a:avLst/>
              <a:gdLst/>
              <a:ahLst/>
              <a:cxnLst/>
              <a:rect l="l" t="t" r="r" b="b"/>
              <a:pathLst>
                <a:path w="10657" h="4284" extrusionOk="0">
                  <a:moveTo>
                    <a:pt x="3234" y="0"/>
                  </a:moveTo>
                  <a:lnTo>
                    <a:pt x="954" y="668"/>
                  </a:lnTo>
                  <a:cubicBezTo>
                    <a:pt x="391" y="840"/>
                    <a:pt x="0" y="1355"/>
                    <a:pt x="0" y="1946"/>
                  </a:cubicBezTo>
                  <a:lnTo>
                    <a:pt x="0" y="3616"/>
                  </a:lnTo>
                  <a:cubicBezTo>
                    <a:pt x="0" y="3988"/>
                    <a:pt x="296" y="4284"/>
                    <a:pt x="668" y="4284"/>
                  </a:cubicBezTo>
                  <a:lnTo>
                    <a:pt x="9989" y="4284"/>
                  </a:lnTo>
                  <a:cubicBezTo>
                    <a:pt x="10361" y="4284"/>
                    <a:pt x="10656" y="3988"/>
                    <a:pt x="10656" y="3616"/>
                  </a:cubicBezTo>
                  <a:lnTo>
                    <a:pt x="10656" y="1946"/>
                  </a:lnTo>
                  <a:cubicBezTo>
                    <a:pt x="10656" y="1355"/>
                    <a:pt x="10265" y="840"/>
                    <a:pt x="9702" y="668"/>
                  </a:cubicBezTo>
                  <a:lnTo>
                    <a:pt x="7422" y="0"/>
                  </a:lnTo>
                  <a:lnTo>
                    <a:pt x="5696" y="1155"/>
                  </a:lnTo>
                  <a:cubicBezTo>
                    <a:pt x="5586" y="1226"/>
                    <a:pt x="5457" y="1262"/>
                    <a:pt x="5328" y="1262"/>
                  </a:cubicBezTo>
                  <a:cubicBezTo>
                    <a:pt x="5199" y="1262"/>
                    <a:pt x="5071" y="1226"/>
                    <a:pt x="4961" y="1155"/>
                  </a:cubicBezTo>
                  <a:lnTo>
                    <a:pt x="3234" y="0"/>
                  </a:ln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415;p65"/>
            <p:cNvSpPr/>
            <p:nvPr/>
          </p:nvSpPr>
          <p:spPr>
            <a:xfrm>
              <a:off x="7187892" y="1694856"/>
              <a:ext cx="197618" cy="104688"/>
            </a:xfrm>
            <a:custGeom>
              <a:avLst/>
              <a:gdLst/>
              <a:ahLst/>
              <a:cxnLst/>
              <a:rect l="l" t="t" r="r" b="b"/>
              <a:pathLst>
                <a:path w="7547" h="3998" extrusionOk="0">
                  <a:moveTo>
                    <a:pt x="1336" y="1"/>
                  </a:moveTo>
                  <a:cubicBezTo>
                    <a:pt x="602" y="1"/>
                    <a:pt x="1" y="602"/>
                    <a:pt x="1" y="1336"/>
                  </a:cubicBezTo>
                  <a:cubicBezTo>
                    <a:pt x="1" y="2805"/>
                    <a:pt x="1193" y="3998"/>
                    <a:pt x="2662" y="3998"/>
                  </a:cubicBezTo>
                  <a:lnTo>
                    <a:pt x="4885" y="3998"/>
                  </a:lnTo>
                  <a:cubicBezTo>
                    <a:pt x="6354" y="3998"/>
                    <a:pt x="7547" y="2805"/>
                    <a:pt x="7547" y="1336"/>
                  </a:cubicBezTo>
                  <a:cubicBezTo>
                    <a:pt x="7547" y="602"/>
                    <a:pt x="6955" y="10"/>
                    <a:pt x="6221" y="1"/>
                  </a:cubicBezTo>
                  <a:close/>
                </a:path>
              </a:pathLst>
            </a:custGeom>
            <a:solidFill>
              <a:srgbClr val="ACB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416;p65"/>
            <p:cNvSpPr/>
            <p:nvPr/>
          </p:nvSpPr>
          <p:spPr>
            <a:xfrm>
              <a:off x="7206876" y="1712348"/>
              <a:ext cx="159912" cy="66274"/>
            </a:xfrm>
            <a:custGeom>
              <a:avLst/>
              <a:gdLst/>
              <a:ahLst/>
              <a:cxnLst/>
              <a:rect l="l" t="t" r="r" b="b"/>
              <a:pathLst>
                <a:path w="6107" h="2531" extrusionOk="0">
                  <a:moveTo>
                    <a:pt x="668" y="0"/>
                  </a:moveTo>
                  <a:cubicBezTo>
                    <a:pt x="191" y="0"/>
                    <a:pt x="1" y="630"/>
                    <a:pt x="401" y="897"/>
                  </a:cubicBezTo>
                  <a:lnTo>
                    <a:pt x="2691" y="2424"/>
                  </a:lnTo>
                  <a:cubicBezTo>
                    <a:pt x="2801" y="2495"/>
                    <a:pt x="2929" y="2531"/>
                    <a:pt x="3058" y="2531"/>
                  </a:cubicBezTo>
                  <a:cubicBezTo>
                    <a:pt x="3187" y="2531"/>
                    <a:pt x="3316" y="2495"/>
                    <a:pt x="3426" y="2424"/>
                  </a:cubicBezTo>
                  <a:lnTo>
                    <a:pt x="5715" y="897"/>
                  </a:lnTo>
                  <a:cubicBezTo>
                    <a:pt x="6106" y="630"/>
                    <a:pt x="5925" y="0"/>
                    <a:pt x="5438" y="0"/>
                  </a:cubicBezTo>
                  <a:close/>
                </a:path>
              </a:pathLst>
            </a:custGeom>
            <a:solidFill>
              <a:srgbClr val="BB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417;p65"/>
            <p:cNvSpPr/>
            <p:nvPr/>
          </p:nvSpPr>
          <p:spPr>
            <a:xfrm>
              <a:off x="7232118" y="1700852"/>
              <a:ext cx="109689" cy="77769"/>
            </a:xfrm>
            <a:custGeom>
              <a:avLst/>
              <a:gdLst/>
              <a:ahLst/>
              <a:cxnLst/>
              <a:rect l="l" t="t" r="r" b="b"/>
              <a:pathLst>
                <a:path w="4189" h="2970" extrusionOk="0">
                  <a:moveTo>
                    <a:pt x="544" y="1"/>
                  </a:moveTo>
                  <a:lnTo>
                    <a:pt x="544" y="1050"/>
                  </a:lnTo>
                  <a:cubicBezTo>
                    <a:pt x="544" y="1346"/>
                    <a:pt x="344" y="1603"/>
                    <a:pt x="67" y="1689"/>
                  </a:cubicBezTo>
                  <a:lnTo>
                    <a:pt x="0" y="1708"/>
                  </a:lnTo>
                  <a:lnTo>
                    <a:pt x="1727" y="2863"/>
                  </a:lnTo>
                  <a:cubicBezTo>
                    <a:pt x="1837" y="2934"/>
                    <a:pt x="1965" y="2970"/>
                    <a:pt x="2094" y="2970"/>
                  </a:cubicBezTo>
                  <a:cubicBezTo>
                    <a:pt x="2223" y="2970"/>
                    <a:pt x="2352" y="2934"/>
                    <a:pt x="2462" y="2863"/>
                  </a:cubicBezTo>
                  <a:lnTo>
                    <a:pt x="4188" y="1708"/>
                  </a:lnTo>
                  <a:lnTo>
                    <a:pt x="4121" y="1689"/>
                  </a:lnTo>
                  <a:cubicBezTo>
                    <a:pt x="3845" y="1603"/>
                    <a:pt x="3644" y="1346"/>
                    <a:pt x="3644" y="1050"/>
                  </a:cubicBezTo>
                  <a:lnTo>
                    <a:pt x="3644"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418;p65"/>
            <p:cNvSpPr/>
            <p:nvPr/>
          </p:nvSpPr>
          <p:spPr>
            <a:xfrm>
              <a:off x="7246101" y="1700852"/>
              <a:ext cx="81462" cy="23121"/>
            </a:xfrm>
            <a:custGeom>
              <a:avLst/>
              <a:gdLst/>
              <a:ahLst/>
              <a:cxnLst/>
              <a:rect l="l" t="t" r="r" b="b"/>
              <a:pathLst>
                <a:path w="3111" h="883" extrusionOk="0">
                  <a:moveTo>
                    <a:pt x="0" y="1"/>
                  </a:moveTo>
                  <a:lnTo>
                    <a:pt x="0" y="497"/>
                  </a:lnTo>
                  <a:cubicBezTo>
                    <a:pt x="487" y="754"/>
                    <a:pt x="1021" y="883"/>
                    <a:pt x="1555" y="883"/>
                  </a:cubicBezTo>
                  <a:cubicBezTo>
                    <a:pt x="2090" y="883"/>
                    <a:pt x="2624" y="754"/>
                    <a:pt x="3110" y="497"/>
                  </a:cubicBezTo>
                  <a:lnTo>
                    <a:pt x="3110"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419;p65"/>
            <p:cNvSpPr/>
            <p:nvPr/>
          </p:nvSpPr>
          <p:spPr>
            <a:xfrm>
              <a:off x="7189149" y="1543716"/>
              <a:ext cx="190627" cy="168658"/>
            </a:xfrm>
            <a:custGeom>
              <a:avLst/>
              <a:gdLst/>
              <a:ahLst/>
              <a:cxnLst/>
              <a:rect l="l" t="t" r="r" b="b"/>
              <a:pathLst>
                <a:path w="7280" h="6441" extrusionOk="0">
                  <a:moveTo>
                    <a:pt x="6621" y="1"/>
                  </a:moveTo>
                  <a:lnTo>
                    <a:pt x="849" y="449"/>
                  </a:lnTo>
                  <a:lnTo>
                    <a:pt x="849" y="2672"/>
                  </a:lnTo>
                  <a:lnTo>
                    <a:pt x="735" y="2672"/>
                  </a:lnTo>
                  <a:cubicBezTo>
                    <a:pt x="0" y="2672"/>
                    <a:pt x="0" y="3779"/>
                    <a:pt x="735" y="3779"/>
                  </a:cubicBezTo>
                  <a:lnTo>
                    <a:pt x="859" y="3779"/>
                  </a:lnTo>
                  <a:cubicBezTo>
                    <a:pt x="973" y="5277"/>
                    <a:pt x="2223" y="6440"/>
                    <a:pt x="3730" y="6440"/>
                  </a:cubicBezTo>
                  <a:cubicBezTo>
                    <a:pt x="5238" y="6440"/>
                    <a:pt x="6488" y="5277"/>
                    <a:pt x="6602" y="3779"/>
                  </a:cubicBezTo>
                  <a:lnTo>
                    <a:pt x="6726" y="3779"/>
                  </a:lnTo>
                  <a:cubicBezTo>
                    <a:pt x="7031" y="3779"/>
                    <a:pt x="7279" y="3531"/>
                    <a:pt x="7279" y="3225"/>
                  </a:cubicBezTo>
                  <a:cubicBezTo>
                    <a:pt x="7279" y="2920"/>
                    <a:pt x="7031" y="2672"/>
                    <a:pt x="6726" y="2672"/>
                  </a:cubicBezTo>
                  <a:lnTo>
                    <a:pt x="6621" y="2672"/>
                  </a:lnTo>
                  <a:lnTo>
                    <a:pt x="6621"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420;p65"/>
            <p:cNvSpPr/>
            <p:nvPr/>
          </p:nvSpPr>
          <p:spPr>
            <a:xfrm>
              <a:off x="7192893" y="1549713"/>
              <a:ext cx="146400" cy="162635"/>
            </a:xfrm>
            <a:custGeom>
              <a:avLst/>
              <a:gdLst/>
              <a:ahLst/>
              <a:cxnLst/>
              <a:rect l="l" t="t" r="r" b="b"/>
              <a:pathLst>
                <a:path w="5591" h="6211" extrusionOk="0">
                  <a:moveTo>
                    <a:pt x="5591" y="1"/>
                  </a:moveTo>
                  <a:lnTo>
                    <a:pt x="697" y="220"/>
                  </a:lnTo>
                  <a:lnTo>
                    <a:pt x="697" y="2443"/>
                  </a:lnTo>
                  <a:lnTo>
                    <a:pt x="621" y="2443"/>
                  </a:lnTo>
                  <a:cubicBezTo>
                    <a:pt x="614" y="2443"/>
                    <a:pt x="608" y="2443"/>
                    <a:pt x="601" y="2443"/>
                  </a:cubicBezTo>
                  <a:cubicBezTo>
                    <a:pt x="314" y="2443"/>
                    <a:pt x="76" y="2650"/>
                    <a:pt x="39" y="2939"/>
                  </a:cubicBezTo>
                  <a:cubicBezTo>
                    <a:pt x="0" y="3264"/>
                    <a:pt x="258" y="3550"/>
                    <a:pt x="592" y="3550"/>
                  </a:cubicBezTo>
                  <a:lnTo>
                    <a:pt x="706" y="3550"/>
                  </a:lnTo>
                  <a:cubicBezTo>
                    <a:pt x="810" y="5072"/>
                    <a:pt x="2090" y="6210"/>
                    <a:pt x="3566" y="6210"/>
                  </a:cubicBezTo>
                  <a:cubicBezTo>
                    <a:pt x="3718" y="6210"/>
                    <a:pt x="3871" y="6198"/>
                    <a:pt x="4026" y="6173"/>
                  </a:cubicBezTo>
                  <a:cubicBezTo>
                    <a:pt x="2624" y="5944"/>
                    <a:pt x="1594" y="4742"/>
                    <a:pt x="1594" y="3330"/>
                  </a:cubicBezTo>
                  <a:lnTo>
                    <a:pt x="1594" y="1556"/>
                  </a:lnTo>
                  <a:cubicBezTo>
                    <a:pt x="1594" y="1060"/>
                    <a:pt x="1994" y="659"/>
                    <a:pt x="2481" y="659"/>
                  </a:cubicBezTo>
                  <a:lnTo>
                    <a:pt x="5142" y="659"/>
                  </a:lnTo>
                  <a:cubicBezTo>
                    <a:pt x="5391" y="659"/>
                    <a:pt x="5591" y="459"/>
                    <a:pt x="5591" y="220"/>
                  </a:cubicBezTo>
                  <a:lnTo>
                    <a:pt x="5591"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421;p65"/>
            <p:cNvSpPr/>
            <p:nvPr/>
          </p:nvSpPr>
          <p:spPr>
            <a:xfrm>
              <a:off x="7246101" y="1613604"/>
              <a:ext cx="11757" cy="17334"/>
            </a:xfrm>
            <a:custGeom>
              <a:avLst/>
              <a:gdLst/>
              <a:ahLst/>
              <a:cxnLst/>
              <a:rect l="l" t="t" r="r" b="b"/>
              <a:pathLst>
                <a:path w="449" h="662" extrusionOk="0">
                  <a:moveTo>
                    <a:pt x="225" y="1"/>
                  </a:moveTo>
                  <a:cubicBezTo>
                    <a:pt x="113" y="1"/>
                    <a:pt x="0" y="75"/>
                    <a:pt x="0" y="223"/>
                  </a:cubicBezTo>
                  <a:lnTo>
                    <a:pt x="0" y="442"/>
                  </a:lnTo>
                  <a:cubicBezTo>
                    <a:pt x="0" y="566"/>
                    <a:pt x="105" y="661"/>
                    <a:pt x="229" y="661"/>
                  </a:cubicBezTo>
                  <a:cubicBezTo>
                    <a:pt x="353" y="661"/>
                    <a:pt x="449" y="566"/>
                    <a:pt x="449" y="442"/>
                  </a:cubicBezTo>
                  <a:lnTo>
                    <a:pt x="449" y="223"/>
                  </a:lnTo>
                  <a:cubicBezTo>
                    <a:pt x="449" y="75"/>
                    <a:pt x="337" y="1"/>
                    <a:pt x="22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422;p65"/>
            <p:cNvSpPr/>
            <p:nvPr/>
          </p:nvSpPr>
          <p:spPr>
            <a:xfrm>
              <a:off x="7316041" y="1613604"/>
              <a:ext cx="11521" cy="17334"/>
            </a:xfrm>
            <a:custGeom>
              <a:avLst/>
              <a:gdLst/>
              <a:ahLst/>
              <a:cxnLst/>
              <a:rect l="l" t="t" r="r" b="b"/>
              <a:pathLst>
                <a:path w="440" h="662" extrusionOk="0">
                  <a:moveTo>
                    <a:pt x="220" y="1"/>
                  </a:moveTo>
                  <a:cubicBezTo>
                    <a:pt x="110" y="1"/>
                    <a:pt x="1" y="75"/>
                    <a:pt x="1" y="223"/>
                  </a:cubicBezTo>
                  <a:lnTo>
                    <a:pt x="1" y="442"/>
                  </a:lnTo>
                  <a:cubicBezTo>
                    <a:pt x="1" y="566"/>
                    <a:pt x="96" y="661"/>
                    <a:pt x="220" y="661"/>
                  </a:cubicBezTo>
                  <a:cubicBezTo>
                    <a:pt x="344" y="661"/>
                    <a:pt x="439" y="566"/>
                    <a:pt x="439" y="442"/>
                  </a:cubicBezTo>
                  <a:lnTo>
                    <a:pt x="439" y="223"/>
                  </a:lnTo>
                  <a:cubicBezTo>
                    <a:pt x="439" y="75"/>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423;p65"/>
            <p:cNvSpPr/>
            <p:nvPr/>
          </p:nvSpPr>
          <p:spPr>
            <a:xfrm>
              <a:off x="7238115" y="1593834"/>
              <a:ext cx="28097" cy="13878"/>
            </a:xfrm>
            <a:custGeom>
              <a:avLst/>
              <a:gdLst/>
              <a:ahLst/>
              <a:cxnLst/>
              <a:rect l="l" t="t" r="r" b="b"/>
              <a:pathLst>
                <a:path w="1073" h="530" extrusionOk="0">
                  <a:moveTo>
                    <a:pt x="759" y="1"/>
                  </a:moveTo>
                  <a:cubicBezTo>
                    <a:pt x="745" y="1"/>
                    <a:pt x="731" y="2"/>
                    <a:pt x="716" y="4"/>
                  </a:cubicBezTo>
                  <a:lnTo>
                    <a:pt x="267" y="90"/>
                  </a:lnTo>
                  <a:cubicBezTo>
                    <a:pt x="0" y="138"/>
                    <a:pt x="38" y="529"/>
                    <a:pt x="305" y="529"/>
                  </a:cubicBezTo>
                  <a:lnTo>
                    <a:pt x="353" y="529"/>
                  </a:lnTo>
                  <a:lnTo>
                    <a:pt x="792" y="443"/>
                  </a:lnTo>
                  <a:cubicBezTo>
                    <a:pt x="1072" y="389"/>
                    <a:pt x="1010" y="1"/>
                    <a:pt x="759"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424;p65"/>
            <p:cNvSpPr/>
            <p:nvPr/>
          </p:nvSpPr>
          <p:spPr>
            <a:xfrm>
              <a:off x="7307767" y="1594044"/>
              <a:ext cx="27782" cy="13904"/>
            </a:xfrm>
            <a:custGeom>
              <a:avLst/>
              <a:gdLst/>
              <a:ahLst/>
              <a:cxnLst/>
              <a:rect l="l" t="t" r="r" b="b"/>
              <a:pathLst>
                <a:path w="1061" h="531" extrusionOk="0">
                  <a:moveTo>
                    <a:pt x="305" y="1"/>
                  </a:moveTo>
                  <a:cubicBezTo>
                    <a:pt x="60" y="1"/>
                    <a:pt x="0" y="391"/>
                    <a:pt x="269" y="445"/>
                  </a:cubicBezTo>
                  <a:lnTo>
                    <a:pt x="717" y="521"/>
                  </a:lnTo>
                  <a:lnTo>
                    <a:pt x="755" y="521"/>
                  </a:lnTo>
                  <a:lnTo>
                    <a:pt x="755" y="531"/>
                  </a:lnTo>
                  <a:cubicBezTo>
                    <a:pt x="1032" y="531"/>
                    <a:pt x="1061" y="140"/>
                    <a:pt x="803" y="92"/>
                  </a:cubicBezTo>
                  <a:lnTo>
                    <a:pt x="355" y="6"/>
                  </a:lnTo>
                  <a:cubicBezTo>
                    <a:pt x="337" y="3"/>
                    <a:pt x="321" y="1"/>
                    <a:pt x="305"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425;p65"/>
            <p:cNvSpPr/>
            <p:nvPr/>
          </p:nvSpPr>
          <p:spPr>
            <a:xfrm>
              <a:off x="7211380" y="1502999"/>
              <a:ext cx="174392" cy="52501"/>
            </a:xfrm>
            <a:custGeom>
              <a:avLst/>
              <a:gdLst/>
              <a:ahLst/>
              <a:cxnLst/>
              <a:rect l="l" t="t" r="r" b="b"/>
              <a:pathLst>
                <a:path w="6660" h="2005" extrusionOk="0">
                  <a:moveTo>
                    <a:pt x="1994" y="1"/>
                  </a:moveTo>
                  <a:cubicBezTo>
                    <a:pt x="888" y="1"/>
                    <a:pt x="0" y="898"/>
                    <a:pt x="0" y="2004"/>
                  </a:cubicBezTo>
                  <a:lnTo>
                    <a:pt x="4656" y="2004"/>
                  </a:lnTo>
                  <a:cubicBezTo>
                    <a:pt x="5667" y="2004"/>
                    <a:pt x="6516" y="1251"/>
                    <a:pt x="6640" y="259"/>
                  </a:cubicBezTo>
                  <a:cubicBezTo>
                    <a:pt x="6659" y="125"/>
                    <a:pt x="6554" y="1"/>
                    <a:pt x="6421"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426;p65"/>
            <p:cNvSpPr/>
            <p:nvPr/>
          </p:nvSpPr>
          <p:spPr>
            <a:xfrm>
              <a:off x="7257832" y="1502999"/>
              <a:ext cx="127940" cy="40744"/>
            </a:xfrm>
            <a:custGeom>
              <a:avLst/>
              <a:gdLst/>
              <a:ahLst/>
              <a:cxnLst/>
              <a:rect l="l" t="t" r="r" b="b"/>
              <a:pathLst>
                <a:path w="4886" h="1556" extrusionOk="0">
                  <a:moveTo>
                    <a:pt x="745" y="1"/>
                  </a:moveTo>
                  <a:cubicBezTo>
                    <a:pt x="430" y="259"/>
                    <a:pt x="192" y="602"/>
                    <a:pt x="77" y="993"/>
                  </a:cubicBezTo>
                  <a:cubicBezTo>
                    <a:pt x="1" y="1279"/>
                    <a:pt x="220" y="1556"/>
                    <a:pt x="506" y="1556"/>
                  </a:cubicBezTo>
                  <a:lnTo>
                    <a:pt x="4141" y="1556"/>
                  </a:lnTo>
                  <a:cubicBezTo>
                    <a:pt x="4542" y="1232"/>
                    <a:pt x="4809" y="764"/>
                    <a:pt x="4866" y="249"/>
                  </a:cubicBezTo>
                  <a:cubicBezTo>
                    <a:pt x="4885" y="115"/>
                    <a:pt x="4780" y="1"/>
                    <a:pt x="4647"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427;p65"/>
            <p:cNvSpPr/>
            <p:nvPr/>
          </p:nvSpPr>
          <p:spPr>
            <a:xfrm>
              <a:off x="7252097" y="1782262"/>
              <a:ext cx="11521" cy="75491"/>
            </a:xfrm>
            <a:custGeom>
              <a:avLst/>
              <a:gdLst/>
              <a:ahLst/>
              <a:cxnLst/>
              <a:rect l="l" t="t" r="r" b="b"/>
              <a:pathLst>
                <a:path w="440" h="2883" extrusionOk="0">
                  <a:moveTo>
                    <a:pt x="235" y="1"/>
                  </a:moveTo>
                  <a:cubicBezTo>
                    <a:pt x="230" y="1"/>
                    <a:pt x="225" y="1"/>
                    <a:pt x="220" y="2"/>
                  </a:cubicBezTo>
                  <a:cubicBezTo>
                    <a:pt x="96" y="2"/>
                    <a:pt x="0" y="97"/>
                    <a:pt x="0" y="221"/>
                  </a:cubicBezTo>
                  <a:lnTo>
                    <a:pt x="0" y="2883"/>
                  </a:lnTo>
                  <a:lnTo>
                    <a:pt x="439" y="2883"/>
                  </a:lnTo>
                  <a:lnTo>
                    <a:pt x="439" y="221"/>
                  </a:lnTo>
                  <a:cubicBezTo>
                    <a:pt x="439" y="102"/>
                    <a:pt x="352" y="1"/>
                    <a:pt x="235"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428;p65"/>
            <p:cNvSpPr/>
            <p:nvPr/>
          </p:nvSpPr>
          <p:spPr>
            <a:xfrm>
              <a:off x="7310045" y="1782262"/>
              <a:ext cx="11783" cy="75491"/>
            </a:xfrm>
            <a:custGeom>
              <a:avLst/>
              <a:gdLst/>
              <a:ahLst/>
              <a:cxnLst/>
              <a:rect l="l" t="t" r="r" b="b"/>
              <a:pathLst>
                <a:path w="450" h="2883" extrusionOk="0">
                  <a:moveTo>
                    <a:pt x="244" y="1"/>
                  </a:moveTo>
                  <a:cubicBezTo>
                    <a:pt x="239" y="1"/>
                    <a:pt x="235" y="1"/>
                    <a:pt x="230" y="2"/>
                  </a:cubicBezTo>
                  <a:cubicBezTo>
                    <a:pt x="106" y="2"/>
                    <a:pt x="1" y="97"/>
                    <a:pt x="1" y="221"/>
                  </a:cubicBezTo>
                  <a:lnTo>
                    <a:pt x="1" y="2883"/>
                  </a:lnTo>
                  <a:lnTo>
                    <a:pt x="449" y="2883"/>
                  </a:lnTo>
                  <a:lnTo>
                    <a:pt x="449" y="221"/>
                  </a:lnTo>
                  <a:cubicBezTo>
                    <a:pt x="449" y="102"/>
                    <a:pt x="353" y="1"/>
                    <a:pt x="244"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429;p65"/>
            <p:cNvSpPr/>
            <p:nvPr/>
          </p:nvSpPr>
          <p:spPr>
            <a:xfrm>
              <a:off x="7260896" y="1654112"/>
              <a:ext cx="51872" cy="17570"/>
            </a:xfrm>
            <a:custGeom>
              <a:avLst/>
              <a:gdLst/>
              <a:ahLst/>
              <a:cxnLst/>
              <a:rect l="l" t="t" r="r" b="b"/>
              <a:pathLst>
                <a:path w="1981" h="671" extrusionOk="0">
                  <a:moveTo>
                    <a:pt x="331" y="0"/>
                  </a:moveTo>
                  <a:cubicBezTo>
                    <a:pt x="155" y="0"/>
                    <a:pt x="1" y="229"/>
                    <a:pt x="170" y="383"/>
                  </a:cubicBezTo>
                  <a:cubicBezTo>
                    <a:pt x="389" y="574"/>
                    <a:pt x="668" y="670"/>
                    <a:pt x="950" y="670"/>
                  </a:cubicBezTo>
                  <a:cubicBezTo>
                    <a:pt x="964" y="670"/>
                    <a:pt x="977" y="670"/>
                    <a:pt x="990" y="669"/>
                  </a:cubicBezTo>
                  <a:cubicBezTo>
                    <a:pt x="1004" y="670"/>
                    <a:pt x="1018" y="670"/>
                    <a:pt x="1032" y="670"/>
                  </a:cubicBezTo>
                  <a:cubicBezTo>
                    <a:pt x="1322" y="670"/>
                    <a:pt x="1592" y="574"/>
                    <a:pt x="1811" y="383"/>
                  </a:cubicBezTo>
                  <a:cubicBezTo>
                    <a:pt x="1980" y="229"/>
                    <a:pt x="1832" y="0"/>
                    <a:pt x="1658" y="0"/>
                  </a:cubicBezTo>
                  <a:cubicBezTo>
                    <a:pt x="1607" y="0"/>
                    <a:pt x="1554" y="20"/>
                    <a:pt x="1506" y="68"/>
                  </a:cubicBezTo>
                  <a:cubicBezTo>
                    <a:pt x="1353" y="173"/>
                    <a:pt x="1174" y="226"/>
                    <a:pt x="995" y="226"/>
                  </a:cubicBezTo>
                  <a:cubicBezTo>
                    <a:pt x="816" y="226"/>
                    <a:pt x="637" y="173"/>
                    <a:pt x="485" y="68"/>
                  </a:cubicBezTo>
                  <a:cubicBezTo>
                    <a:pt x="437" y="20"/>
                    <a:pt x="383" y="0"/>
                    <a:pt x="331" y="0"/>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16290;p68"/>
          <p:cNvGrpSpPr/>
          <p:nvPr/>
        </p:nvGrpSpPr>
        <p:grpSpPr>
          <a:xfrm>
            <a:off x="4733136" y="2647950"/>
            <a:ext cx="587147" cy="683897"/>
            <a:chOff x="3214452" y="3340533"/>
            <a:chExt cx="392465" cy="389896"/>
          </a:xfrm>
        </p:grpSpPr>
        <p:sp>
          <p:nvSpPr>
            <p:cNvPr id="97" name="Google Shape;16291;p68"/>
            <p:cNvSpPr/>
            <p:nvPr/>
          </p:nvSpPr>
          <p:spPr>
            <a:xfrm>
              <a:off x="3214452" y="3340533"/>
              <a:ext cx="289912" cy="97651"/>
            </a:xfrm>
            <a:custGeom>
              <a:avLst/>
              <a:gdLst/>
              <a:ahLst/>
              <a:cxnLst/>
              <a:rect l="l" t="t" r="r" b="b"/>
              <a:pathLst>
                <a:path w="11059" h="3725" extrusionOk="0">
                  <a:moveTo>
                    <a:pt x="59" y="1"/>
                  </a:moveTo>
                  <a:cubicBezTo>
                    <a:pt x="30" y="1"/>
                    <a:pt x="1" y="29"/>
                    <a:pt x="1" y="44"/>
                  </a:cubicBezTo>
                  <a:lnTo>
                    <a:pt x="1" y="3682"/>
                  </a:lnTo>
                  <a:cubicBezTo>
                    <a:pt x="1" y="3711"/>
                    <a:pt x="30" y="3725"/>
                    <a:pt x="59" y="3725"/>
                  </a:cubicBezTo>
                  <a:lnTo>
                    <a:pt x="11015" y="3725"/>
                  </a:lnTo>
                  <a:cubicBezTo>
                    <a:pt x="11030" y="3725"/>
                    <a:pt x="11058" y="3711"/>
                    <a:pt x="11058" y="3682"/>
                  </a:cubicBezTo>
                  <a:lnTo>
                    <a:pt x="11058" y="44"/>
                  </a:lnTo>
                  <a:cubicBezTo>
                    <a:pt x="11058" y="29"/>
                    <a:pt x="11030" y="1"/>
                    <a:pt x="11015" y="1"/>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292;p68"/>
            <p:cNvSpPr/>
            <p:nvPr/>
          </p:nvSpPr>
          <p:spPr>
            <a:xfrm>
              <a:off x="3214452" y="3571749"/>
              <a:ext cx="302783" cy="98411"/>
            </a:xfrm>
            <a:custGeom>
              <a:avLst/>
              <a:gdLst/>
              <a:ahLst/>
              <a:cxnLst/>
              <a:rect l="l" t="t" r="r" b="b"/>
              <a:pathLst>
                <a:path w="11550" h="3754" extrusionOk="0">
                  <a:moveTo>
                    <a:pt x="59" y="1"/>
                  </a:moveTo>
                  <a:cubicBezTo>
                    <a:pt x="30" y="1"/>
                    <a:pt x="1" y="30"/>
                    <a:pt x="1" y="58"/>
                  </a:cubicBezTo>
                  <a:lnTo>
                    <a:pt x="1" y="3682"/>
                  </a:lnTo>
                  <a:cubicBezTo>
                    <a:pt x="1" y="3711"/>
                    <a:pt x="30" y="3739"/>
                    <a:pt x="59" y="3739"/>
                  </a:cubicBezTo>
                  <a:lnTo>
                    <a:pt x="9413" y="3739"/>
                  </a:lnTo>
                  <a:lnTo>
                    <a:pt x="9528" y="3754"/>
                  </a:lnTo>
                  <a:lnTo>
                    <a:pt x="9543" y="3754"/>
                  </a:lnTo>
                  <a:lnTo>
                    <a:pt x="9644" y="3696"/>
                  </a:lnTo>
                  <a:cubicBezTo>
                    <a:pt x="9716" y="3653"/>
                    <a:pt x="9774" y="3624"/>
                    <a:pt x="9846" y="3595"/>
                  </a:cubicBezTo>
                  <a:lnTo>
                    <a:pt x="11520" y="2931"/>
                  </a:lnTo>
                  <a:cubicBezTo>
                    <a:pt x="11535" y="2931"/>
                    <a:pt x="11549" y="2917"/>
                    <a:pt x="11549" y="2888"/>
                  </a:cubicBezTo>
                  <a:lnTo>
                    <a:pt x="11549" y="2166"/>
                  </a:lnTo>
                  <a:cubicBezTo>
                    <a:pt x="11549" y="2152"/>
                    <a:pt x="11549" y="2137"/>
                    <a:pt x="11535" y="2123"/>
                  </a:cubicBezTo>
                  <a:lnTo>
                    <a:pt x="11362" y="2036"/>
                  </a:lnTo>
                  <a:cubicBezTo>
                    <a:pt x="11058" y="1863"/>
                    <a:pt x="10827" y="1589"/>
                    <a:pt x="10741" y="1257"/>
                  </a:cubicBezTo>
                  <a:lnTo>
                    <a:pt x="10669" y="1011"/>
                  </a:lnTo>
                  <a:cubicBezTo>
                    <a:pt x="10669" y="982"/>
                    <a:pt x="10640" y="968"/>
                    <a:pt x="10625" y="968"/>
                  </a:cubicBezTo>
                  <a:lnTo>
                    <a:pt x="10366" y="968"/>
                  </a:lnTo>
                  <a:cubicBezTo>
                    <a:pt x="10106" y="968"/>
                    <a:pt x="9889" y="751"/>
                    <a:pt x="9889" y="491"/>
                  </a:cubicBezTo>
                  <a:cubicBezTo>
                    <a:pt x="9889" y="463"/>
                    <a:pt x="9889" y="448"/>
                    <a:pt x="9889" y="419"/>
                  </a:cubicBezTo>
                  <a:lnTo>
                    <a:pt x="9932" y="58"/>
                  </a:lnTo>
                  <a:cubicBezTo>
                    <a:pt x="9932" y="30"/>
                    <a:pt x="9918" y="1"/>
                    <a:pt x="9889" y="1"/>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293;p68"/>
            <p:cNvSpPr/>
            <p:nvPr/>
          </p:nvSpPr>
          <p:spPr>
            <a:xfrm>
              <a:off x="3214452" y="3456246"/>
              <a:ext cx="289912" cy="97756"/>
            </a:xfrm>
            <a:custGeom>
              <a:avLst/>
              <a:gdLst/>
              <a:ahLst/>
              <a:cxnLst/>
              <a:rect l="l" t="t" r="r" b="b"/>
              <a:pathLst>
                <a:path w="11059" h="3729" extrusionOk="0">
                  <a:moveTo>
                    <a:pt x="11030" y="0"/>
                  </a:moveTo>
                  <a:cubicBezTo>
                    <a:pt x="11025" y="0"/>
                    <a:pt x="11020" y="1"/>
                    <a:pt x="11015" y="4"/>
                  </a:cubicBezTo>
                  <a:lnTo>
                    <a:pt x="59" y="4"/>
                  </a:lnTo>
                  <a:cubicBezTo>
                    <a:pt x="30" y="4"/>
                    <a:pt x="1" y="18"/>
                    <a:pt x="1" y="47"/>
                  </a:cubicBezTo>
                  <a:lnTo>
                    <a:pt x="1" y="3685"/>
                  </a:lnTo>
                  <a:cubicBezTo>
                    <a:pt x="1" y="3714"/>
                    <a:pt x="30" y="3728"/>
                    <a:pt x="59" y="3728"/>
                  </a:cubicBezTo>
                  <a:lnTo>
                    <a:pt x="9817" y="3728"/>
                  </a:lnTo>
                  <a:cubicBezTo>
                    <a:pt x="9846" y="3728"/>
                    <a:pt x="9860" y="3714"/>
                    <a:pt x="9875" y="3685"/>
                  </a:cubicBezTo>
                  <a:lnTo>
                    <a:pt x="9889" y="3396"/>
                  </a:lnTo>
                  <a:cubicBezTo>
                    <a:pt x="9947" y="2804"/>
                    <a:pt x="10279" y="2530"/>
                    <a:pt x="10856" y="2227"/>
                  </a:cubicBezTo>
                  <a:lnTo>
                    <a:pt x="11044" y="2140"/>
                  </a:lnTo>
                  <a:cubicBezTo>
                    <a:pt x="11058" y="2126"/>
                    <a:pt x="11058" y="2111"/>
                    <a:pt x="11058" y="2097"/>
                  </a:cubicBezTo>
                  <a:lnTo>
                    <a:pt x="11058" y="47"/>
                  </a:lnTo>
                  <a:cubicBezTo>
                    <a:pt x="11058" y="24"/>
                    <a:pt x="11049" y="0"/>
                    <a:pt x="11030"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294;p68"/>
            <p:cNvSpPr/>
            <p:nvPr/>
          </p:nvSpPr>
          <p:spPr>
            <a:xfrm>
              <a:off x="3307410" y="3371912"/>
              <a:ext cx="88476" cy="12950"/>
            </a:xfrm>
            <a:custGeom>
              <a:avLst/>
              <a:gdLst/>
              <a:ahLst/>
              <a:cxnLst/>
              <a:rect l="l" t="t" r="r" b="b"/>
              <a:pathLst>
                <a:path w="3375" h="494" extrusionOk="0">
                  <a:moveTo>
                    <a:pt x="325" y="1"/>
                  </a:moveTo>
                  <a:cubicBezTo>
                    <a:pt x="1" y="1"/>
                    <a:pt x="1" y="494"/>
                    <a:pt x="325" y="494"/>
                  </a:cubicBezTo>
                  <a:cubicBezTo>
                    <a:pt x="334" y="494"/>
                    <a:pt x="343" y="493"/>
                    <a:pt x="352" y="493"/>
                  </a:cubicBezTo>
                  <a:lnTo>
                    <a:pt x="3023" y="493"/>
                  </a:lnTo>
                  <a:cubicBezTo>
                    <a:pt x="3032" y="493"/>
                    <a:pt x="3041" y="494"/>
                    <a:pt x="3050" y="494"/>
                  </a:cubicBezTo>
                  <a:cubicBezTo>
                    <a:pt x="3375" y="494"/>
                    <a:pt x="3375" y="1"/>
                    <a:pt x="3050" y="1"/>
                  </a:cubicBezTo>
                  <a:cubicBezTo>
                    <a:pt x="3041" y="1"/>
                    <a:pt x="3032" y="1"/>
                    <a:pt x="3023" y="2"/>
                  </a:cubicBezTo>
                  <a:lnTo>
                    <a:pt x="352" y="2"/>
                  </a:lnTo>
                  <a:cubicBezTo>
                    <a:pt x="343" y="1"/>
                    <a:pt x="334" y="1"/>
                    <a:pt x="325"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295;p68"/>
            <p:cNvSpPr/>
            <p:nvPr/>
          </p:nvSpPr>
          <p:spPr>
            <a:xfrm>
              <a:off x="3307410" y="3400303"/>
              <a:ext cx="157605" cy="12557"/>
            </a:xfrm>
            <a:custGeom>
              <a:avLst/>
              <a:gdLst/>
              <a:ahLst/>
              <a:cxnLst/>
              <a:rect l="l" t="t" r="r" b="b"/>
              <a:pathLst>
                <a:path w="6012" h="479" extrusionOk="0">
                  <a:moveTo>
                    <a:pt x="325" y="0"/>
                  </a:moveTo>
                  <a:cubicBezTo>
                    <a:pt x="1" y="0"/>
                    <a:pt x="1" y="479"/>
                    <a:pt x="325" y="479"/>
                  </a:cubicBezTo>
                  <a:cubicBezTo>
                    <a:pt x="334" y="479"/>
                    <a:pt x="343" y="479"/>
                    <a:pt x="352" y="478"/>
                  </a:cubicBezTo>
                  <a:lnTo>
                    <a:pt x="5708" y="478"/>
                  </a:lnTo>
                  <a:cubicBezTo>
                    <a:pt x="6011" y="449"/>
                    <a:pt x="6011" y="16"/>
                    <a:pt x="5708" y="1"/>
                  </a:cubicBezTo>
                  <a:lnTo>
                    <a:pt x="352" y="1"/>
                  </a:lnTo>
                  <a:cubicBezTo>
                    <a:pt x="343" y="1"/>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296;p68"/>
            <p:cNvSpPr/>
            <p:nvPr/>
          </p:nvSpPr>
          <p:spPr>
            <a:xfrm>
              <a:off x="3307410" y="3487704"/>
              <a:ext cx="88476" cy="12950"/>
            </a:xfrm>
            <a:custGeom>
              <a:avLst/>
              <a:gdLst/>
              <a:ahLst/>
              <a:cxnLst/>
              <a:rect l="l" t="t" r="r" b="b"/>
              <a:pathLst>
                <a:path w="3375" h="494" extrusionOk="0">
                  <a:moveTo>
                    <a:pt x="325" y="1"/>
                  </a:moveTo>
                  <a:cubicBezTo>
                    <a:pt x="1" y="1"/>
                    <a:pt x="1" y="494"/>
                    <a:pt x="325" y="494"/>
                  </a:cubicBezTo>
                  <a:cubicBezTo>
                    <a:pt x="334" y="494"/>
                    <a:pt x="343" y="494"/>
                    <a:pt x="352" y="493"/>
                  </a:cubicBezTo>
                  <a:lnTo>
                    <a:pt x="3023" y="493"/>
                  </a:lnTo>
                  <a:cubicBezTo>
                    <a:pt x="3032" y="494"/>
                    <a:pt x="3041" y="494"/>
                    <a:pt x="3050" y="494"/>
                  </a:cubicBezTo>
                  <a:cubicBezTo>
                    <a:pt x="3375" y="494"/>
                    <a:pt x="3375" y="1"/>
                    <a:pt x="3050" y="1"/>
                  </a:cubicBezTo>
                  <a:cubicBezTo>
                    <a:pt x="3041" y="1"/>
                    <a:pt x="3032" y="1"/>
                    <a:pt x="3023" y="2"/>
                  </a:cubicBezTo>
                  <a:lnTo>
                    <a:pt x="352" y="2"/>
                  </a:lnTo>
                  <a:cubicBezTo>
                    <a:pt x="343" y="1"/>
                    <a:pt x="334" y="1"/>
                    <a:pt x="325"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297;p68"/>
            <p:cNvSpPr/>
            <p:nvPr/>
          </p:nvSpPr>
          <p:spPr>
            <a:xfrm>
              <a:off x="3307410" y="3516068"/>
              <a:ext cx="155691" cy="12609"/>
            </a:xfrm>
            <a:custGeom>
              <a:avLst/>
              <a:gdLst/>
              <a:ahLst/>
              <a:cxnLst/>
              <a:rect l="l" t="t" r="r" b="b"/>
              <a:pathLst>
                <a:path w="5939" h="481" extrusionOk="0">
                  <a:moveTo>
                    <a:pt x="313" y="0"/>
                  </a:moveTo>
                  <a:cubicBezTo>
                    <a:pt x="1" y="0"/>
                    <a:pt x="5" y="480"/>
                    <a:pt x="325" y="480"/>
                  </a:cubicBezTo>
                  <a:cubicBezTo>
                    <a:pt x="334" y="480"/>
                    <a:pt x="343" y="480"/>
                    <a:pt x="352" y="479"/>
                  </a:cubicBezTo>
                  <a:lnTo>
                    <a:pt x="5650" y="479"/>
                  </a:lnTo>
                  <a:cubicBezTo>
                    <a:pt x="5939" y="450"/>
                    <a:pt x="5939" y="17"/>
                    <a:pt x="5650" y="3"/>
                  </a:cubicBezTo>
                  <a:lnTo>
                    <a:pt x="352" y="3"/>
                  </a:lnTo>
                  <a:cubicBezTo>
                    <a:pt x="339" y="1"/>
                    <a:pt x="326" y="0"/>
                    <a:pt x="313"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298;p68"/>
            <p:cNvSpPr/>
            <p:nvPr/>
          </p:nvSpPr>
          <p:spPr>
            <a:xfrm>
              <a:off x="3307410" y="3603522"/>
              <a:ext cx="88476" cy="12950"/>
            </a:xfrm>
            <a:custGeom>
              <a:avLst/>
              <a:gdLst/>
              <a:ahLst/>
              <a:cxnLst/>
              <a:rect l="l" t="t" r="r" b="b"/>
              <a:pathLst>
                <a:path w="3375" h="494" extrusionOk="0">
                  <a:moveTo>
                    <a:pt x="325" y="0"/>
                  </a:moveTo>
                  <a:cubicBezTo>
                    <a:pt x="1" y="0"/>
                    <a:pt x="1" y="493"/>
                    <a:pt x="325" y="493"/>
                  </a:cubicBezTo>
                  <a:cubicBezTo>
                    <a:pt x="334" y="493"/>
                    <a:pt x="343" y="493"/>
                    <a:pt x="352" y="492"/>
                  </a:cubicBezTo>
                  <a:lnTo>
                    <a:pt x="3023" y="492"/>
                  </a:lnTo>
                  <a:cubicBezTo>
                    <a:pt x="3032" y="493"/>
                    <a:pt x="3041" y="493"/>
                    <a:pt x="3050" y="493"/>
                  </a:cubicBezTo>
                  <a:cubicBezTo>
                    <a:pt x="3375" y="493"/>
                    <a:pt x="3375" y="0"/>
                    <a:pt x="3050" y="0"/>
                  </a:cubicBezTo>
                  <a:cubicBezTo>
                    <a:pt x="3041" y="0"/>
                    <a:pt x="3032" y="0"/>
                    <a:pt x="3023" y="1"/>
                  </a:cubicBezTo>
                  <a:lnTo>
                    <a:pt x="352" y="1"/>
                  </a:lnTo>
                  <a:cubicBezTo>
                    <a:pt x="343" y="0"/>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299;p68"/>
            <p:cNvSpPr/>
            <p:nvPr/>
          </p:nvSpPr>
          <p:spPr>
            <a:xfrm>
              <a:off x="3307410" y="3631519"/>
              <a:ext cx="156215" cy="12950"/>
            </a:xfrm>
            <a:custGeom>
              <a:avLst/>
              <a:gdLst/>
              <a:ahLst/>
              <a:cxnLst/>
              <a:rect l="l" t="t" r="r" b="b"/>
              <a:pathLst>
                <a:path w="5959" h="494" extrusionOk="0">
                  <a:moveTo>
                    <a:pt x="325" y="0"/>
                  </a:moveTo>
                  <a:cubicBezTo>
                    <a:pt x="1" y="0"/>
                    <a:pt x="1" y="493"/>
                    <a:pt x="325" y="493"/>
                  </a:cubicBezTo>
                  <a:cubicBezTo>
                    <a:pt x="334" y="493"/>
                    <a:pt x="343" y="493"/>
                    <a:pt x="352" y="492"/>
                  </a:cubicBezTo>
                  <a:lnTo>
                    <a:pt x="5607" y="492"/>
                  </a:lnTo>
                  <a:cubicBezTo>
                    <a:pt x="5616" y="493"/>
                    <a:pt x="5625" y="493"/>
                    <a:pt x="5634" y="493"/>
                  </a:cubicBezTo>
                  <a:cubicBezTo>
                    <a:pt x="5959" y="493"/>
                    <a:pt x="5959" y="0"/>
                    <a:pt x="5634" y="0"/>
                  </a:cubicBezTo>
                  <a:cubicBezTo>
                    <a:pt x="5625" y="0"/>
                    <a:pt x="5616" y="1"/>
                    <a:pt x="5607" y="1"/>
                  </a:cubicBezTo>
                  <a:lnTo>
                    <a:pt x="352" y="1"/>
                  </a:lnTo>
                  <a:cubicBezTo>
                    <a:pt x="343" y="1"/>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6300;p68"/>
            <p:cNvSpPr/>
            <p:nvPr/>
          </p:nvSpPr>
          <p:spPr>
            <a:xfrm>
              <a:off x="3235660" y="3365070"/>
              <a:ext cx="57175" cy="54973"/>
            </a:xfrm>
            <a:custGeom>
              <a:avLst/>
              <a:gdLst/>
              <a:ahLst/>
              <a:cxnLst/>
              <a:rect l="l" t="t" r="r" b="b"/>
              <a:pathLst>
                <a:path w="2181" h="2097" extrusionOk="0">
                  <a:moveTo>
                    <a:pt x="1498" y="0"/>
                  </a:moveTo>
                  <a:cubicBezTo>
                    <a:pt x="1485" y="0"/>
                    <a:pt x="1472" y="1"/>
                    <a:pt x="1458" y="3"/>
                  </a:cubicBezTo>
                  <a:lnTo>
                    <a:pt x="246" y="3"/>
                  </a:lnTo>
                  <a:cubicBezTo>
                    <a:pt x="101" y="3"/>
                    <a:pt x="0" y="104"/>
                    <a:pt x="0" y="234"/>
                  </a:cubicBezTo>
                  <a:lnTo>
                    <a:pt x="0" y="1851"/>
                  </a:lnTo>
                  <a:cubicBezTo>
                    <a:pt x="0" y="1981"/>
                    <a:pt x="101" y="2096"/>
                    <a:pt x="246" y="2096"/>
                  </a:cubicBezTo>
                  <a:lnTo>
                    <a:pt x="1935" y="2096"/>
                  </a:lnTo>
                  <a:cubicBezTo>
                    <a:pt x="2065" y="2096"/>
                    <a:pt x="2166" y="1981"/>
                    <a:pt x="2166" y="1851"/>
                  </a:cubicBezTo>
                  <a:lnTo>
                    <a:pt x="2166" y="1418"/>
                  </a:lnTo>
                  <a:cubicBezTo>
                    <a:pt x="2180" y="1237"/>
                    <a:pt x="2054" y="1147"/>
                    <a:pt x="1927" y="1147"/>
                  </a:cubicBezTo>
                  <a:cubicBezTo>
                    <a:pt x="1801" y="1147"/>
                    <a:pt x="1675" y="1237"/>
                    <a:pt x="1689" y="1418"/>
                  </a:cubicBezTo>
                  <a:lnTo>
                    <a:pt x="1689" y="1605"/>
                  </a:lnTo>
                  <a:lnTo>
                    <a:pt x="477" y="1605"/>
                  </a:lnTo>
                  <a:lnTo>
                    <a:pt x="477" y="479"/>
                  </a:lnTo>
                  <a:lnTo>
                    <a:pt x="1458" y="479"/>
                  </a:lnTo>
                  <a:cubicBezTo>
                    <a:pt x="1468" y="480"/>
                    <a:pt x="1477" y="480"/>
                    <a:pt x="1485" y="480"/>
                  </a:cubicBezTo>
                  <a:cubicBezTo>
                    <a:pt x="1806" y="480"/>
                    <a:pt x="1810" y="0"/>
                    <a:pt x="1498" y="0"/>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6301;p68"/>
            <p:cNvSpPr/>
            <p:nvPr/>
          </p:nvSpPr>
          <p:spPr>
            <a:xfrm>
              <a:off x="3248426" y="3364755"/>
              <a:ext cx="55104" cy="40528"/>
            </a:xfrm>
            <a:custGeom>
              <a:avLst/>
              <a:gdLst/>
              <a:ahLst/>
              <a:cxnLst/>
              <a:rect l="l" t="t" r="r" b="b"/>
              <a:pathLst>
                <a:path w="2102" h="1546" extrusionOk="0">
                  <a:moveTo>
                    <a:pt x="1754" y="1"/>
                  </a:moveTo>
                  <a:cubicBezTo>
                    <a:pt x="1694" y="1"/>
                    <a:pt x="1631" y="26"/>
                    <a:pt x="1578" y="87"/>
                  </a:cubicBezTo>
                  <a:lnTo>
                    <a:pt x="769" y="939"/>
                  </a:lnTo>
                  <a:lnTo>
                    <a:pt x="524" y="679"/>
                  </a:lnTo>
                  <a:cubicBezTo>
                    <a:pt x="470" y="618"/>
                    <a:pt x="407" y="593"/>
                    <a:pt x="346" y="593"/>
                  </a:cubicBezTo>
                  <a:cubicBezTo>
                    <a:pt x="163" y="593"/>
                    <a:pt x="0" y="823"/>
                    <a:pt x="163" y="997"/>
                  </a:cubicBezTo>
                  <a:lnTo>
                    <a:pt x="581" y="1458"/>
                  </a:lnTo>
                  <a:cubicBezTo>
                    <a:pt x="625" y="1516"/>
                    <a:pt x="697" y="1545"/>
                    <a:pt x="769" y="1545"/>
                  </a:cubicBezTo>
                  <a:cubicBezTo>
                    <a:pt x="841" y="1545"/>
                    <a:pt x="899" y="1516"/>
                    <a:pt x="957" y="1473"/>
                  </a:cubicBezTo>
                  <a:lnTo>
                    <a:pt x="1938" y="419"/>
                  </a:lnTo>
                  <a:cubicBezTo>
                    <a:pt x="2101" y="235"/>
                    <a:pt x="1937" y="1"/>
                    <a:pt x="1754" y="1"/>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6302;p68"/>
            <p:cNvSpPr/>
            <p:nvPr/>
          </p:nvSpPr>
          <p:spPr>
            <a:xfrm>
              <a:off x="3235660" y="3480547"/>
              <a:ext cx="56782" cy="55287"/>
            </a:xfrm>
            <a:custGeom>
              <a:avLst/>
              <a:gdLst/>
              <a:ahLst/>
              <a:cxnLst/>
              <a:rect l="l" t="t" r="r" b="b"/>
              <a:pathLst>
                <a:path w="2166" h="2109" extrusionOk="0">
                  <a:moveTo>
                    <a:pt x="246" y="1"/>
                  </a:moveTo>
                  <a:cubicBezTo>
                    <a:pt x="101" y="1"/>
                    <a:pt x="0" y="116"/>
                    <a:pt x="0" y="246"/>
                  </a:cubicBezTo>
                  <a:lnTo>
                    <a:pt x="0" y="1863"/>
                  </a:lnTo>
                  <a:cubicBezTo>
                    <a:pt x="0" y="1993"/>
                    <a:pt x="101" y="2108"/>
                    <a:pt x="246" y="2108"/>
                  </a:cubicBezTo>
                  <a:lnTo>
                    <a:pt x="1935" y="2108"/>
                  </a:lnTo>
                  <a:cubicBezTo>
                    <a:pt x="2065" y="2108"/>
                    <a:pt x="2166" y="1993"/>
                    <a:pt x="2166" y="1863"/>
                  </a:cubicBezTo>
                  <a:lnTo>
                    <a:pt x="2166" y="1430"/>
                  </a:lnTo>
                  <a:cubicBezTo>
                    <a:pt x="2151" y="1278"/>
                    <a:pt x="2036" y="1202"/>
                    <a:pt x="1922" y="1202"/>
                  </a:cubicBezTo>
                  <a:cubicBezTo>
                    <a:pt x="1808" y="1202"/>
                    <a:pt x="1696" y="1278"/>
                    <a:pt x="1689" y="1430"/>
                  </a:cubicBezTo>
                  <a:lnTo>
                    <a:pt x="1689" y="1617"/>
                  </a:lnTo>
                  <a:lnTo>
                    <a:pt x="477" y="1617"/>
                  </a:lnTo>
                  <a:lnTo>
                    <a:pt x="477" y="492"/>
                  </a:lnTo>
                  <a:lnTo>
                    <a:pt x="1458" y="492"/>
                  </a:lnTo>
                  <a:cubicBezTo>
                    <a:pt x="1761" y="463"/>
                    <a:pt x="1761" y="30"/>
                    <a:pt x="1458" y="1"/>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6303;p68"/>
            <p:cNvSpPr/>
            <p:nvPr/>
          </p:nvSpPr>
          <p:spPr>
            <a:xfrm>
              <a:off x="3248400" y="3480573"/>
              <a:ext cx="55130" cy="40502"/>
            </a:xfrm>
            <a:custGeom>
              <a:avLst/>
              <a:gdLst/>
              <a:ahLst/>
              <a:cxnLst/>
              <a:rect l="l" t="t" r="r" b="b"/>
              <a:pathLst>
                <a:path w="2103" h="1545" extrusionOk="0">
                  <a:moveTo>
                    <a:pt x="1755" y="0"/>
                  </a:moveTo>
                  <a:cubicBezTo>
                    <a:pt x="1695" y="0"/>
                    <a:pt x="1632" y="26"/>
                    <a:pt x="1579" y="86"/>
                  </a:cubicBezTo>
                  <a:lnTo>
                    <a:pt x="770" y="938"/>
                  </a:lnTo>
                  <a:lnTo>
                    <a:pt x="525" y="664"/>
                  </a:lnTo>
                  <a:cubicBezTo>
                    <a:pt x="472" y="607"/>
                    <a:pt x="410" y="584"/>
                    <a:pt x="351" y="584"/>
                  </a:cubicBezTo>
                  <a:cubicBezTo>
                    <a:pt x="166" y="584"/>
                    <a:pt x="0" y="810"/>
                    <a:pt x="164" y="996"/>
                  </a:cubicBezTo>
                  <a:lnTo>
                    <a:pt x="582" y="1458"/>
                  </a:lnTo>
                  <a:cubicBezTo>
                    <a:pt x="626" y="1515"/>
                    <a:pt x="698" y="1544"/>
                    <a:pt x="770" y="1544"/>
                  </a:cubicBezTo>
                  <a:cubicBezTo>
                    <a:pt x="842" y="1544"/>
                    <a:pt x="900" y="1515"/>
                    <a:pt x="958" y="1458"/>
                  </a:cubicBezTo>
                  <a:lnTo>
                    <a:pt x="1939" y="418"/>
                  </a:lnTo>
                  <a:cubicBezTo>
                    <a:pt x="2102" y="234"/>
                    <a:pt x="1938" y="0"/>
                    <a:pt x="1755" y="0"/>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304;p68"/>
            <p:cNvSpPr/>
            <p:nvPr/>
          </p:nvSpPr>
          <p:spPr>
            <a:xfrm>
              <a:off x="3235660" y="3596312"/>
              <a:ext cx="56782" cy="55314"/>
            </a:xfrm>
            <a:custGeom>
              <a:avLst/>
              <a:gdLst/>
              <a:ahLst/>
              <a:cxnLst/>
              <a:rect l="l" t="t" r="r" b="b"/>
              <a:pathLst>
                <a:path w="2166" h="2110" extrusionOk="0">
                  <a:moveTo>
                    <a:pt x="1485" y="1"/>
                  </a:moveTo>
                  <a:cubicBezTo>
                    <a:pt x="1477" y="1"/>
                    <a:pt x="1468" y="1"/>
                    <a:pt x="1458" y="2"/>
                  </a:cubicBezTo>
                  <a:lnTo>
                    <a:pt x="246" y="2"/>
                  </a:lnTo>
                  <a:cubicBezTo>
                    <a:pt x="101" y="2"/>
                    <a:pt x="0" y="117"/>
                    <a:pt x="0" y="247"/>
                  </a:cubicBezTo>
                  <a:lnTo>
                    <a:pt x="0" y="1864"/>
                  </a:lnTo>
                  <a:cubicBezTo>
                    <a:pt x="0" y="1994"/>
                    <a:pt x="101" y="2109"/>
                    <a:pt x="246" y="2109"/>
                  </a:cubicBezTo>
                  <a:lnTo>
                    <a:pt x="1935" y="2109"/>
                  </a:lnTo>
                  <a:cubicBezTo>
                    <a:pt x="2065" y="2095"/>
                    <a:pt x="2166" y="1994"/>
                    <a:pt x="2166" y="1850"/>
                  </a:cubicBezTo>
                  <a:lnTo>
                    <a:pt x="2166" y="1417"/>
                  </a:lnTo>
                  <a:cubicBezTo>
                    <a:pt x="2151" y="1272"/>
                    <a:pt x="2036" y="1200"/>
                    <a:pt x="1922" y="1200"/>
                  </a:cubicBezTo>
                  <a:cubicBezTo>
                    <a:pt x="1808" y="1200"/>
                    <a:pt x="1696" y="1272"/>
                    <a:pt x="1689" y="1417"/>
                  </a:cubicBezTo>
                  <a:lnTo>
                    <a:pt x="1689" y="1619"/>
                  </a:lnTo>
                  <a:lnTo>
                    <a:pt x="477" y="1619"/>
                  </a:lnTo>
                  <a:lnTo>
                    <a:pt x="477" y="493"/>
                  </a:lnTo>
                  <a:lnTo>
                    <a:pt x="1458" y="493"/>
                  </a:lnTo>
                  <a:cubicBezTo>
                    <a:pt x="1468" y="493"/>
                    <a:pt x="1477" y="494"/>
                    <a:pt x="1485" y="494"/>
                  </a:cubicBezTo>
                  <a:cubicBezTo>
                    <a:pt x="1810" y="494"/>
                    <a:pt x="1810" y="1"/>
                    <a:pt x="1485" y="1"/>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6305;p68"/>
            <p:cNvSpPr/>
            <p:nvPr/>
          </p:nvSpPr>
          <p:spPr>
            <a:xfrm>
              <a:off x="3248400" y="3596365"/>
              <a:ext cx="55130" cy="40214"/>
            </a:xfrm>
            <a:custGeom>
              <a:avLst/>
              <a:gdLst/>
              <a:ahLst/>
              <a:cxnLst/>
              <a:rect l="l" t="t" r="r" b="b"/>
              <a:pathLst>
                <a:path w="2103" h="1534" extrusionOk="0">
                  <a:moveTo>
                    <a:pt x="1755" y="0"/>
                  </a:moveTo>
                  <a:cubicBezTo>
                    <a:pt x="1695" y="0"/>
                    <a:pt x="1632" y="26"/>
                    <a:pt x="1579" y="87"/>
                  </a:cubicBezTo>
                  <a:lnTo>
                    <a:pt x="770" y="938"/>
                  </a:lnTo>
                  <a:lnTo>
                    <a:pt x="525" y="664"/>
                  </a:lnTo>
                  <a:cubicBezTo>
                    <a:pt x="471" y="603"/>
                    <a:pt x="409" y="578"/>
                    <a:pt x="348" y="578"/>
                  </a:cubicBezTo>
                  <a:cubicBezTo>
                    <a:pt x="165" y="578"/>
                    <a:pt x="1" y="811"/>
                    <a:pt x="164" y="996"/>
                  </a:cubicBezTo>
                  <a:lnTo>
                    <a:pt x="582" y="1458"/>
                  </a:lnTo>
                  <a:cubicBezTo>
                    <a:pt x="626" y="1501"/>
                    <a:pt x="698" y="1530"/>
                    <a:pt x="770" y="1530"/>
                  </a:cubicBezTo>
                  <a:cubicBezTo>
                    <a:pt x="783" y="1533"/>
                    <a:pt x="794" y="1534"/>
                    <a:pt x="806" y="1534"/>
                  </a:cubicBezTo>
                  <a:cubicBezTo>
                    <a:pt x="862" y="1534"/>
                    <a:pt x="910" y="1506"/>
                    <a:pt x="958" y="1458"/>
                  </a:cubicBezTo>
                  <a:lnTo>
                    <a:pt x="1939" y="419"/>
                  </a:lnTo>
                  <a:cubicBezTo>
                    <a:pt x="2102" y="234"/>
                    <a:pt x="1938" y="0"/>
                    <a:pt x="1755" y="0"/>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6306;p68"/>
            <p:cNvSpPr/>
            <p:nvPr/>
          </p:nvSpPr>
          <p:spPr>
            <a:xfrm>
              <a:off x="3438878" y="3642136"/>
              <a:ext cx="168038" cy="88292"/>
            </a:xfrm>
            <a:custGeom>
              <a:avLst/>
              <a:gdLst/>
              <a:ahLst/>
              <a:cxnLst/>
              <a:rect l="l" t="t" r="r" b="b"/>
              <a:pathLst>
                <a:path w="6410" h="3368" extrusionOk="0">
                  <a:moveTo>
                    <a:pt x="2440" y="1"/>
                  </a:moveTo>
                  <a:lnTo>
                    <a:pt x="982" y="592"/>
                  </a:lnTo>
                  <a:cubicBezTo>
                    <a:pt x="837" y="636"/>
                    <a:pt x="707" y="722"/>
                    <a:pt x="592" y="809"/>
                  </a:cubicBezTo>
                  <a:lnTo>
                    <a:pt x="549" y="838"/>
                  </a:lnTo>
                  <a:lnTo>
                    <a:pt x="534" y="867"/>
                  </a:lnTo>
                  <a:lnTo>
                    <a:pt x="520" y="881"/>
                  </a:lnTo>
                  <a:lnTo>
                    <a:pt x="476" y="910"/>
                  </a:lnTo>
                  <a:cubicBezTo>
                    <a:pt x="217" y="1170"/>
                    <a:pt x="58" y="1502"/>
                    <a:pt x="0" y="1877"/>
                  </a:cubicBezTo>
                  <a:lnTo>
                    <a:pt x="0" y="1935"/>
                  </a:lnTo>
                  <a:lnTo>
                    <a:pt x="0" y="1949"/>
                  </a:lnTo>
                  <a:lnTo>
                    <a:pt x="0" y="2007"/>
                  </a:lnTo>
                  <a:lnTo>
                    <a:pt x="0" y="2036"/>
                  </a:lnTo>
                  <a:lnTo>
                    <a:pt x="0" y="2050"/>
                  </a:lnTo>
                  <a:lnTo>
                    <a:pt x="0" y="2123"/>
                  </a:lnTo>
                  <a:lnTo>
                    <a:pt x="0" y="2354"/>
                  </a:lnTo>
                  <a:lnTo>
                    <a:pt x="0" y="3061"/>
                  </a:lnTo>
                  <a:cubicBezTo>
                    <a:pt x="13" y="3232"/>
                    <a:pt x="147" y="3368"/>
                    <a:pt x="313" y="3368"/>
                  </a:cubicBezTo>
                  <a:cubicBezTo>
                    <a:pt x="329" y="3368"/>
                    <a:pt x="345" y="3367"/>
                    <a:pt x="361" y="3364"/>
                  </a:cubicBezTo>
                  <a:lnTo>
                    <a:pt x="6049" y="3364"/>
                  </a:lnTo>
                  <a:cubicBezTo>
                    <a:pt x="6065" y="3367"/>
                    <a:pt x="6081" y="3368"/>
                    <a:pt x="6097" y="3368"/>
                  </a:cubicBezTo>
                  <a:cubicBezTo>
                    <a:pt x="6265" y="3368"/>
                    <a:pt x="6409" y="3232"/>
                    <a:pt x="6409" y="3061"/>
                  </a:cubicBezTo>
                  <a:lnTo>
                    <a:pt x="6409" y="2354"/>
                  </a:lnTo>
                  <a:lnTo>
                    <a:pt x="6409" y="2123"/>
                  </a:lnTo>
                  <a:lnTo>
                    <a:pt x="6337" y="2123"/>
                  </a:lnTo>
                  <a:lnTo>
                    <a:pt x="6337" y="2050"/>
                  </a:lnTo>
                  <a:lnTo>
                    <a:pt x="6337" y="2036"/>
                  </a:lnTo>
                  <a:lnTo>
                    <a:pt x="6337" y="2007"/>
                  </a:lnTo>
                  <a:lnTo>
                    <a:pt x="6337" y="1949"/>
                  </a:lnTo>
                  <a:lnTo>
                    <a:pt x="6337" y="1935"/>
                  </a:lnTo>
                  <a:lnTo>
                    <a:pt x="6337" y="1877"/>
                  </a:lnTo>
                  <a:cubicBezTo>
                    <a:pt x="6294" y="1502"/>
                    <a:pt x="6121" y="1170"/>
                    <a:pt x="5861" y="910"/>
                  </a:cubicBezTo>
                  <a:lnTo>
                    <a:pt x="5818" y="881"/>
                  </a:lnTo>
                  <a:lnTo>
                    <a:pt x="5803" y="867"/>
                  </a:lnTo>
                  <a:lnTo>
                    <a:pt x="5789" y="838"/>
                  </a:lnTo>
                  <a:lnTo>
                    <a:pt x="5745" y="809"/>
                  </a:lnTo>
                  <a:cubicBezTo>
                    <a:pt x="5630" y="722"/>
                    <a:pt x="5500" y="636"/>
                    <a:pt x="5356" y="592"/>
                  </a:cubicBezTo>
                  <a:lnTo>
                    <a:pt x="3898" y="1"/>
                  </a:lnTo>
                  <a:lnTo>
                    <a:pt x="3537" y="376"/>
                  </a:lnTo>
                  <a:lnTo>
                    <a:pt x="3176" y="737"/>
                  </a:lnTo>
                  <a:lnTo>
                    <a:pt x="2801" y="376"/>
                  </a:lnTo>
                  <a:lnTo>
                    <a:pt x="2440" y="1"/>
                  </a:lnTo>
                  <a:close/>
                </a:path>
              </a:pathLst>
            </a:custGeom>
            <a:solidFill>
              <a:srgbClr val="D5D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6307;p68"/>
            <p:cNvSpPr/>
            <p:nvPr/>
          </p:nvSpPr>
          <p:spPr>
            <a:xfrm>
              <a:off x="3436965" y="3642529"/>
              <a:ext cx="68526" cy="87899"/>
            </a:xfrm>
            <a:custGeom>
              <a:avLst/>
              <a:gdLst/>
              <a:ahLst/>
              <a:cxnLst/>
              <a:rect l="l" t="t" r="r" b="b"/>
              <a:pathLst>
                <a:path w="2614" h="3353" extrusionOk="0">
                  <a:moveTo>
                    <a:pt x="2469" y="0"/>
                  </a:moveTo>
                  <a:lnTo>
                    <a:pt x="1026" y="563"/>
                  </a:lnTo>
                  <a:cubicBezTo>
                    <a:pt x="405" y="808"/>
                    <a:pt x="1" y="1429"/>
                    <a:pt x="30" y="2108"/>
                  </a:cubicBezTo>
                  <a:lnTo>
                    <a:pt x="30" y="3046"/>
                  </a:lnTo>
                  <a:cubicBezTo>
                    <a:pt x="30" y="3217"/>
                    <a:pt x="174" y="3353"/>
                    <a:pt x="343" y="3353"/>
                  </a:cubicBezTo>
                  <a:cubicBezTo>
                    <a:pt x="358" y="3353"/>
                    <a:pt x="375" y="3352"/>
                    <a:pt x="391" y="3349"/>
                  </a:cubicBezTo>
                  <a:lnTo>
                    <a:pt x="463" y="3349"/>
                  </a:lnTo>
                  <a:lnTo>
                    <a:pt x="463" y="2108"/>
                  </a:lnTo>
                  <a:cubicBezTo>
                    <a:pt x="434" y="1429"/>
                    <a:pt x="838" y="808"/>
                    <a:pt x="1459" y="563"/>
                  </a:cubicBezTo>
                  <a:lnTo>
                    <a:pt x="2614" y="116"/>
                  </a:lnTo>
                  <a:lnTo>
                    <a:pt x="2469" y="0"/>
                  </a:ln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6308;p68"/>
            <p:cNvSpPr/>
            <p:nvPr/>
          </p:nvSpPr>
          <p:spPr>
            <a:xfrm>
              <a:off x="3468003" y="3503249"/>
              <a:ext cx="106354" cy="74975"/>
            </a:xfrm>
            <a:custGeom>
              <a:avLst/>
              <a:gdLst/>
              <a:ahLst/>
              <a:cxnLst/>
              <a:rect l="l" t="t" r="r" b="b"/>
              <a:pathLst>
                <a:path w="4057" h="2860" extrusionOk="0">
                  <a:moveTo>
                    <a:pt x="3581" y="2440"/>
                  </a:moveTo>
                  <a:lnTo>
                    <a:pt x="3564" y="2457"/>
                  </a:lnTo>
                  <a:lnTo>
                    <a:pt x="3564" y="2457"/>
                  </a:lnTo>
                  <a:lnTo>
                    <a:pt x="3566" y="2455"/>
                  </a:lnTo>
                  <a:lnTo>
                    <a:pt x="3581" y="2440"/>
                  </a:lnTo>
                  <a:close/>
                  <a:moveTo>
                    <a:pt x="3552" y="2455"/>
                  </a:moveTo>
                  <a:lnTo>
                    <a:pt x="3552" y="2469"/>
                  </a:lnTo>
                  <a:lnTo>
                    <a:pt x="3552" y="2484"/>
                  </a:lnTo>
                  <a:lnTo>
                    <a:pt x="3537" y="2513"/>
                  </a:lnTo>
                  <a:lnTo>
                    <a:pt x="3552" y="2469"/>
                  </a:lnTo>
                  <a:lnTo>
                    <a:pt x="3508" y="2498"/>
                  </a:lnTo>
                  <a:lnTo>
                    <a:pt x="3508" y="2498"/>
                  </a:lnTo>
                  <a:lnTo>
                    <a:pt x="3552" y="2455"/>
                  </a:lnTo>
                  <a:close/>
                  <a:moveTo>
                    <a:pt x="1949" y="1"/>
                  </a:moveTo>
                  <a:cubicBezTo>
                    <a:pt x="867" y="1"/>
                    <a:pt x="1" y="867"/>
                    <a:pt x="1" y="1935"/>
                  </a:cubicBezTo>
                  <a:lnTo>
                    <a:pt x="1" y="2859"/>
                  </a:lnTo>
                  <a:cubicBezTo>
                    <a:pt x="1" y="2859"/>
                    <a:pt x="448" y="2816"/>
                    <a:pt x="506" y="2599"/>
                  </a:cubicBezTo>
                  <a:cubicBezTo>
                    <a:pt x="520" y="2570"/>
                    <a:pt x="535" y="2556"/>
                    <a:pt x="549" y="2527"/>
                  </a:cubicBezTo>
                  <a:cubicBezTo>
                    <a:pt x="795" y="2527"/>
                    <a:pt x="1964" y="2513"/>
                    <a:pt x="2642" y="1704"/>
                  </a:cubicBezTo>
                  <a:cubicBezTo>
                    <a:pt x="2787" y="2094"/>
                    <a:pt x="3104" y="2397"/>
                    <a:pt x="3508" y="2513"/>
                  </a:cubicBezTo>
                  <a:cubicBezTo>
                    <a:pt x="3523" y="2541"/>
                    <a:pt x="3537" y="2570"/>
                    <a:pt x="3552" y="2585"/>
                  </a:cubicBezTo>
                  <a:cubicBezTo>
                    <a:pt x="3610" y="2801"/>
                    <a:pt x="4057" y="2845"/>
                    <a:pt x="4057" y="2845"/>
                  </a:cubicBezTo>
                  <a:lnTo>
                    <a:pt x="4057" y="1935"/>
                  </a:lnTo>
                  <a:cubicBezTo>
                    <a:pt x="4043" y="867"/>
                    <a:pt x="3176" y="1"/>
                    <a:pt x="2108" y="1"/>
                  </a:cubicBez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6309;p68"/>
            <p:cNvSpPr/>
            <p:nvPr/>
          </p:nvSpPr>
          <p:spPr>
            <a:xfrm>
              <a:off x="3468003" y="3502882"/>
              <a:ext cx="57542" cy="74949"/>
            </a:xfrm>
            <a:custGeom>
              <a:avLst/>
              <a:gdLst/>
              <a:ahLst/>
              <a:cxnLst/>
              <a:rect l="l" t="t" r="r" b="b"/>
              <a:pathLst>
                <a:path w="2195" h="2859" extrusionOk="0">
                  <a:moveTo>
                    <a:pt x="1949" y="0"/>
                  </a:moveTo>
                  <a:cubicBezTo>
                    <a:pt x="881" y="0"/>
                    <a:pt x="1" y="881"/>
                    <a:pt x="1" y="1949"/>
                  </a:cubicBezTo>
                  <a:lnTo>
                    <a:pt x="1" y="2859"/>
                  </a:lnTo>
                  <a:cubicBezTo>
                    <a:pt x="116" y="2844"/>
                    <a:pt x="232" y="2815"/>
                    <a:pt x="347" y="2772"/>
                  </a:cubicBezTo>
                  <a:lnTo>
                    <a:pt x="347" y="2454"/>
                  </a:lnTo>
                  <a:lnTo>
                    <a:pt x="347" y="1949"/>
                  </a:lnTo>
                  <a:cubicBezTo>
                    <a:pt x="347" y="910"/>
                    <a:pt x="1155" y="58"/>
                    <a:pt x="2195" y="0"/>
                  </a:cubicBezTo>
                  <a:close/>
                </a:path>
              </a:pathLst>
            </a:custGeom>
            <a:solidFill>
              <a:srgbClr val="6075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6310;p68"/>
            <p:cNvSpPr/>
            <p:nvPr/>
          </p:nvSpPr>
          <p:spPr>
            <a:xfrm>
              <a:off x="3559598" y="3570386"/>
              <a:ext cx="23489" cy="31143"/>
            </a:xfrm>
            <a:custGeom>
              <a:avLst/>
              <a:gdLst/>
              <a:ahLst/>
              <a:cxnLst/>
              <a:rect l="l" t="t" r="r" b="b"/>
              <a:pathLst>
                <a:path w="896" h="1188" extrusionOk="0">
                  <a:moveTo>
                    <a:pt x="250" y="0"/>
                  </a:moveTo>
                  <a:cubicBezTo>
                    <a:pt x="116" y="0"/>
                    <a:pt x="0" y="104"/>
                    <a:pt x="0" y="240"/>
                  </a:cubicBezTo>
                  <a:lnTo>
                    <a:pt x="0" y="948"/>
                  </a:lnTo>
                  <a:cubicBezTo>
                    <a:pt x="0" y="1084"/>
                    <a:pt x="116" y="1188"/>
                    <a:pt x="250" y="1188"/>
                  </a:cubicBezTo>
                  <a:cubicBezTo>
                    <a:pt x="272" y="1188"/>
                    <a:pt x="295" y="1185"/>
                    <a:pt x="318" y="1179"/>
                  </a:cubicBezTo>
                  <a:cubicBezTo>
                    <a:pt x="361" y="1164"/>
                    <a:pt x="419" y="1135"/>
                    <a:pt x="462" y="1121"/>
                  </a:cubicBezTo>
                  <a:cubicBezTo>
                    <a:pt x="505" y="1078"/>
                    <a:pt x="549" y="1034"/>
                    <a:pt x="592" y="1005"/>
                  </a:cubicBezTo>
                  <a:cubicBezTo>
                    <a:pt x="895" y="673"/>
                    <a:pt x="751" y="139"/>
                    <a:pt x="318" y="9"/>
                  </a:cubicBezTo>
                  <a:cubicBezTo>
                    <a:pt x="295" y="3"/>
                    <a:pt x="272" y="0"/>
                    <a:pt x="250" y="0"/>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311;p68"/>
            <p:cNvSpPr/>
            <p:nvPr/>
          </p:nvSpPr>
          <p:spPr>
            <a:xfrm>
              <a:off x="3459300" y="3570596"/>
              <a:ext cx="23489" cy="31065"/>
            </a:xfrm>
            <a:custGeom>
              <a:avLst/>
              <a:gdLst/>
              <a:ahLst/>
              <a:cxnLst/>
              <a:rect l="l" t="t" r="r" b="b"/>
              <a:pathLst>
                <a:path w="896" h="1185" extrusionOk="0">
                  <a:moveTo>
                    <a:pt x="658" y="1"/>
                  </a:moveTo>
                  <a:cubicBezTo>
                    <a:pt x="631" y="1"/>
                    <a:pt x="604" y="6"/>
                    <a:pt x="578" y="16"/>
                  </a:cubicBezTo>
                  <a:cubicBezTo>
                    <a:pt x="1" y="189"/>
                    <a:pt x="1" y="997"/>
                    <a:pt x="578" y="1171"/>
                  </a:cubicBezTo>
                  <a:cubicBezTo>
                    <a:pt x="604" y="1180"/>
                    <a:pt x="631" y="1185"/>
                    <a:pt x="656" y="1185"/>
                  </a:cubicBezTo>
                  <a:cubicBezTo>
                    <a:pt x="785" y="1185"/>
                    <a:pt x="896" y="1072"/>
                    <a:pt x="896" y="940"/>
                  </a:cubicBezTo>
                  <a:lnTo>
                    <a:pt x="896" y="247"/>
                  </a:lnTo>
                  <a:cubicBezTo>
                    <a:pt x="896" y="160"/>
                    <a:pt x="852" y="88"/>
                    <a:pt x="795" y="45"/>
                  </a:cubicBezTo>
                  <a:cubicBezTo>
                    <a:pt x="757" y="17"/>
                    <a:pt x="708" y="1"/>
                    <a:pt x="658" y="1"/>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312;p68"/>
            <p:cNvSpPr/>
            <p:nvPr/>
          </p:nvSpPr>
          <p:spPr>
            <a:xfrm>
              <a:off x="3501689" y="3624887"/>
              <a:ext cx="39008" cy="44146"/>
            </a:xfrm>
            <a:custGeom>
              <a:avLst/>
              <a:gdLst/>
              <a:ahLst/>
              <a:cxnLst/>
              <a:rect l="l" t="t" r="r" b="b"/>
              <a:pathLst>
                <a:path w="1488" h="1684" extrusionOk="0">
                  <a:moveTo>
                    <a:pt x="241" y="1"/>
                  </a:moveTo>
                  <a:cubicBezTo>
                    <a:pt x="109" y="1"/>
                    <a:pt x="0" y="115"/>
                    <a:pt x="0" y="240"/>
                  </a:cubicBezTo>
                  <a:lnTo>
                    <a:pt x="0" y="962"/>
                  </a:lnTo>
                  <a:cubicBezTo>
                    <a:pt x="0" y="1019"/>
                    <a:pt x="29" y="1092"/>
                    <a:pt x="73" y="1135"/>
                  </a:cubicBezTo>
                  <a:lnTo>
                    <a:pt x="563" y="1611"/>
                  </a:lnTo>
                  <a:cubicBezTo>
                    <a:pt x="607" y="1655"/>
                    <a:pt x="679" y="1684"/>
                    <a:pt x="737" y="1684"/>
                  </a:cubicBezTo>
                  <a:cubicBezTo>
                    <a:pt x="809" y="1684"/>
                    <a:pt x="867" y="1655"/>
                    <a:pt x="924" y="1611"/>
                  </a:cubicBezTo>
                  <a:lnTo>
                    <a:pt x="1430" y="1077"/>
                  </a:lnTo>
                  <a:cubicBezTo>
                    <a:pt x="1473" y="1034"/>
                    <a:pt x="1487" y="976"/>
                    <a:pt x="1487" y="918"/>
                  </a:cubicBezTo>
                  <a:lnTo>
                    <a:pt x="1487" y="240"/>
                  </a:lnTo>
                  <a:cubicBezTo>
                    <a:pt x="1487" y="168"/>
                    <a:pt x="1458" y="125"/>
                    <a:pt x="1415" y="81"/>
                  </a:cubicBezTo>
                  <a:cubicBezTo>
                    <a:pt x="1357" y="38"/>
                    <a:pt x="1300" y="9"/>
                    <a:pt x="1227" y="9"/>
                  </a:cubicBezTo>
                  <a:lnTo>
                    <a:pt x="1184" y="9"/>
                  </a:lnTo>
                  <a:cubicBezTo>
                    <a:pt x="1097" y="23"/>
                    <a:pt x="996" y="38"/>
                    <a:pt x="895" y="38"/>
                  </a:cubicBezTo>
                  <a:lnTo>
                    <a:pt x="592" y="38"/>
                  </a:lnTo>
                  <a:cubicBezTo>
                    <a:pt x="491" y="38"/>
                    <a:pt x="390" y="23"/>
                    <a:pt x="304" y="9"/>
                  </a:cubicBezTo>
                  <a:cubicBezTo>
                    <a:pt x="282" y="3"/>
                    <a:pt x="262" y="1"/>
                    <a:pt x="241" y="1"/>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313;p68"/>
            <p:cNvSpPr/>
            <p:nvPr/>
          </p:nvSpPr>
          <p:spPr>
            <a:xfrm>
              <a:off x="3501689" y="3625385"/>
              <a:ext cx="24249" cy="44015"/>
            </a:xfrm>
            <a:custGeom>
              <a:avLst/>
              <a:gdLst/>
              <a:ahLst/>
              <a:cxnLst/>
              <a:rect l="l" t="t" r="r" b="b"/>
              <a:pathLst>
                <a:path w="925" h="1679" extrusionOk="0">
                  <a:moveTo>
                    <a:pt x="241" y="0"/>
                  </a:moveTo>
                  <a:cubicBezTo>
                    <a:pt x="105" y="0"/>
                    <a:pt x="0" y="108"/>
                    <a:pt x="0" y="250"/>
                  </a:cubicBezTo>
                  <a:lnTo>
                    <a:pt x="0" y="957"/>
                  </a:lnTo>
                  <a:cubicBezTo>
                    <a:pt x="0" y="1029"/>
                    <a:pt x="29" y="1087"/>
                    <a:pt x="73" y="1130"/>
                  </a:cubicBezTo>
                  <a:lnTo>
                    <a:pt x="563" y="1621"/>
                  </a:lnTo>
                  <a:cubicBezTo>
                    <a:pt x="607" y="1665"/>
                    <a:pt x="679" y="1679"/>
                    <a:pt x="737" y="1679"/>
                  </a:cubicBezTo>
                  <a:cubicBezTo>
                    <a:pt x="809" y="1679"/>
                    <a:pt x="867" y="1650"/>
                    <a:pt x="924" y="1607"/>
                  </a:cubicBezTo>
                  <a:cubicBezTo>
                    <a:pt x="867" y="1592"/>
                    <a:pt x="823" y="1578"/>
                    <a:pt x="780" y="1549"/>
                  </a:cubicBezTo>
                  <a:lnTo>
                    <a:pt x="289" y="1058"/>
                  </a:lnTo>
                  <a:cubicBezTo>
                    <a:pt x="246" y="1015"/>
                    <a:pt x="217" y="957"/>
                    <a:pt x="217" y="885"/>
                  </a:cubicBezTo>
                  <a:lnTo>
                    <a:pt x="217" y="178"/>
                  </a:lnTo>
                  <a:cubicBezTo>
                    <a:pt x="217" y="106"/>
                    <a:pt x="246" y="48"/>
                    <a:pt x="289" y="4"/>
                  </a:cubicBezTo>
                  <a:cubicBezTo>
                    <a:pt x="273" y="1"/>
                    <a:pt x="256" y="0"/>
                    <a:pt x="241" y="0"/>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314;p68"/>
            <p:cNvSpPr/>
            <p:nvPr/>
          </p:nvSpPr>
          <p:spPr>
            <a:xfrm>
              <a:off x="3479354" y="3547133"/>
              <a:ext cx="83652" cy="89367"/>
            </a:xfrm>
            <a:custGeom>
              <a:avLst/>
              <a:gdLst/>
              <a:ahLst/>
              <a:cxnLst/>
              <a:rect l="l" t="t" r="r" b="b"/>
              <a:pathLst>
                <a:path w="3191" h="3409" extrusionOk="0">
                  <a:moveTo>
                    <a:pt x="2201" y="1"/>
                  </a:moveTo>
                  <a:cubicBezTo>
                    <a:pt x="2184" y="1"/>
                    <a:pt x="2167" y="6"/>
                    <a:pt x="2152" y="16"/>
                  </a:cubicBezTo>
                  <a:cubicBezTo>
                    <a:pt x="1805" y="276"/>
                    <a:pt x="1415" y="463"/>
                    <a:pt x="997" y="579"/>
                  </a:cubicBezTo>
                  <a:cubicBezTo>
                    <a:pt x="867" y="622"/>
                    <a:pt x="737" y="651"/>
                    <a:pt x="607" y="680"/>
                  </a:cubicBezTo>
                  <a:cubicBezTo>
                    <a:pt x="492" y="694"/>
                    <a:pt x="362" y="709"/>
                    <a:pt x="232" y="723"/>
                  </a:cubicBezTo>
                  <a:cubicBezTo>
                    <a:pt x="102" y="738"/>
                    <a:pt x="1" y="839"/>
                    <a:pt x="1" y="969"/>
                  </a:cubicBezTo>
                  <a:lnTo>
                    <a:pt x="1" y="1965"/>
                  </a:lnTo>
                  <a:cubicBezTo>
                    <a:pt x="1" y="2758"/>
                    <a:pt x="650" y="3408"/>
                    <a:pt x="1444" y="3408"/>
                  </a:cubicBezTo>
                  <a:lnTo>
                    <a:pt x="1747" y="3408"/>
                  </a:lnTo>
                  <a:cubicBezTo>
                    <a:pt x="2541" y="3408"/>
                    <a:pt x="3191" y="2758"/>
                    <a:pt x="3191" y="1965"/>
                  </a:cubicBezTo>
                  <a:lnTo>
                    <a:pt x="3191" y="925"/>
                  </a:lnTo>
                  <a:cubicBezTo>
                    <a:pt x="3191" y="824"/>
                    <a:pt x="3119" y="738"/>
                    <a:pt x="3032" y="694"/>
                  </a:cubicBezTo>
                  <a:cubicBezTo>
                    <a:pt x="3003" y="680"/>
                    <a:pt x="2974" y="665"/>
                    <a:pt x="2946" y="665"/>
                  </a:cubicBezTo>
                  <a:cubicBezTo>
                    <a:pt x="2657" y="550"/>
                    <a:pt x="2426" y="333"/>
                    <a:pt x="2296" y="74"/>
                  </a:cubicBezTo>
                  <a:lnTo>
                    <a:pt x="2282" y="45"/>
                  </a:lnTo>
                  <a:cubicBezTo>
                    <a:pt x="2263" y="17"/>
                    <a:pt x="2232" y="1"/>
                    <a:pt x="2201" y="1"/>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315;p68"/>
            <p:cNvSpPr/>
            <p:nvPr/>
          </p:nvSpPr>
          <p:spPr>
            <a:xfrm>
              <a:off x="3479354" y="3547133"/>
              <a:ext cx="60583" cy="89367"/>
            </a:xfrm>
            <a:custGeom>
              <a:avLst/>
              <a:gdLst/>
              <a:ahLst/>
              <a:cxnLst/>
              <a:rect l="l" t="t" r="r" b="b"/>
              <a:pathLst>
                <a:path w="2311" h="3409" extrusionOk="0">
                  <a:moveTo>
                    <a:pt x="2201" y="1"/>
                  </a:moveTo>
                  <a:cubicBezTo>
                    <a:pt x="2184" y="1"/>
                    <a:pt x="2167" y="6"/>
                    <a:pt x="2152" y="16"/>
                  </a:cubicBezTo>
                  <a:cubicBezTo>
                    <a:pt x="1805" y="276"/>
                    <a:pt x="1415" y="463"/>
                    <a:pt x="997" y="579"/>
                  </a:cubicBezTo>
                  <a:cubicBezTo>
                    <a:pt x="867" y="622"/>
                    <a:pt x="737" y="651"/>
                    <a:pt x="607" y="665"/>
                  </a:cubicBezTo>
                  <a:cubicBezTo>
                    <a:pt x="492" y="694"/>
                    <a:pt x="362" y="709"/>
                    <a:pt x="232" y="723"/>
                  </a:cubicBezTo>
                  <a:cubicBezTo>
                    <a:pt x="102" y="738"/>
                    <a:pt x="1" y="839"/>
                    <a:pt x="1" y="969"/>
                  </a:cubicBezTo>
                  <a:lnTo>
                    <a:pt x="1" y="1965"/>
                  </a:lnTo>
                  <a:cubicBezTo>
                    <a:pt x="1" y="2758"/>
                    <a:pt x="650" y="3408"/>
                    <a:pt x="1444" y="3408"/>
                  </a:cubicBezTo>
                  <a:lnTo>
                    <a:pt x="1733" y="3408"/>
                  </a:lnTo>
                  <a:cubicBezTo>
                    <a:pt x="939" y="3408"/>
                    <a:pt x="304" y="2758"/>
                    <a:pt x="304" y="1965"/>
                  </a:cubicBezTo>
                  <a:lnTo>
                    <a:pt x="304" y="969"/>
                  </a:lnTo>
                  <a:cubicBezTo>
                    <a:pt x="304" y="839"/>
                    <a:pt x="405" y="738"/>
                    <a:pt x="520" y="723"/>
                  </a:cubicBezTo>
                  <a:cubicBezTo>
                    <a:pt x="650" y="709"/>
                    <a:pt x="780" y="694"/>
                    <a:pt x="910" y="680"/>
                  </a:cubicBezTo>
                  <a:cubicBezTo>
                    <a:pt x="1415" y="579"/>
                    <a:pt x="1892" y="391"/>
                    <a:pt x="2310" y="117"/>
                  </a:cubicBezTo>
                  <a:lnTo>
                    <a:pt x="2296" y="74"/>
                  </a:lnTo>
                  <a:lnTo>
                    <a:pt x="2282" y="45"/>
                  </a:lnTo>
                  <a:cubicBezTo>
                    <a:pt x="2263" y="17"/>
                    <a:pt x="2232" y="1"/>
                    <a:pt x="2201" y="1"/>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6242;p68"/>
          <p:cNvGrpSpPr/>
          <p:nvPr/>
        </p:nvGrpSpPr>
        <p:grpSpPr>
          <a:xfrm>
            <a:off x="6595517" y="2670389"/>
            <a:ext cx="576714" cy="644988"/>
            <a:chOff x="4208970" y="3361347"/>
            <a:chExt cx="299349" cy="348188"/>
          </a:xfrm>
        </p:grpSpPr>
        <p:sp>
          <p:nvSpPr>
            <p:cNvPr id="123" name="Google Shape;16243;p68"/>
            <p:cNvSpPr/>
            <p:nvPr/>
          </p:nvSpPr>
          <p:spPr>
            <a:xfrm>
              <a:off x="4208970" y="3374979"/>
              <a:ext cx="252817" cy="334556"/>
            </a:xfrm>
            <a:custGeom>
              <a:avLst/>
              <a:gdLst/>
              <a:ahLst/>
              <a:cxnLst/>
              <a:rect l="l" t="t" r="r" b="b"/>
              <a:pathLst>
                <a:path w="9644" h="12762" extrusionOk="0">
                  <a:moveTo>
                    <a:pt x="217" y="0"/>
                  </a:moveTo>
                  <a:cubicBezTo>
                    <a:pt x="87" y="0"/>
                    <a:pt x="0" y="101"/>
                    <a:pt x="0" y="217"/>
                  </a:cubicBezTo>
                  <a:lnTo>
                    <a:pt x="0" y="12545"/>
                  </a:lnTo>
                  <a:cubicBezTo>
                    <a:pt x="0" y="12660"/>
                    <a:pt x="87" y="12761"/>
                    <a:pt x="217" y="12761"/>
                  </a:cubicBezTo>
                  <a:lnTo>
                    <a:pt x="9427" y="12761"/>
                  </a:lnTo>
                  <a:cubicBezTo>
                    <a:pt x="9542" y="12761"/>
                    <a:pt x="9643" y="12660"/>
                    <a:pt x="9643" y="12545"/>
                  </a:cubicBezTo>
                  <a:lnTo>
                    <a:pt x="9643" y="2238"/>
                  </a:lnTo>
                  <a:lnTo>
                    <a:pt x="7406"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244;p68"/>
            <p:cNvSpPr/>
            <p:nvPr/>
          </p:nvSpPr>
          <p:spPr>
            <a:xfrm>
              <a:off x="4439059" y="3410920"/>
              <a:ext cx="22728" cy="298615"/>
            </a:xfrm>
            <a:custGeom>
              <a:avLst/>
              <a:gdLst/>
              <a:ahLst/>
              <a:cxnLst/>
              <a:rect l="l" t="t" r="r" b="b"/>
              <a:pathLst>
                <a:path w="867" h="11391" extrusionOk="0">
                  <a:moveTo>
                    <a:pt x="0" y="1"/>
                  </a:moveTo>
                  <a:lnTo>
                    <a:pt x="0" y="11390"/>
                  </a:lnTo>
                  <a:lnTo>
                    <a:pt x="650" y="11390"/>
                  </a:lnTo>
                  <a:cubicBezTo>
                    <a:pt x="765" y="11390"/>
                    <a:pt x="866" y="11289"/>
                    <a:pt x="866" y="11174"/>
                  </a:cubicBezTo>
                  <a:lnTo>
                    <a:pt x="866" y="867"/>
                  </a:lnTo>
                  <a:lnTo>
                    <a:pt x="0" y="1"/>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245;p68"/>
            <p:cNvSpPr/>
            <p:nvPr/>
          </p:nvSpPr>
          <p:spPr>
            <a:xfrm>
              <a:off x="4403092" y="3374979"/>
              <a:ext cx="58695" cy="58669"/>
            </a:xfrm>
            <a:custGeom>
              <a:avLst/>
              <a:gdLst/>
              <a:ahLst/>
              <a:cxnLst/>
              <a:rect l="l" t="t" r="r" b="b"/>
              <a:pathLst>
                <a:path w="2239" h="2238" extrusionOk="0">
                  <a:moveTo>
                    <a:pt x="1" y="0"/>
                  </a:moveTo>
                  <a:lnTo>
                    <a:pt x="15" y="2007"/>
                  </a:lnTo>
                  <a:cubicBezTo>
                    <a:pt x="15" y="2122"/>
                    <a:pt x="116" y="2223"/>
                    <a:pt x="232" y="2223"/>
                  </a:cubicBezTo>
                  <a:lnTo>
                    <a:pt x="2238" y="2238"/>
                  </a:ln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246;p68"/>
            <p:cNvSpPr/>
            <p:nvPr/>
          </p:nvSpPr>
          <p:spPr>
            <a:xfrm>
              <a:off x="4289188" y="3457478"/>
              <a:ext cx="141194" cy="10617"/>
            </a:xfrm>
            <a:custGeom>
              <a:avLst/>
              <a:gdLst/>
              <a:ahLst/>
              <a:cxnLst/>
              <a:rect l="l" t="t" r="r" b="b"/>
              <a:pathLst>
                <a:path w="5386" h="405" extrusionOk="0">
                  <a:moveTo>
                    <a:pt x="275" y="0"/>
                  </a:moveTo>
                  <a:cubicBezTo>
                    <a:pt x="1" y="0"/>
                    <a:pt x="1" y="404"/>
                    <a:pt x="275" y="404"/>
                  </a:cubicBezTo>
                  <a:lnTo>
                    <a:pt x="5111" y="404"/>
                  </a:lnTo>
                  <a:cubicBezTo>
                    <a:pt x="5385" y="404"/>
                    <a:pt x="5385" y="0"/>
                    <a:pt x="5111" y="0"/>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247;p68"/>
            <p:cNvSpPr/>
            <p:nvPr/>
          </p:nvSpPr>
          <p:spPr>
            <a:xfrm>
              <a:off x="4289188" y="3478293"/>
              <a:ext cx="141194" cy="10224"/>
            </a:xfrm>
            <a:custGeom>
              <a:avLst/>
              <a:gdLst/>
              <a:ahLst/>
              <a:cxnLst/>
              <a:rect l="l" t="t" r="r" b="b"/>
              <a:pathLst>
                <a:path w="5386" h="390" extrusionOk="0">
                  <a:moveTo>
                    <a:pt x="275" y="0"/>
                  </a:moveTo>
                  <a:cubicBezTo>
                    <a:pt x="1" y="0"/>
                    <a:pt x="1" y="390"/>
                    <a:pt x="275" y="390"/>
                  </a:cubicBezTo>
                  <a:lnTo>
                    <a:pt x="5111" y="390"/>
                  </a:lnTo>
                  <a:cubicBezTo>
                    <a:pt x="5385" y="390"/>
                    <a:pt x="5385" y="0"/>
                    <a:pt x="5111" y="0"/>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248;p68"/>
            <p:cNvSpPr/>
            <p:nvPr/>
          </p:nvSpPr>
          <p:spPr>
            <a:xfrm>
              <a:off x="4240743" y="3457845"/>
              <a:ext cx="31065" cy="30672"/>
            </a:xfrm>
            <a:custGeom>
              <a:avLst/>
              <a:gdLst/>
              <a:ahLst/>
              <a:cxnLst/>
              <a:rect l="l" t="t" r="r" b="b"/>
              <a:pathLst>
                <a:path w="1185" h="1170" extrusionOk="0">
                  <a:moveTo>
                    <a:pt x="217" y="1"/>
                  </a:moveTo>
                  <a:cubicBezTo>
                    <a:pt x="102" y="1"/>
                    <a:pt x="15" y="102"/>
                    <a:pt x="15" y="217"/>
                  </a:cubicBezTo>
                  <a:lnTo>
                    <a:pt x="15" y="953"/>
                  </a:lnTo>
                  <a:cubicBezTo>
                    <a:pt x="1" y="1069"/>
                    <a:pt x="102" y="1170"/>
                    <a:pt x="217" y="1170"/>
                  </a:cubicBezTo>
                  <a:lnTo>
                    <a:pt x="954" y="1170"/>
                  </a:lnTo>
                  <a:cubicBezTo>
                    <a:pt x="1084" y="1170"/>
                    <a:pt x="1185" y="1069"/>
                    <a:pt x="1185" y="953"/>
                  </a:cubicBezTo>
                  <a:lnTo>
                    <a:pt x="1185" y="217"/>
                  </a:lnTo>
                  <a:cubicBezTo>
                    <a:pt x="1185" y="102"/>
                    <a:pt x="1084" y="1"/>
                    <a:pt x="968" y="1"/>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249;p68"/>
            <p:cNvSpPr/>
            <p:nvPr/>
          </p:nvSpPr>
          <p:spPr>
            <a:xfrm>
              <a:off x="4289188" y="3544512"/>
              <a:ext cx="141194" cy="10617"/>
            </a:xfrm>
            <a:custGeom>
              <a:avLst/>
              <a:gdLst/>
              <a:ahLst/>
              <a:cxnLst/>
              <a:rect l="l" t="t" r="r" b="b"/>
              <a:pathLst>
                <a:path w="5386" h="405" extrusionOk="0">
                  <a:moveTo>
                    <a:pt x="275" y="0"/>
                  </a:moveTo>
                  <a:cubicBezTo>
                    <a:pt x="1" y="0"/>
                    <a:pt x="1" y="404"/>
                    <a:pt x="275" y="404"/>
                  </a:cubicBezTo>
                  <a:lnTo>
                    <a:pt x="5111" y="404"/>
                  </a:lnTo>
                  <a:cubicBezTo>
                    <a:pt x="5385" y="404"/>
                    <a:pt x="5385" y="0"/>
                    <a:pt x="5111" y="0"/>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250;p68"/>
            <p:cNvSpPr/>
            <p:nvPr/>
          </p:nvSpPr>
          <p:spPr>
            <a:xfrm>
              <a:off x="4289188" y="3565326"/>
              <a:ext cx="141194" cy="10224"/>
            </a:xfrm>
            <a:custGeom>
              <a:avLst/>
              <a:gdLst/>
              <a:ahLst/>
              <a:cxnLst/>
              <a:rect l="l" t="t" r="r" b="b"/>
              <a:pathLst>
                <a:path w="5386" h="390" extrusionOk="0">
                  <a:moveTo>
                    <a:pt x="275" y="0"/>
                  </a:moveTo>
                  <a:cubicBezTo>
                    <a:pt x="1" y="0"/>
                    <a:pt x="1" y="390"/>
                    <a:pt x="275" y="390"/>
                  </a:cubicBezTo>
                  <a:lnTo>
                    <a:pt x="5111" y="390"/>
                  </a:lnTo>
                  <a:cubicBezTo>
                    <a:pt x="5385" y="390"/>
                    <a:pt x="5385" y="0"/>
                    <a:pt x="5111" y="0"/>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251;p68"/>
            <p:cNvSpPr/>
            <p:nvPr/>
          </p:nvSpPr>
          <p:spPr>
            <a:xfrm>
              <a:off x="4240743" y="3544879"/>
              <a:ext cx="31065" cy="30672"/>
            </a:xfrm>
            <a:custGeom>
              <a:avLst/>
              <a:gdLst/>
              <a:ahLst/>
              <a:cxnLst/>
              <a:rect l="l" t="t" r="r" b="b"/>
              <a:pathLst>
                <a:path w="1185" h="1170" extrusionOk="0">
                  <a:moveTo>
                    <a:pt x="217" y="1"/>
                  </a:moveTo>
                  <a:cubicBezTo>
                    <a:pt x="102" y="1"/>
                    <a:pt x="15" y="102"/>
                    <a:pt x="15" y="217"/>
                  </a:cubicBezTo>
                  <a:lnTo>
                    <a:pt x="15" y="953"/>
                  </a:lnTo>
                  <a:cubicBezTo>
                    <a:pt x="1" y="1069"/>
                    <a:pt x="102" y="1170"/>
                    <a:pt x="217" y="1170"/>
                  </a:cubicBezTo>
                  <a:lnTo>
                    <a:pt x="954" y="1170"/>
                  </a:lnTo>
                  <a:cubicBezTo>
                    <a:pt x="1084" y="1170"/>
                    <a:pt x="1185" y="1069"/>
                    <a:pt x="1185" y="953"/>
                  </a:cubicBezTo>
                  <a:lnTo>
                    <a:pt x="1185" y="217"/>
                  </a:lnTo>
                  <a:cubicBezTo>
                    <a:pt x="1185" y="102"/>
                    <a:pt x="1084" y="1"/>
                    <a:pt x="968" y="1"/>
                  </a:cubicBezTo>
                  <a:close/>
                </a:path>
              </a:pathLst>
            </a:custGeom>
            <a:solidFill>
              <a:srgbClr val="6C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252;p68"/>
            <p:cNvSpPr/>
            <p:nvPr/>
          </p:nvSpPr>
          <p:spPr>
            <a:xfrm>
              <a:off x="4289188" y="3631545"/>
              <a:ext cx="141194" cy="10617"/>
            </a:xfrm>
            <a:custGeom>
              <a:avLst/>
              <a:gdLst/>
              <a:ahLst/>
              <a:cxnLst/>
              <a:rect l="l" t="t" r="r" b="b"/>
              <a:pathLst>
                <a:path w="5386" h="405" extrusionOk="0">
                  <a:moveTo>
                    <a:pt x="275" y="0"/>
                  </a:moveTo>
                  <a:cubicBezTo>
                    <a:pt x="1" y="0"/>
                    <a:pt x="1" y="405"/>
                    <a:pt x="275" y="405"/>
                  </a:cubicBezTo>
                  <a:lnTo>
                    <a:pt x="5111" y="405"/>
                  </a:lnTo>
                  <a:cubicBezTo>
                    <a:pt x="5385" y="405"/>
                    <a:pt x="5385" y="15"/>
                    <a:pt x="5111" y="0"/>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253;p68"/>
            <p:cNvSpPr/>
            <p:nvPr/>
          </p:nvSpPr>
          <p:spPr>
            <a:xfrm>
              <a:off x="4289188" y="3652360"/>
              <a:ext cx="141194" cy="10250"/>
            </a:xfrm>
            <a:custGeom>
              <a:avLst/>
              <a:gdLst/>
              <a:ahLst/>
              <a:cxnLst/>
              <a:rect l="l" t="t" r="r" b="b"/>
              <a:pathLst>
                <a:path w="5386" h="391" extrusionOk="0">
                  <a:moveTo>
                    <a:pt x="275" y="0"/>
                  </a:moveTo>
                  <a:cubicBezTo>
                    <a:pt x="1" y="0"/>
                    <a:pt x="1" y="390"/>
                    <a:pt x="275" y="390"/>
                  </a:cubicBezTo>
                  <a:lnTo>
                    <a:pt x="5111" y="390"/>
                  </a:lnTo>
                  <a:cubicBezTo>
                    <a:pt x="5385" y="390"/>
                    <a:pt x="5385" y="0"/>
                    <a:pt x="5111" y="0"/>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254;p68"/>
            <p:cNvSpPr/>
            <p:nvPr/>
          </p:nvSpPr>
          <p:spPr>
            <a:xfrm>
              <a:off x="4240743" y="3631912"/>
              <a:ext cx="31065" cy="30698"/>
            </a:xfrm>
            <a:custGeom>
              <a:avLst/>
              <a:gdLst/>
              <a:ahLst/>
              <a:cxnLst/>
              <a:rect l="l" t="t" r="r" b="b"/>
              <a:pathLst>
                <a:path w="1185" h="1171" extrusionOk="0">
                  <a:moveTo>
                    <a:pt x="217" y="1"/>
                  </a:moveTo>
                  <a:cubicBezTo>
                    <a:pt x="102" y="1"/>
                    <a:pt x="15" y="102"/>
                    <a:pt x="15" y="217"/>
                  </a:cubicBezTo>
                  <a:lnTo>
                    <a:pt x="15" y="954"/>
                  </a:lnTo>
                  <a:cubicBezTo>
                    <a:pt x="1" y="1069"/>
                    <a:pt x="102" y="1170"/>
                    <a:pt x="217" y="1170"/>
                  </a:cubicBezTo>
                  <a:lnTo>
                    <a:pt x="954" y="1170"/>
                  </a:lnTo>
                  <a:cubicBezTo>
                    <a:pt x="1084" y="1170"/>
                    <a:pt x="1185" y="1069"/>
                    <a:pt x="1185" y="954"/>
                  </a:cubicBezTo>
                  <a:lnTo>
                    <a:pt x="1185" y="217"/>
                  </a:lnTo>
                  <a:cubicBezTo>
                    <a:pt x="1185" y="102"/>
                    <a:pt x="1084" y="1"/>
                    <a:pt x="968" y="1"/>
                  </a:cubicBezTo>
                  <a:close/>
                </a:path>
              </a:pathLst>
            </a:custGeom>
            <a:solidFill>
              <a:srgbClr val="6C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255;p68"/>
            <p:cNvSpPr/>
            <p:nvPr/>
          </p:nvSpPr>
          <p:spPr>
            <a:xfrm>
              <a:off x="4320227" y="3361347"/>
              <a:ext cx="38248" cy="35967"/>
            </a:xfrm>
            <a:custGeom>
              <a:avLst/>
              <a:gdLst/>
              <a:ahLst/>
              <a:cxnLst/>
              <a:rect l="l" t="t" r="r" b="b"/>
              <a:pathLst>
                <a:path w="1459" h="1372" extrusionOk="0">
                  <a:moveTo>
                    <a:pt x="202" y="1"/>
                  </a:moveTo>
                  <a:cubicBezTo>
                    <a:pt x="87" y="1"/>
                    <a:pt x="0" y="102"/>
                    <a:pt x="15" y="232"/>
                  </a:cubicBezTo>
                  <a:lnTo>
                    <a:pt x="116" y="1199"/>
                  </a:lnTo>
                  <a:cubicBezTo>
                    <a:pt x="130" y="1300"/>
                    <a:pt x="217" y="1372"/>
                    <a:pt x="318" y="1372"/>
                  </a:cubicBezTo>
                  <a:lnTo>
                    <a:pt x="1141" y="1372"/>
                  </a:lnTo>
                  <a:cubicBezTo>
                    <a:pt x="1242" y="1372"/>
                    <a:pt x="1328" y="1300"/>
                    <a:pt x="1343" y="1199"/>
                  </a:cubicBezTo>
                  <a:lnTo>
                    <a:pt x="1444" y="232"/>
                  </a:lnTo>
                  <a:cubicBezTo>
                    <a:pt x="1458" y="102"/>
                    <a:pt x="1372" y="1"/>
                    <a:pt x="1256"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256;p68"/>
            <p:cNvSpPr/>
            <p:nvPr/>
          </p:nvSpPr>
          <p:spPr>
            <a:xfrm>
              <a:off x="4405609" y="3596653"/>
              <a:ext cx="102710" cy="101033"/>
            </a:xfrm>
            <a:custGeom>
              <a:avLst/>
              <a:gdLst/>
              <a:ahLst/>
              <a:cxnLst/>
              <a:rect l="l" t="t" r="r" b="b"/>
              <a:pathLst>
                <a:path w="3918" h="3854" extrusionOk="0">
                  <a:moveTo>
                    <a:pt x="233" y="1"/>
                  </a:moveTo>
                  <a:cubicBezTo>
                    <a:pt x="105" y="1"/>
                    <a:pt x="1" y="144"/>
                    <a:pt x="49" y="278"/>
                  </a:cubicBezTo>
                  <a:lnTo>
                    <a:pt x="1161" y="3396"/>
                  </a:lnTo>
                  <a:cubicBezTo>
                    <a:pt x="1198" y="3486"/>
                    <a:pt x="1279" y="3533"/>
                    <a:pt x="1360" y="3533"/>
                  </a:cubicBezTo>
                  <a:cubicBezTo>
                    <a:pt x="1434" y="3533"/>
                    <a:pt x="1509" y="3493"/>
                    <a:pt x="1550" y="3410"/>
                  </a:cubicBezTo>
                  <a:lnTo>
                    <a:pt x="1926" y="2616"/>
                  </a:lnTo>
                  <a:lnTo>
                    <a:pt x="3095" y="3800"/>
                  </a:lnTo>
                  <a:cubicBezTo>
                    <a:pt x="3138" y="3836"/>
                    <a:pt x="3192" y="3854"/>
                    <a:pt x="3246" y="3854"/>
                  </a:cubicBezTo>
                  <a:cubicBezTo>
                    <a:pt x="3301" y="3854"/>
                    <a:pt x="3355" y="3836"/>
                    <a:pt x="3398" y="3800"/>
                  </a:cubicBezTo>
                  <a:lnTo>
                    <a:pt x="3831" y="3352"/>
                  </a:lnTo>
                  <a:cubicBezTo>
                    <a:pt x="3918" y="3266"/>
                    <a:pt x="3918" y="3136"/>
                    <a:pt x="3831" y="3064"/>
                  </a:cubicBezTo>
                  <a:lnTo>
                    <a:pt x="2662" y="1880"/>
                  </a:lnTo>
                  <a:lnTo>
                    <a:pt x="3456" y="1519"/>
                  </a:lnTo>
                  <a:cubicBezTo>
                    <a:pt x="3615" y="1432"/>
                    <a:pt x="3600" y="1187"/>
                    <a:pt x="3427" y="1129"/>
                  </a:cubicBezTo>
                  <a:lnTo>
                    <a:pt x="309" y="18"/>
                  </a:lnTo>
                  <a:cubicBezTo>
                    <a:pt x="283" y="6"/>
                    <a:pt x="258" y="1"/>
                    <a:pt x="233" y="1"/>
                  </a:cubicBez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7"/>
          <p:cNvSpPr/>
          <p:nvPr/>
        </p:nvSpPr>
        <p:spPr>
          <a:xfrm>
            <a:off x="3040625" y="1309702"/>
            <a:ext cx="2674500" cy="398823"/>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8" name="Google Shape;968;p47"/>
          <p:cNvSpPr/>
          <p:nvPr/>
        </p:nvSpPr>
        <p:spPr>
          <a:xfrm>
            <a:off x="3016380" y="3486150"/>
            <a:ext cx="2674500" cy="377914"/>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9" name="Google Shape;969;p47"/>
          <p:cNvSpPr/>
          <p:nvPr/>
        </p:nvSpPr>
        <p:spPr>
          <a:xfrm>
            <a:off x="3040625" y="4019550"/>
            <a:ext cx="2674500" cy="412213"/>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0" name="Google Shape;970;p47"/>
          <p:cNvSpPr/>
          <p:nvPr/>
        </p:nvSpPr>
        <p:spPr>
          <a:xfrm>
            <a:off x="3040625" y="4535326"/>
            <a:ext cx="2674500" cy="404039"/>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1" name="Google Shape;971;p47"/>
          <p:cNvSpPr/>
          <p:nvPr/>
        </p:nvSpPr>
        <p:spPr>
          <a:xfrm>
            <a:off x="718150" y="2227325"/>
            <a:ext cx="1539300" cy="15009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2" name="Google Shape;972;p47"/>
          <p:cNvSpPr/>
          <p:nvPr/>
        </p:nvSpPr>
        <p:spPr>
          <a:xfrm>
            <a:off x="713225" y="26325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3" name="Google Shape;973;p47"/>
          <p:cNvSpPr txBox="1"/>
          <p:nvPr/>
        </p:nvSpPr>
        <p:spPr>
          <a:xfrm>
            <a:off x="5961899" y="1309702"/>
            <a:ext cx="2452625" cy="411617"/>
          </a:xfrm>
          <a:prstGeom prst="rect">
            <a:avLst/>
          </a:prstGeom>
          <a:solidFill>
            <a:schemeClr val="dk2"/>
          </a:solidFill>
          <a:ln>
            <a:noFill/>
          </a:ln>
        </p:spPr>
        <p:txBody>
          <a:bodyPr spcFirstLastPara="1" wrap="square" lIns="91425" tIns="91425" rIns="91425" bIns="91425" anchor="ctr" anchorCtr="0">
            <a:noAutofit/>
          </a:bodyPr>
          <a:lstStyle/>
          <a:p>
            <a:r>
              <a:rPr lang="en" dirty="0">
                <a:solidFill>
                  <a:srgbClr val="FFFFFF"/>
                </a:solidFill>
                <a:latin typeface="Karla"/>
                <a:ea typeface="Karla"/>
                <a:cs typeface="Karla"/>
                <a:sym typeface="Karla"/>
              </a:rPr>
              <a:t>Base Language</a:t>
            </a:r>
            <a:endParaRPr dirty="0">
              <a:solidFill>
                <a:srgbClr val="FFFFFF"/>
              </a:solidFill>
              <a:latin typeface="Karla"/>
              <a:ea typeface="Karla"/>
              <a:cs typeface="Karla"/>
              <a:sym typeface="Karla"/>
            </a:endParaRPr>
          </a:p>
        </p:txBody>
      </p:sp>
      <p:sp>
        <p:nvSpPr>
          <p:cNvPr id="974" name="Google Shape;974;p47"/>
          <p:cNvSpPr txBox="1"/>
          <p:nvPr/>
        </p:nvSpPr>
        <p:spPr>
          <a:xfrm>
            <a:off x="5961899" y="3486150"/>
            <a:ext cx="2452625" cy="411617"/>
          </a:xfrm>
          <a:prstGeom prst="rect">
            <a:avLst/>
          </a:prstGeom>
          <a:solidFill>
            <a:schemeClr val="dk2"/>
          </a:solidFill>
          <a:ln>
            <a:noFill/>
          </a:ln>
        </p:spPr>
        <p:txBody>
          <a:bodyPr spcFirstLastPara="1" wrap="square" lIns="91425" tIns="91425" rIns="91425" bIns="91425" anchor="ctr" anchorCtr="0">
            <a:noAutofit/>
          </a:bodyPr>
          <a:lstStyle/>
          <a:p>
            <a:r>
              <a:rPr lang="en-US" dirty="0">
                <a:solidFill>
                  <a:srgbClr val="FFFFFF"/>
                </a:solidFill>
                <a:latin typeface="Karla"/>
                <a:ea typeface="Karla"/>
                <a:cs typeface="Karla"/>
                <a:sym typeface="Karla"/>
              </a:rPr>
              <a:t>Module for Automated Web interaction</a:t>
            </a:r>
            <a:endParaRPr dirty="0">
              <a:solidFill>
                <a:srgbClr val="FFFFFF"/>
              </a:solidFill>
              <a:latin typeface="Karla"/>
              <a:ea typeface="Karla"/>
              <a:cs typeface="Karla"/>
              <a:sym typeface="Karla"/>
            </a:endParaRPr>
          </a:p>
        </p:txBody>
      </p:sp>
      <p:sp>
        <p:nvSpPr>
          <p:cNvPr id="975" name="Google Shape;975;p47"/>
          <p:cNvSpPr txBox="1"/>
          <p:nvPr/>
        </p:nvSpPr>
        <p:spPr>
          <a:xfrm>
            <a:off x="5961899" y="4020146"/>
            <a:ext cx="2455326" cy="411617"/>
          </a:xfrm>
          <a:prstGeom prst="rect">
            <a:avLst/>
          </a:prstGeom>
          <a:solidFill>
            <a:schemeClr val="dk2"/>
          </a:solidFill>
          <a:ln>
            <a:noFill/>
          </a:ln>
        </p:spPr>
        <p:txBody>
          <a:bodyPr spcFirstLastPara="1" wrap="square" lIns="91425" tIns="91425" rIns="91425" bIns="91425" anchor="ctr" anchorCtr="0">
            <a:noAutofit/>
          </a:bodyPr>
          <a:lstStyle/>
          <a:p>
            <a:r>
              <a:rPr lang="en" dirty="0">
                <a:solidFill>
                  <a:srgbClr val="FFFFFF"/>
                </a:solidFill>
                <a:latin typeface="Karla"/>
                <a:ea typeface="Karla"/>
                <a:cs typeface="Karla"/>
                <a:sym typeface="Karla"/>
              </a:rPr>
              <a:t>Database</a:t>
            </a:r>
            <a:endParaRPr dirty="0">
              <a:solidFill>
                <a:srgbClr val="FFFFFF"/>
              </a:solidFill>
              <a:latin typeface="Karla"/>
              <a:ea typeface="Karla"/>
              <a:cs typeface="Karla"/>
              <a:sym typeface="Karla"/>
            </a:endParaRPr>
          </a:p>
        </p:txBody>
      </p:sp>
      <p:sp>
        <p:nvSpPr>
          <p:cNvPr id="976" name="Google Shape;976;p47"/>
          <p:cNvSpPr txBox="1"/>
          <p:nvPr/>
        </p:nvSpPr>
        <p:spPr>
          <a:xfrm>
            <a:off x="5961899" y="4535326"/>
            <a:ext cx="2462051" cy="404039"/>
          </a:xfrm>
          <a:prstGeom prst="rect">
            <a:avLst/>
          </a:prstGeom>
          <a:solidFill>
            <a:schemeClr val="dk2"/>
          </a:solidFill>
          <a:ln>
            <a:noFill/>
          </a:ln>
        </p:spPr>
        <p:txBody>
          <a:bodyPr spcFirstLastPara="1" wrap="square" lIns="91425" tIns="91425" rIns="91425" bIns="91425" anchor="ctr" anchorCtr="0">
            <a:noAutofit/>
          </a:bodyPr>
          <a:lstStyle/>
          <a:p>
            <a:r>
              <a:rPr lang="en-US" dirty="0">
                <a:solidFill>
                  <a:srgbClr val="FFFFFF"/>
                </a:solidFill>
                <a:latin typeface="Karla"/>
                <a:ea typeface="Karla"/>
                <a:cs typeface="Karla"/>
                <a:sym typeface="Karla"/>
              </a:rPr>
              <a:t>Frontend</a:t>
            </a:r>
            <a:endParaRPr dirty="0">
              <a:solidFill>
                <a:srgbClr val="FFFFFF"/>
              </a:solidFill>
              <a:latin typeface="Karla"/>
              <a:ea typeface="Karla"/>
              <a:cs typeface="Karla"/>
              <a:sym typeface="Karla"/>
            </a:endParaRPr>
          </a:p>
        </p:txBody>
      </p:sp>
      <p:sp>
        <p:nvSpPr>
          <p:cNvPr id="977" name="Google Shape;977;p47"/>
          <p:cNvSpPr txBox="1">
            <a:spLocks noGrp="1"/>
          </p:cNvSpPr>
          <p:nvPr>
            <p:ph type="title"/>
          </p:nvPr>
        </p:nvSpPr>
        <p:spPr>
          <a:xfrm>
            <a:off x="718150" y="32265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Castellar" panose="020A0402060406010301" pitchFamily="18" charset="0"/>
              </a:rPr>
              <a:t>Tech-Stacks</a:t>
            </a:r>
            <a:endParaRPr sz="3200" dirty="0">
              <a:latin typeface="Castellar" panose="020A0402060406010301" pitchFamily="18" charset="0"/>
            </a:endParaRPr>
          </a:p>
        </p:txBody>
      </p:sp>
      <p:sp>
        <p:nvSpPr>
          <p:cNvPr id="978" name="Google Shape;978;p47"/>
          <p:cNvSpPr txBox="1"/>
          <p:nvPr/>
        </p:nvSpPr>
        <p:spPr>
          <a:xfrm>
            <a:off x="782509" y="3160350"/>
            <a:ext cx="1474941" cy="478200"/>
          </a:xfrm>
          <a:prstGeom prst="rect">
            <a:avLst/>
          </a:prstGeom>
          <a:noFill/>
          <a:ln>
            <a:noFill/>
          </a:ln>
        </p:spPr>
        <p:txBody>
          <a:bodyPr spcFirstLastPara="1" wrap="square" lIns="91425" tIns="91425" rIns="91425" bIns="91425" anchor="ctr" anchorCtr="0">
            <a:noAutofit/>
          </a:bodyPr>
          <a:lstStyle/>
          <a:p>
            <a:pPr algn="ctr"/>
            <a:r>
              <a:rPr lang="en" sz="2000" dirty="0">
                <a:solidFill>
                  <a:srgbClr val="51AFDB"/>
                </a:solidFill>
                <a:latin typeface="Audiowide"/>
                <a:ea typeface="Audiowide"/>
                <a:cs typeface="Audiowide"/>
                <a:sym typeface="Audiowide"/>
              </a:rPr>
              <a:t>AI ChatBot</a:t>
            </a:r>
            <a:endParaRPr sz="2000" dirty="0">
              <a:solidFill>
                <a:srgbClr val="51AFDB"/>
              </a:solidFill>
              <a:latin typeface="Audiowide"/>
              <a:ea typeface="Audiowide"/>
              <a:cs typeface="Audiowide"/>
              <a:sym typeface="Audiowide"/>
            </a:endParaRPr>
          </a:p>
        </p:txBody>
      </p:sp>
      <p:cxnSp>
        <p:nvCxnSpPr>
          <p:cNvPr id="979" name="Google Shape;979;p47"/>
          <p:cNvCxnSpPr>
            <a:cxnSpLocks/>
            <a:endCxn id="967" idx="2"/>
          </p:cNvCxnSpPr>
          <p:nvPr/>
        </p:nvCxnSpPr>
        <p:spPr>
          <a:xfrm rot="5400000" flipH="1" flipV="1">
            <a:off x="2122948" y="2035073"/>
            <a:ext cx="1443636" cy="391718"/>
          </a:xfrm>
          <a:prstGeom prst="bentConnector2">
            <a:avLst/>
          </a:prstGeom>
          <a:noFill/>
          <a:ln w="9525" cap="flat" cmpd="sng">
            <a:solidFill>
              <a:schemeClr val="lt1"/>
            </a:solidFill>
            <a:prstDash val="solid"/>
            <a:round/>
            <a:headEnd type="none" w="med" len="med"/>
            <a:tailEnd type="none" w="med" len="med"/>
          </a:ln>
        </p:spPr>
      </p:cxnSp>
      <p:cxnSp>
        <p:nvCxnSpPr>
          <p:cNvPr id="981" name="Google Shape;981;p47"/>
          <p:cNvCxnSpPr>
            <a:stCxn id="971" idx="0"/>
            <a:endCxn id="982" idx="1"/>
          </p:cNvCxnSpPr>
          <p:nvPr/>
        </p:nvCxnSpPr>
        <p:spPr>
          <a:xfrm>
            <a:off x="2257450" y="2977775"/>
            <a:ext cx="783186" cy="1759571"/>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983" name="Google Shape;983;p47"/>
          <p:cNvCxnSpPr>
            <a:stCxn id="971" idx="0"/>
            <a:endCxn id="984" idx="1"/>
          </p:cNvCxnSpPr>
          <p:nvPr/>
        </p:nvCxnSpPr>
        <p:spPr>
          <a:xfrm>
            <a:off x="2257450" y="2977775"/>
            <a:ext cx="790561" cy="700418"/>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985" name="Google Shape;985;p47"/>
          <p:cNvCxnSpPr>
            <a:cxnSpLocks/>
            <a:stCxn id="971" idx="0"/>
            <a:endCxn id="986" idx="1"/>
          </p:cNvCxnSpPr>
          <p:nvPr/>
        </p:nvCxnSpPr>
        <p:spPr>
          <a:xfrm>
            <a:off x="2257450" y="2977775"/>
            <a:ext cx="783186" cy="1248180"/>
          </a:xfrm>
          <a:prstGeom prst="bentConnector3">
            <a:avLst>
              <a:gd name="adj1" fmla="val 50000"/>
            </a:avLst>
          </a:prstGeom>
          <a:noFill/>
          <a:ln w="9525" cap="flat" cmpd="sng">
            <a:solidFill>
              <a:schemeClr val="lt1"/>
            </a:solidFill>
            <a:prstDash val="solid"/>
            <a:round/>
            <a:headEnd type="none" w="med" len="med"/>
            <a:tailEnd type="none" w="med" len="med"/>
          </a:ln>
        </p:spPr>
      </p:cxnSp>
      <p:sp>
        <p:nvSpPr>
          <p:cNvPr id="980" name="Google Shape;980;p47"/>
          <p:cNvSpPr txBox="1"/>
          <p:nvPr/>
        </p:nvSpPr>
        <p:spPr>
          <a:xfrm>
            <a:off x="3515430" y="1298009"/>
            <a:ext cx="1676400" cy="403500"/>
          </a:xfrm>
          <a:prstGeom prst="rect">
            <a:avLst/>
          </a:prstGeom>
          <a:noFill/>
          <a:ln>
            <a:noFill/>
          </a:ln>
        </p:spPr>
        <p:txBody>
          <a:bodyPr spcFirstLastPara="1" wrap="square" lIns="91425" tIns="91425" rIns="91425" bIns="91425" anchor="ctr" anchorCtr="0">
            <a:noAutofit/>
          </a:bodyPr>
          <a:lstStyle/>
          <a:p>
            <a:pPr algn="ctr"/>
            <a:r>
              <a:rPr lang="en-US" sz="2000" dirty="0">
                <a:solidFill>
                  <a:srgbClr val="51AFDB"/>
                </a:solidFill>
                <a:latin typeface="Audiowide"/>
                <a:ea typeface="Audiowide"/>
                <a:cs typeface="Audiowide"/>
                <a:sym typeface="Audiowide"/>
              </a:rPr>
              <a:t>Python</a:t>
            </a:r>
          </a:p>
        </p:txBody>
      </p:sp>
      <p:sp>
        <p:nvSpPr>
          <p:cNvPr id="984" name="Google Shape;984;p47"/>
          <p:cNvSpPr txBox="1"/>
          <p:nvPr/>
        </p:nvSpPr>
        <p:spPr>
          <a:xfrm>
            <a:off x="3048011" y="3489235"/>
            <a:ext cx="2674500" cy="377915"/>
          </a:xfrm>
          <a:prstGeom prst="rect">
            <a:avLst/>
          </a:prstGeom>
          <a:noFill/>
          <a:ln>
            <a:noFill/>
          </a:ln>
        </p:spPr>
        <p:txBody>
          <a:bodyPr spcFirstLastPara="1" wrap="square" lIns="91425" tIns="91425" rIns="91425" bIns="91425" anchor="ctr" anchorCtr="0">
            <a:noAutofit/>
          </a:bodyPr>
          <a:lstStyle/>
          <a:p>
            <a:pPr algn="ctr"/>
            <a:r>
              <a:rPr lang="en-US" sz="2000" dirty="0" err="1">
                <a:solidFill>
                  <a:srgbClr val="51AFDB"/>
                </a:solidFill>
                <a:latin typeface="Audiowide"/>
                <a:ea typeface="Audiowide"/>
                <a:cs typeface="Audiowide"/>
                <a:sym typeface="Audiowide"/>
              </a:rPr>
              <a:t>Webbrowser</a:t>
            </a:r>
            <a:endParaRPr lang="en-US" sz="2000" dirty="0">
              <a:solidFill>
                <a:srgbClr val="51AFDB"/>
              </a:solidFill>
              <a:latin typeface="Audiowide"/>
              <a:ea typeface="Audiowide"/>
              <a:cs typeface="Audiowide"/>
              <a:sym typeface="Audiowide"/>
            </a:endParaRPr>
          </a:p>
        </p:txBody>
      </p:sp>
      <p:sp>
        <p:nvSpPr>
          <p:cNvPr id="986" name="Google Shape;986;p47"/>
          <p:cNvSpPr txBox="1"/>
          <p:nvPr/>
        </p:nvSpPr>
        <p:spPr>
          <a:xfrm>
            <a:off x="3040636" y="4020146"/>
            <a:ext cx="2674500" cy="411617"/>
          </a:xfrm>
          <a:prstGeom prst="rect">
            <a:avLst/>
          </a:prstGeom>
          <a:noFill/>
          <a:ln>
            <a:noFill/>
          </a:ln>
        </p:spPr>
        <p:txBody>
          <a:bodyPr spcFirstLastPara="1" wrap="square" lIns="91425" tIns="91425" rIns="91425" bIns="91425" anchor="ctr" anchorCtr="0">
            <a:noAutofit/>
          </a:bodyPr>
          <a:lstStyle/>
          <a:p>
            <a:pPr algn="ctr"/>
            <a:r>
              <a:rPr lang="en" sz="2000" dirty="0">
                <a:solidFill>
                  <a:srgbClr val="51AFDB"/>
                </a:solidFill>
                <a:latin typeface="Audiowide"/>
                <a:ea typeface="Audiowide"/>
                <a:cs typeface="Audiowide"/>
                <a:sym typeface="Audiowide"/>
              </a:rPr>
              <a:t>SQLite3</a:t>
            </a:r>
            <a:endParaRPr sz="2000" dirty="0">
              <a:solidFill>
                <a:srgbClr val="51AFDB"/>
              </a:solidFill>
              <a:latin typeface="Audiowide"/>
              <a:ea typeface="Audiowide"/>
              <a:cs typeface="Audiowide"/>
              <a:sym typeface="Audiowide"/>
            </a:endParaRPr>
          </a:p>
        </p:txBody>
      </p:sp>
      <p:sp>
        <p:nvSpPr>
          <p:cNvPr id="982" name="Google Shape;982;p47"/>
          <p:cNvSpPr txBox="1"/>
          <p:nvPr/>
        </p:nvSpPr>
        <p:spPr>
          <a:xfrm>
            <a:off x="3040636" y="4535327"/>
            <a:ext cx="2674500" cy="404038"/>
          </a:xfrm>
          <a:prstGeom prst="rect">
            <a:avLst/>
          </a:prstGeom>
          <a:noFill/>
          <a:ln>
            <a:noFill/>
          </a:ln>
        </p:spPr>
        <p:txBody>
          <a:bodyPr spcFirstLastPara="1" wrap="square" lIns="91425" tIns="91425" rIns="91425" bIns="91425" anchor="ctr" anchorCtr="0">
            <a:noAutofit/>
          </a:bodyPr>
          <a:lstStyle/>
          <a:p>
            <a:pPr algn="ctr"/>
            <a:r>
              <a:rPr lang="en" sz="2000" dirty="0">
                <a:solidFill>
                  <a:srgbClr val="51AFDB"/>
                </a:solidFill>
                <a:latin typeface="Audiowide"/>
                <a:ea typeface="Audiowide"/>
                <a:cs typeface="Audiowide"/>
                <a:sym typeface="Audiowide"/>
              </a:rPr>
              <a:t>HTML, CSS, JS</a:t>
            </a:r>
            <a:endParaRPr sz="2000" dirty="0">
              <a:solidFill>
                <a:srgbClr val="51AFDB"/>
              </a:solidFill>
              <a:latin typeface="Audiowide"/>
              <a:ea typeface="Audiowide"/>
              <a:cs typeface="Audiowide"/>
              <a:sym typeface="Audiowide"/>
            </a:endParaRPr>
          </a:p>
        </p:txBody>
      </p:sp>
      <p:cxnSp>
        <p:nvCxnSpPr>
          <p:cNvPr id="987" name="Google Shape;987;p47"/>
          <p:cNvCxnSpPr>
            <a:cxnSpLocks/>
            <a:stCxn id="967" idx="0"/>
            <a:endCxn id="973" idx="1"/>
          </p:cNvCxnSpPr>
          <p:nvPr/>
        </p:nvCxnSpPr>
        <p:spPr>
          <a:xfrm>
            <a:off x="5715125" y="1509114"/>
            <a:ext cx="246774" cy="6397"/>
          </a:xfrm>
          <a:prstGeom prst="straightConnector1">
            <a:avLst/>
          </a:prstGeom>
          <a:noFill/>
          <a:ln w="9525" cap="flat" cmpd="sng">
            <a:solidFill>
              <a:schemeClr val="lt1"/>
            </a:solidFill>
            <a:prstDash val="solid"/>
            <a:round/>
            <a:headEnd type="none" w="med" len="med"/>
            <a:tailEnd type="none" w="med" len="med"/>
          </a:ln>
        </p:spPr>
      </p:cxnSp>
      <p:cxnSp>
        <p:nvCxnSpPr>
          <p:cNvPr id="988" name="Google Shape;988;p47"/>
          <p:cNvCxnSpPr>
            <a:cxnSpLocks/>
            <a:stCxn id="984" idx="3"/>
            <a:endCxn id="974" idx="1"/>
          </p:cNvCxnSpPr>
          <p:nvPr/>
        </p:nvCxnSpPr>
        <p:spPr>
          <a:xfrm>
            <a:off x="5722511" y="3678193"/>
            <a:ext cx="239388" cy="13766"/>
          </a:xfrm>
          <a:prstGeom prst="straightConnector1">
            <a:avLst/>
          </a:prstGeom>
          <a:noFill/>
          <a:ln w="9525" cap="flat" cmpd="sng">
            <a:solidFill>
              <a:schemeClr val="lt1"/>
            </a:solidFill>
            <a:prstDash val="solid"/>
            <a:round/>
            <a:headEnd type="none" w="med" len="med"/>
            <a:tailEnd type="none" w="med" len="med"/>
          </a:ln>
        </p:spPr>
      </p:cxnSp>
      <p:cxnSp>
        <p:nvCxnSpPr>
          <p:cNvPr id="989" name="Google Shape;989;p47"/>
          <p:cNvCxnSpPr>
            <a:cxnSpLocks/>
            <a:stCxn id="986" idx="3"/>
            <a:endCxn id="975" idx="1"/>
          </p:cNvCxnSpPr>
          <p:nvPr/>
        </p:nvCxnSpPr>
        <p:spPr>
          <a:xfrm>
            <a:off x="5715136" y="4225955"/>
            <a:ext cx="246763" cy="0"/>
          </a:xfrm>
          <a:prstGeom prst="straightConnector1">
            <a:avLst/>
          </a:prstGeom>
          <a:noFill/>
          <a:ln w="9525" cap="flat" cmpd="sng">
            <a:solidFill>
              <a:schemeClr val="lt1"/>
            </a:solidFill>
            <a:prstDash val="solid"/>
            <a:round/>
            <a:headEnd type="none" w="med" len="med"/>
            <a:tailEnd type="none" w="med" len="med"/>
          </a:ln>
        </p:spPr>
      </p:cxnSp>
      <p:cxnSp>
        <p:nvCxnSpPr>
          <p:cNvPr id="990" name="Google Shape;990;p47"/>
          <p:cNvCxnSpPr>
            <a:cxnSpLocks/>
            <a:stCxn id="982" idx="3"/>
            <a:endCxn id="976" idx="1"/>
          </p:cNvCxnSpPr>
          <p:nvPr/>
        </p:nvCxnSpPr>
        <p:spPr>
          <a:xfrm>
            <a:off x="5715136" y="4737346"/>
            <a:ext cx="246763" cy="0"/>
          </a:xfrm>
          <a:prstGeom prst="straightConnector1">
            <a:avLst/>
          </a:prstGeom>
          <a:noFill/>
          <a:ln w="9525" cap="flat" cmpd="sng">
            <a:solidFill>
              <a:schemeClr val="lt1"/>
            </a:solidFill>
            <a:prstDash val="solid"/>
            <a:round/>
            <a:headEnd type="none" w="med" len="med"/>
            <a:tailEnd type="none" w="med" len="med"/>
          </a:ln>
        </p:spPr>
      </p:cxnSp>
      <p:grpSp>
        <p:nvGrpSpPr>
          <p:cNvPr id="995" name="Google Shape;995;p47"/>
          <p:cNvGrpSpPr/>
          <p:nvPr/>
        </p:nvGrpSpPr>
        <p:grpSpPr>
          <a:xfrm rot="10800000">
            <a:off x="8655657" y="3842671"/>
            <a:ext cx="288601" cy="1096693"/>
            <a:chOff x="1006700" y="2603975"/>
            <a:chExt cx="55450" cy="210700"/>
          </a:xfrm>
        </p:grpSpPr>
        <p:sp>
          <p:nvSpPr>
            <p:cNvPr id="996" name="Google Shape;996;p4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7" name="Google Shape;997;p4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8" name="Google Shape;998;p4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9" name="Google Shape;999;p4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0" name="Google Shape;1000;p4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1" name="Google Shape;1001;p4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002" name="Google Shape;1002;p47"/>
          <p:cNvGrpSpPr/>
          <p:nvPr/>
        </p:nvGrpSpPr>
        <p:grpSpPr>
          <a:xfrm>
            <a:off x="713219" y="47661"/>
            <a:ext cx="767910" cy="714388"/>
            <a:chOff x="827350" y="3629733"/>
            <a:chExt cx="1431600" cy="1332067"/>
          </a:xfrm>
        </p:grpSpPr>
        <p:sp>
          <p:nvSpPr>
            <p:cNvPr id="1003" name="Google Shape;1003;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endParaRPr/>
            </a:p>
          </p:txBody>
        </p:sp>
        <p:sp>
          <p:nvSpPr>
            <p:cNvPr id="1004" name="Google Shape;1004;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endParaRPr/>
            </a:p>
          </p:txBody>
        </p:sp>
        <p:sp>
          <p:nvSpPr>
            <p:cNvPr id="1005" name="Google Shape;1005;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endParaRPr/>
            </a:p>
          </p:txBody>
        </p:sp>
      </p:grpSp>
      <p:grpSp>
        <p:nvGrpSpPr>
          <p:cNvPr id="1006" name="Google Shape;1006;p47"/>
          <p:cNvGrpSpPr/>
          <p:nvPr/>
        </p:nvGrpSpPr>
        <p:grpSpPr>
          <a:xfrm>
            <a:off x="275877" y="623006"/>
            <a:ext cx="437354" cy="406680"/>
            <a:chOff x="827350" y="3629733"/>
            <a:chExt cx="1431600" cy="1332067"/>
          </a:xfrm>
        </p:grpSpPr>
        <p:sp>
          <p:nvSpPr>
            <p:cNvPr id="1007" name="Google Shape;1007;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endParaRPr/>
            </a:p>
          </p:txBody>
        </p:sp>
        <p:sp>
          <p:nvSpPr>
            <p:cNvPr id="1008" name="Google Shape;1008;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endParaRPr/>
            </a:p>
          </p:txBody>
        </p:sp>
        <p:sp>
          <p:nvSpPr>
            <p:cNvPr id="1009" name="Google Shape;1009;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endParaRPr/>
            </a:p>
          </p:txBody>
        </p:sp>
      </p:grpSp>
      <p:sp>
        <p:nvSpPr>
          <p:cNvPr id="47" name="Google Shape;967;p47"/>
          <p:cNvSpPr/>
          <p:nvPr/>
        </p:nvSpPr>
        <p:spPr>
          <a:xfrm>
            <a:off x="3048000" y="2952750"/>
            <a:ext cx="2674500" cy="397085"/>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 name="Google Shape;980;p47"/>
          <p:cNvSpPr txBox="1"/>
          <p:nvPr/>
        </p:nvSpPr>
        <p:spPr>
          <a:xfrm>
            <a:off x="3048011" y="2419350"/>
            <a:ext cx="2674500" cy="362477"/>
          </a:xfrm>
          <a:prstGeom prst="rect">
            <a:avLst/>
          </a:prstGeom>
          <a:noFill/>
          <a:ln>
            <a:noFill/>
          </a:ln>
        </p:spPr>
        <p:txBody>
          <a:bodyPr spcFirstLastPara="1" wrap="square" lIns="91425" tIns="91425" rIns="91425" bIns="91425" anchor="ctr" anchorCtr="0">
            <a:noAutofit/>
          </a:bodyPr>
          <a:lstStyle/>
          <a:p>
            <a:pPr algn="ctr"/>
            <a:r>
              <a:rPr lang="en" sz="2000" dirty="0">
                <a:solidFill>
                  <a:srgbClr val="51AFDB"/>
                </a:solidFill>
                <a:latin typeface="Audiowide"/>
                <a:ea typeface="Audiowide"/>
                <a:cs typeface="Audiowide"/>
                <a:sym typeface="Audiowide"/>
              </a:rPr>
              <a:t>wolframalpha</a:t>
            </a:r>
            <a:endParaRPr sz="2000" dirty="0">
              <a:solidFill>
                <a:srgbClr val="51AFDB"/>
              </a:solidFill>
              <a:latin typeface="Audiowide"/>
              <a:ea typeface="Audiowide"/>
              <a:cs typeface="Audiowide"/>
              <a:sym typeface="Audiowide"/>
            </a:endParaRPr>
          </a:p>
        </p:txBody>
      </p:sp>
      <p:cxnSp>
        <p:nvCxnSpPr>
          <p:cNvPr id="5" name="Straight Connector 4"/>
          <p:cNvCxnSpPr>
            <a:endCxn id="47" idx="2"/>
          </p:cNvCxnSpPr>
          <p:nvPr/>
        </p:nvCxnSpPr>
        <p:spPr>
          <a:xfrm>
            <a:off x="2649043" y="3151293"/>
            <a:ext cx="398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Google Shape;967;p47"/>
          <p:cNvSpPr/>
          <p:nvPr/>
        </p:nvSpPr>
        <p:spPr>
          <a:xfrm>
            <a:off x="3048000" y="2419350"/>
            <a:ext cx="2674500" cy="397085"/>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6" name="Straight Connector 65"/>
          <p:cNvCxnSpPr/>
          <p:nvPr/>
        </p:nvCxnSpPr>
        <p:spPr>
          <a:xfrm>
            <a:off x="2649043" y="2647950"/>
            <a:ext cx="398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Google Shape;967;p47"/>
          <p:cNvSpPr/>
          <p:nvPr/>
        </p:nvSpPr>
        <p:spPr>
          <a:xfrm>
            <a:off x="3040500" y="1885950"/>
            <a:ext cx="2674500" cy="397085"/>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83" name="Straight Connector 82"/>
          <p:cNvCxnSpPr/>
          <p:nvPr/>
        </p:nvCxnSpPr>
        <p:spPr>
          <a:xfrm>
            <a:off x="2649043" y="2013325"/>
            <a:ext cx="398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810001" y="1796393"/>
            <a:ext cx="1103302" cy="400110"/>
          </a:xfrm>
          <a:prstGeom prst="rect">
            <a:avLst/>
          </a:prstGeom>
        </p:spPr>
        <p:txBody>
          <a:bodyPr wrap="square">
            <a:spAutoFit/>
          </a:bodyPr>
          <a:lstStyle/>
          <a:p>
            <a:pPr algn="ctr"/>
            <a:r>
              <a:rPr lang="en-US" sz="2000" dirty="0">
                <a:solidFill>
                  <a:srgbClr val="51AFDB"/>
                </a:solidFill>
                <a:latin typeface="Audiowide"/>
                <a:ea typeface="Audiowide"/>
                <a:cs typeface="Audiowide"/>
                <a:sym typeface="Audiowide"/>
              </a:rPr>
              <a:t>Django</a:t>
            </a:r>
          </a:p>
        </p:txBody>
      </p:sp>
      <p:sp>
        <p:nvSpPr>
          <p:cNvPr id="33" name="Rectangle 32"/>
          <p:cNvSpPr/>
          <p:nvPr/>
        </p:nvSpPr>
        <p:spPr>
          <a:xfrm>
            <a:off x="3704255" y="2952750"/>
            <a:ext cx="1298753" cy="400110"/>
          </a:xfrm>
          <a:prstGeom prst="rect">
            <a:avLst/>
          </a:prstGeom>
        </p:spPr>
        <p:txBody>
          <a:bodyPr wrap="none">
            <a:spAutoFit/>
          </a:bodyPr>
          <a:lstStyle/>
          <a:p>
            <a:pPr algn="ctr"/>
            <a:r>
              <a:rPr lang="en-US" sz="2000" dirty="0">
                <a:solidFill>
                  <a:srgbClr val="51AFDB"/>
                </a:solidFill>
                <a:latin typeface="Audiowide"/>
                <a:ea typeface="Audiowide"/>
                <a:cs typeface="Audiowide"/>
                <a:sym typeface="Audiowide"/>
              </a:rPr>
              <a:t>Wikipedia</a:t>
            </a:r>
          </a:p>
        </p:txBody>
      </p:sp>
      <p:sp>
        <p:nvSpPr>
          <p:cNvPr id="103" name="Google Shape;973;p47"/>
          <p:cNvSpPr txBox="1"/>
          <p:nvPr/>
        </p:nvSpPr>
        <p:spPr>
          <a:xfrm>
            <a:off x="5961899" y="1889035"/>
            <a:ext cx="2452625" cy="393999"/>
          </a:xfrm>
          <a:prstGeom prst="rect">
            <a:avLst/>
          </a:prstGeom>
          <a:solidFill>
            <a:schemeClr val="dk2"/>
          </a:solidFill>
          <a:ln>
            <a:noFill/>
          </a:ln>
        </p:spPr>
        <p:txBody>
          <a:bodyPr spcFirstLastPara="1" wrap="square" lIns="91425" tIns="91425" rIns="91425" bIns="91425" anchor="ctr" anchorCtr="0">
            <a:noAutofit/>
          </a:bodyPr>
          <a:lstStyle/>
          <a:p>
            <a:r>
              <a:rPr lang="en" dirty="0">
                <a:solidFill>
                  <a:srgbClr val="FFFFFF"/>
                </a:solidFill>
                <a:latin typeface="Karla"/>
                <a:ea typeface="Karla"/>
                <a:cs typeface="Karla"/>
                <a:sym typeface="Karla"/>
              </a:rPr>
              <a:t>Python Web framework</a:t>
            </a:r>
            <a:endParaRPr dirty="0">
              <a:solidFill>
                <a:srgbClr val="FFFFFF"/>
              </a:solidFill>
              <a:latin typeface="Karla"/>
              <a:ea typeface="Karla"/>
              <a:cs typeface="Karla"/>
              <a:sym typeface="Karla"/>
            </a:endParaRPr>
          </a:p>
        </p:txBody>
      </p:sp>
      <p:cxnSp>
        <p:nvCxnSpPr>
          <p:cNvPr id="104" name="Google Shape;987;p47"/>
          <p:cNvCxnSpPr>
            <a:cxnSpLocks/>
            <a:stCxn id="82" idx="0"/>
            <a:endCxn id="103" idx="1"/>
          </p:cNvCxnSpPr>
          <p:nvPr/>
        </p:nvCxnSpPr>
        <p:spPr>
          <a:xfrm>
            <a:off x="5715000" y="2084493"/>
            <a:ext cx="246899" cy="1542"/>
          </a:xfrm>
          <a:prstGeom prst="straightConnector1">
            <a:avLst/>
          </a:prstGeom>
          <a:noFill/>
          <a:ln w="9525" cap="flat" cmpd="sng">
            <a:solidFill>
              <a:schemeClr val="lt1"/>
            </a:solidFill>
            <a:prstDash val="solid"/>
            <a:round/>
            <a:headEnd type="none" w="med" len="med"/>
            <a:tailEnd type="none" w="med" len="med"/>
          </a:ln>
        </p:spPr>
      </p:cxnSp>
      <p:sp>
        <p:nvSpPr>
          <p:cNvPr id="105" name="Google Shape;975;p47"/>
          <p:cNvSpPr txBox="1"/>
          <p:nvPr/>
        </p:nvSpPr>
        <p:spPr>
          <a:xfrm>
            <a:off x="5961899" y="2952750"/>
            <a:ext cx="2462051" cy="411617"/>
          </a:xfrm>
          <a:prstGeom prst="rect">
            <a:avLst/>
          </a:prstGeom>
          <a:solidFill>
            <a:schemeClr val="dk2"/>
          </a:solidFill>
          <a:ln>
            <a:noFill/>
          </a:ln>
        </p:spPr>
        <p:txBody>
          <a:bodyPr spcFirstLastPara="1" wrap="square" lIns="91425" tIns="91425" rIns="91425" bIns="91425" anchor="ctr" anchorCtr="0">
            <a:noAutofit/>
          </a:bodyPr>
          <a:lstStyle/>
          <a:p>
            <a:r>
              <a:rPr lang="en" dirty="0">
                <a:solidFill>
                  <a:srgbClr val="FFFFFF"/>
                </a:solidFill>
                <a:latin typeface="Karla"/>
                <a:ea typeface="Karla"/>
                <a:cs typeface="Karla"/>
                <a:sym typeface="Karla"/>
              </a:rPr>
              <a:t>Library for interaction with Wikipedia</a:t>
            </a:r>
            <a:endParaRPr dirty="0">
              <a:solidFill>
                <a:srgbClr val="FFFFFF"/>
              </a:solidFill>
              <a:latin typeface="Karla"/>
              <a:ea typeface="Karla"/>
              <a:cs typeface="Karla"/>
              <a:sym typeface="Karla"/>
            </a:endParaRPr>
          </a:p>
        </p:txBody>
      </p:sp>
      <p:cxnSp>
        <p:nvCxnSpPr>
          <p:cNvPr id="106" name="Google Shape;989;p47"/>
          <p:cNvCxnSpPr>
            <a:cxnSpLocks/>
            <a:endCxn id="105" idx="1"/>
          </p:cNvCxnSpPr>
          <p:nvPr/>
        </p:nvCxnSpPr>
        <p:spPr>
          <a:xfrm>
            <a:off x="5756111" y="3158559"/>
            <a:ext cx="205788" cy="0"/>
          </a:xfrm>
          <a:prstGeom prst="straightConnector1">
            <a:avLst/>
          </a:prstGeom>
          <a:noFill/>
          <a:ln w="9525" cap="flat" cmpd="sng">
            <a:solidFill>
              <a:schemeClr val="lt1"/>
            </a:solidFill>
            <a:prstDash val="solid"/>
            <a:round/>
            <a:headEnd type="none" w="med" len="med"/>
            <a:tailEnd type="none" w="med" len="med"/>
          </a:ln>
        </p:spPr>
      </p:cxnSp>
      <p:sp>
        <p:nvSpPr>
          <p:cNvPr id="107" name="Google Shape;975;p47"/>
          <p:cNvSpPr txBox="1"/>
          <p:nvPr/>
        </p:nvSpPr>
        <p:spPr>
          <a:xfrm>
            <a:off x="5961899" y="2419350"/>
            <a:ext cx="2452625" cy="402807"/>
          </a:xfrm>
          <a:prstGeom prst="rect">
            <a:avLst/>
          </a:prstGeom>
          <a:solidFill>
            <a:schemeClr val="dk2"/>
          </a:solidFill>
          <a:ln>
            <a:noFill/>
          </a:ln>
        </p:spPr>
        <p:txBody>
          <a:bodyPr spcFirstLastPara="1" wrap="square" lIns="91425" tIns="91425" rIns="91425" bIns="91425" anchor="ctr" anchorCtr="0">
            <a:noAutofit/>
          </a:bodyPr>
          <a:lstStyle/>
          <a:p>
            <a:r>
              <a:rPr lang="en" dirty="0">
                <a:solidFill>
                  <a:srgbClr val="FFFFFF"/>
                </a:solidFill>
                <a:latin typeface="Karla"/>
                <a:ea typeface="Karla"/>
                <a:cs typeface="Karla"/>
                <a:sym typeface="Karla"/>
              </a:rPr>
              <a:t>API to answer factual queries</a:t>
            </a:r>
            <a:endParaRPr dirty="0">
              <a:solidFill>
                <a:srgbClr val="FFFFFF"/>
              </a:solidFill>
              <a:latin typeface="Karla"/>
              <a:ea typeface="Karla"/>
              <a:cs typeface="Karla"/>
              <a:sym typeface="Karla"/>
            </a:endParaRPr>
          </a:p>
        </p:txBody>
      </p:sp>
      <p:cxnSp>
        <p:nvCxnSpPr>
          <p:cNvPr id="108" name="Google Shape;989;p47"/>
          <p:cNvCxnSpPr>
            <a:cxnSpLocks/>
            <a:stCxn id="61" idx="0"/>
            <a:endCxn id="107" idx="1"/>
          </p:cNvCxnSpPr>
          <p:nvPr/>
        </p:nvCxnSpPr>
        <p:spPr>
          <a:xfrm>
            <a:off x="5722500" y="2617893"/>
            <a:ext cx="239399" cy="2861"/>
          </a:xfrm>
          <a:prstGeom prst="straightConnector1">
            <a:avLst/>
          </a:prstGeom>
          <a:noFill/>
          <a:ln w="9525" cap="flat" cmpd="sng">
            <a:solidFill>
              <a:schemeClr val="lt1"/>
            </a:solidFill>
            <a:prstDash val="solid"/>
            <a:round/>
            <a:headEnd type="none" w="med" len="med"/>
            <a:tailEnd type="none" w="med" len="med"/>
          </a:ln>
        </p:spPr>
      </p:cxnSp>
      <p:pic>
        <p:nvPicPr>
          <p:cNvPr id="2050" name="Picture 2"/>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25516" y="2300181"/>
            <a:ext cx="911225"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083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0" name="Google Shape;259;p29"/>
          <p:cNvSpPr/>
          <p:nvPr/>
        </p:nvSpPr>
        <p:spPr>
          <a:xfrm>
            <a:off x="720000" y="806975"/>
            <a:ext cx="4842600" cy="19591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5128758" y="4264161"/>
            <a:ext cx="3504386" cy="309736"/>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47"/>
          <p:cNvGrpSpPr/>
          <p:nvPr/>
        </p:nvGrpSpPr>
        <p:grpSpPr>
          <a:xfrm>
            <a:off x="4838038" y="1079375"/>
            <a:ext cx="4113723" cy="3328089"/>
            <a:chOff x="5251825" y="1581500"/>
            <a:chExt cx="2706125" cy="2167400"/>
          </a:xfrm>
        </p:grpSpPr>
        <p:sp>
          <p:nvSpPr>
            <p:cNvPr id="1049" name="Google Shape;1049;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7"/>
          <p:cNvSpPr/>
          <p:nvPr/>
        </p:nvSpPr>
        <p:spPr>
          <a:xfrm>
            <a:off x="720000" y="1701208"/>
            <a:ext cx="22506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77;p48"/>
          <p:cNvSpPr txBox="1">
            <a:spLocks noGrp="1"/>
          </p:cNvSpPr>
          <p:nvPr>
            <p:ph type="title"/>
          </p:nvPr>
        </p:nvSpPr>
        <p:spPr>
          <a:xfrm flipH="1">
            <a:off x="152400" y="285750"/>
            <a:ext cx="5105399" cy="110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4400" b="1" dirty="0"/>
              <a:t>Implementation</a:t>
            </a:r>
            <a:endParaRPr sz="4400" b="1" dirty="0"/>
          </a:p>
        </p:txBody>
      </p:sp>
      <p:sp>
        <p:nvSpPr>
          <p:cNvPr id="22" name="Google Shape;1068;p48"/>
          <p:cNvSpPr/>
          <p:nvPr/>
        </p:nvSpPr>
        <p:spPr>
          <a:xfrm>
            <a:off x="381000" y="4019550"/>
            <a:ext cx="3733800" cy="34596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1069;p48"/>
          <p:cNvGrpSpPr/>
          <p:nvPr/>
        </p:nvGrpSpPr>
        <p:grpSpPr>
          <a:xfrm>
            <a:off x="304800" y="1705161"/>
            <a:ext cx="2908183" cy="2390590"/>
            <a:chOff x="1628223" y="1071655"/>
            <a:chExt cx="2003860" cy="2844359"/>
          </a:xfrm>
        </p:grpSpPr>
        <p:sp>
          <p:nvSpPr>
            <p:cNvPr id="24" name="Google Shape;1070;p48"/>
            <p:cNvSpPr/>
            <p:nvPr/>
          </p:nvSpPr>
          <p:spPr>
            <a:xfrm flipH="1">
              <a:off x="1628223" y="1071655"/>
              <a:ext cx="1952100" cy="2844359"/>
            </a:xfrm>
            <a:custGeom>
              <a:avLst/>
              <a:gdLst/>
              <a:ahLst/>
              <a:cxnLst/>
              <a:rect l="l" t="t" r="r" b="b"/>
              <a:pathLst>
                <a:path w="52838" h="76989" extrusionOk="0">
                  <a:moveTo>
                    <a:pt x="2902" y="0"/>
                  </a:moveTo>
                  <a:cubicBezTo>
                    <a:pt x="1301" y="0"/>
                    <a:pt x="0" y="1301"/>
                    <a:pt x="0" y="2902"/>
                  </a:cubicBezTo>
                  <a:lnTo>
                    <a:pt x="0" y="74086"/>
                  </a:lnTo>
                  <a:cubicBezTo>
                    <a:pt x="0" y="75688"/>
                    <a:pt x="1301" y="76989"/>
                    <a:pt x="2902" y="76989"/>
                  </a:cubicBezTo>
                  <a:lnTo>
                    <a:pt x="49902" y="76989"/>
                  </a:lnTo>
                  <a:cubicBezTo>
                    <a:pt x="51537" y="76989"/>
                    <a:pt x="52838" y="75688"/>
                    <a:pt x="52838" y="74086"/>
                  </a:cubicBezTo>
                  <a:lnTo>
                    <a:pt x="52838" y="2902"/>
                  </a:lnTo>
                  <a:cubicBezTo>
                    <a:pt x="52838" y="1301"/>
                    <a:pt x="51537" y="0"/>
                    <a:pt x="499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1;p48"/>
            <p:cNvSpPr/>
            <p:nvPr/>
          </p:nvSpPr>
          <p:spPr>
            <a:xfrm flipH="1">
              <a:off x="1679983" y="1071655"/>
              <a:ext cx="1952100" cy="2844359"/>
            </a:xfrm>
            <a:custGeom>
              <a:avLst/>
              <a:gdLst/>
              <a:ahLst/>
              <a:cxnLst/>
              <a:rect l="l" t="t" r="r" b="b"/>
              <a:pathLst>
                <a:path w="52838" h="76989" extrusionOk="0">
                  <a:moveTo>
                    <a:pt x="2902" y="0"/>
                  </a:moveTo>
                  <a:cubicBezTo>
                    <a:pt x="1301" y="0"/>
                    <a:pt x="0" y="1301"/>
                    <a:pt x="0" y="2902"/>
                  </a:cubicBezTo>
                  <a:lnTo>
                    <a:pt x="0" y="74086"/>
                  </a:lnTo>
                  <a:cubicBezTo>
                    <a:pt x="0" y="75688"/>
                    <a:pt x="1301" y="76989"/>
                    <a:pt x="2902" y="76989"/>
                  </a:cubicBezTo>
                  <a:lnTo>
                    <a:pt x="49936" y="76989"/>
                  </a:lnTo>
                  <a:cubicBezTo>
                    <a:pt x="51537" y="76989"/>
                    <a:pt x="52838" y="75688"/>
                    <a:pt x="52838" y="74086"/>
                  </a:cubicBezTo>
                  <a:lnTo>
                    <a:pt x="52838" y="2902"/>
                  </a:lnTo>
                  <a:cubicBezTo>
                    <a:pt x="52838" y="1301"/>
                    <a:pt x="51537" y="0"/>
                    <a:pt x="49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2;p48"/>
            <p:cNvSpPr/>
            <p:nvPr/>
          </p:nvSpPr>
          <p:spPr>
            <a:xfrm flipH="1">
              <a:off x="2583288" y="3715107"/>
              <a:ext cx="146709" cy="146672"/>
            </a:xfrm>
            <a:custGeom>
              <a:avLst/>
              <a:gdLst/>
              <a:ahLst/>
              <a:cxnLst/>
              <a:rect l="l" t="t" r="r" b="b"/>
              <a:pathLst>
                <a:path w="3971" h="3970" extrusionOk="0">
                  <a:moveTo>
                    <a:pt x="2002" y="0"/>
                  </a:moveTo>
                  <a:cubicBezTo>
                    <a:pt x="901" y="0"/>
                    <a:pt x="1" y="901"/>
                    <a:pt x="1" y="2002"/>
                  </a:cubicBezTo>
                  <a:cubicBezTo>
                    <a:pt x="1" y="3069"/>
                    <a:pt x="901" y="3970"/>
                    <a:pt x="2002" y="3970"/>
                  </a:cubicBezTo>
                  <a:cubicBezTo>
                    <a:pt x="3103" y="3970"/>
                    <a:pt x="3970" y="3069"/>
                    <a:pt x="3970" y="2002"/>
                  </a:cubicBezTo>
                  <a:cubicBezTo>
                    <a:pt x="3970" y="901"/>
                    <a:pt x="3103" y="0"/>
                    <a:pt x="20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3;p48"/>
            <p:cNvSpPr/>
            <p:nvPr/>
          </p:nvSpPr>
          <p:spPr>
            <a:xfrm flipH="1">
              <a:off x="2638742" y="1111076"/>
              <a:ext cx="40713" cy="33731"/>
            </a:xfrm>
            <a:custGeom>
              <a:avLst/>
              <a:gdLst/>
              <a:ahLst/>
              <a:cxnLst/>
              <a:rect l="l" t="t" r="r" b="b"/>
              <a:pathLst>
                <a:path w="1102" h="913" extrusionOk="0">
                  <a:moveTo>
                    <a:pt x="634" y="1"/>
                  </a:moveTo>
                  <a:cubicBezTo>
                    <a:pt x="200" y="1"/>
                    <a:pt x="0" y="501"/>
                    <a:pt x="300" y="768"/>
                  </a:cubicBezTo>
                  <a:cubicBezTo>
                    <a:pt x="401" y="868"/>
                    <a:pt x="519" y="912"/>
                    <a:pt x="634" y="912"/>
                  </a:cubicBezTo>
                  <a:cubicBezTo>
                    <a:pt x="864" y="912"/>
                    <a:pt x="1079" y="734"/>
                    <a:pt x="1101" y="468"/>
                  </a:cubicBezTo>
                  <a:cubicBezTo>
                    <a:pt x="1101" y="201"/>
                    <a:pt x="868" y="1"/>
                    <a:pt x="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22" y="1809750"/>
            <a:ext cx="2691778" cy="2074914"/>
          </a:xfrm>
          <a:prstGeom prst="rect">
            <a:avLst/>
          </a:prstGeom>
        </p:spPr>
      </p:pic>
      <p:grpSp>
        <p:nvGrpSpPr>
          <p:cNvPr id="29" name="Google Shape;1078;p48"/>
          <p:cNvGrpSpPr/>
          <p:nvPr/>
        </p:nvGrpSpPr>
        <p:grpSpPr>
          <a:xfrm>
            <a:off x="2667000" y="2080163"/>
            <a:ext cx="1114113" cy="2244187"/>
            <a:chOff x="2891409" y="1671827"/>
            <a:chExt cx="1114113" cy="2244187"/>
          </a:xfrm>
        </p:grpSpPr>
        <p:sp>
          <p:nvSpPr>
            <p:cNvPr id="30" name="Google Shape;1079;p48"/>
            <p:cNvSpPr/>
            <p:nvPr/>
          </p:nvSpPr>
          <p:spPr>
            <a:xfrm flipH="1">
              <a:off x="2891409" y="1671827"/>
              <a:ext cx="1062353" cy="2244187"/>
            </a:xfrm>
            <a:custGeom>
              <a:avLst/>
              <a:gdLst/>
              <a:ahLst/>
              <a:cxnLst/>
              <a:rect l="l" t="t" r="r" b="b"/>
              <a:pathLst>
                <a:path w="28755" h="60744" extrusionOk="0">
                  <a:moveTo>
                    <a:pt x="2936" y="0"/>
                  </a:moveTo>
                  <a:cubicBezTo>
                    <a:pt x="1302" y="0"/>
                    <a:pt x="1" y="1301"/>
                    <a:pt x="1" y="2936"/>
                  </a:cubicBezTo>
                  <a:lnTo>
                    <a:pt x="1" y="57841"/>
                  </a:lnTo>
                  <a:cubicBezTo>
                    <a:pt x="1" y="59443"/>
                    <a:pt x="1302" y="60744"/>
                    <a:pt x="2936" y="60744"/>
                  </a:cubicBezTo>
                  <a:lnTo>
                    <a:pt x="25853" y="60744"/>
                  </a:lnTo>
                  <a:cubicBezTo>
                    <a:pt x="27454" y="60744"/>
                    <a:pt x="28755" y="59443"/>
                    <a:pt x="28755" y="57841"/>
                  </a:cubicBezTo>
                  <a:lnTo>
                    <a:pt x="28755" y="2936"/>
                  </a:lnTo>
                  <a:cubicBezTo>
                    <a:pt x="28755" y="1301"/>
                    <a:pt x="27454" y="0"/>
                    <a:pt x="25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80;p48"/>
            <p:cNvSpPr/>
            <p:nvPr/>
          </p:nvSpPr>
          <p:spPr>
            <a:xfrm flipH="1">
              <a:off x="2943169" y="1671827"/>
              <a:ext cx="1062353" cy="2244187"/>
            </a:xfrm>
            <a:custGeom>
              <a:avLst/>
              <a:gdLst/>
              <a:ahLst/>
              <a:cxnLst/>
              <a:rect l="l" t="t" r="r" b="b"/>
              <a:pathLst>
                <a:path w="28755" h="60744" extrusionOk="0">
                  <a:moveTo>
                    <a:pt x="2936" y="0"/>
                  </a:moveTo>
                  <a:cubicBezTo>
                    <a:pt x="1302" y="0"/>
                    <a:pt x="1" y="1301"/>
                    <a:pt x="1" y="2936"/>
                  </a:cubicBezTo>
                  <a:lnTo>
                    <a:pt x="1" y="57841"/>
                  </a:lnTo>
                  <a:cubicBezTo>
                    <a:pt x="1" y="59443"/>
                    <a:pt x="1302" y="60744"/>
                    <a:pt x="2936" y="60744"/>
                  </a:cubicBezTo>
                  <a:lnTo>
                    <a:pt x="25853" y="60744"/>
                  </a:lnTo>
                  <a:cubicBezTo>
                    <a:pt x="27487" y="60744"/>
                    <a:pt x="28755" y="59443"/>
                    <a:pt x="28755" y="57841"/>
                  </a:cubicBezTo>
                  <a:lnTo>
                    <a:pt x="28755" y="2936"/>
                  </a:lnTo>
                  <a:cubicBezTo>
                    <a:pt x="28755" y="1301"/>
                    <a:pt x="27487" y="0"/>
                    <a:pt x="25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81;p48"/>
            <p:cNvSpPr/>
            <p:nvPr/>
          </p:nvSpPr>
          <p:spPr>
            <a:xfrm flipH="1">
              <a:off x="3426262" y="3765611"/>
              <a:ext cx="110946" cy="95798"/>
            </a:xfrm>
            <a:custGeom>
              <a:avLst/>
              <a:gdLst/>
              <a:ahLst/>
              <a:cxnLst/>
              <a:rect l="l" t="t" r="r" b="b"/>
              <a:pathLst>
                <a:path w="3003" h="2593" extrusionOk="0">
                  <a:moveTo>
                    <a:pt x="1735" y="1"/>
                  </a:moveTo>
                  <a:cubicBezTo>
                    <a:pt x="568" y="1"/>
                    <a:pt x="1" y="1402"/>
                    <a:pt x="801" y="2203"/>
                  </a:cubicBezTo>
                  <a:cubicBezTo>
                    <a:pt x="1071" y="2472"/>
                    <a:pt x="1397" y="2592"/>
                    <a:pt x="1714" y="2592"/>
                  </a:cubicBezTo>
                  <a:cubicBezTo>
                    <a:pt x="2377" y="2592"/>
                    <a:pt x="3003" y="2069"/>
                    <a:pt x="3003" y="1302"/>
                  </a:cubicBezTo>
                  <a:cubicBezTo>
                    <a:pt x="3003" y="568"/>
                    <a:pt x="2436" y="1"/>
                    <a:pt x="1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2;p48"/>
            <p:cNvSpPr/>
            <p:nvPr/>
          </p:nvSpPr>
          <p:spPr>
            <a:xfrm flipH="1">
              <a:off x="3331350" y="1712466"/>
              <a:ext cx="33324" cy="33324"/>
            </a:xfrm>
            <a:custGeom>
              <a:avLst/>
              <a:gdLst/>
              <a:ahLst/>
              <a:cxnLst/>
              <a:rect l="l" t="t" r="r" b="b"/>
              <a:pathLst>
                <a:path w="902" h="902" extrusionOk="0">
                  <a:moveTo>
                    <a:pt x="434" y="1"/>
                  </a:moveTo>
                  <a:cubicBezTo>
                    <a:pt x="201" y="1"/>
                    <a:pt x="1" y="201"/>
                    <a:pt x="1" y="435"/>
                  </a:cubicBezTo>
                  <a:cubicBezTo>
                    <a:pt x="1" y="701"/>
                    <a:pt x="201" y="902"/>
                    <a:pt x="434" y="902"/>
                  </a:cubicBezTo>
                  <a:cubicBezTo>
                    <a:pt x="701" y="902"/>
                    <a:pt x="901" y="701"/>
                    <a:pt x="901" y="435"/>
                  </a:cubicBezTo>
                  <a:cubicBezTo>
                    <a:pt x="901" y="201"/>
                    <a:pt x="701" y="1"/>
                    <a:pt x="4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3;p48"/>
            <p:cNvSpPr/>
            <p:nvPr/>
          </p:nvSpPr>
          <p:spPr>
            <a:xfrm flipH="1">
              <a:off x="3400363" y="1711247"/>
              <a:ext cx="215722" cy="34544"/>
            </a:xfrm>
            <a:custGeom>
              <a:avLst/>
              <a:gdLst/>
              <a:ahLst/>
              <a:cxnLst/>
              <a:rect l="l" t="t" r="r" b="b"/>
              <a:pathLst>
                <a:path w="5839" h="935" extrusionOk="0">
                  <a:moveTo>
                    <a:pt x="468" y="1"/>
                  </a:moveTo>
                  <a:cubicBezTo>
                    <a:pt x="201" y="34"/>
                    <a:pt x="1" y="234"/>
                    <a:pt x="1" y="468"/>
                  </a:cubicBezTo>
                  <a:cubicBezTo>
                    <a:pt x="1" y="734"/>
                    <a:pt x="201" y="935"/>
                    <a:pt x="468" y="935"/>
                  </a:cubicBezTo>
                  <a:lnTo>
                    <a:pt x="5371" y="935"/>
                  </a:lnTo>
                  <a:cubicBezTo>
                    <a:pt x="5638" y="935"/>
                    <a:pt x="5838" y="734"/>
                    <a:pt x="5838" y="468"/>
                  </a:cubicBezTo>
                  <a:cubicBezTo>
                    <a:pt x="5838" y="234"/>
                    <a:pt x="5638" y="34"/>
                    <a:pt x="5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465;p34"/>
          <p:cNvSpPr/>
          <p:nvPr/>
        </p:nvSpPr>
        <p:spPr>
          <a:xfrm>
            <a:off x="5807700" y="314110"/>
            <a:ext cx="1397140" cy="48854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Curved Connector 4"/>
          <p:cNvCxnSpPr>
            <a:stCxn id="37" idx="6"/>
          </p:cNvCxnSpPr>
          <p:nvPr/>
        </p:nvCxnSpPr>
        <p:spPr>
          <a:xfrm flipH="1">
            <a:off x="6846103" y="558380"/>
            <a:ext cx="358737" cy="654163"/>
          </a:xfrm>
          <a:prstGeom prst="curvedConnector4">
            <a:avLst>
              <a:gd name="adj1" fmla="val -63724"/>
              <a:gd name="adj2" fmla="val 68670"/>
            </a:avLst>
          </a:prstGeom>
          <a:ln>
            <a:tailEnd type="arrow"/>
          </a:ln>
        </p:spPr>
        <p:style>
          <a:lnRef idx="1">
            <a:schemeClr val="dk1"/>
          </a:lnRef>
          <a:fillRef idx="0">
            <a:schemeClr val="dk1"/>
          </a:fillRef>
          <a:effectRef idx="0">
            <a:schemeClr val="dk1"/>
          </a:effectRef>
          <a:fontRef idx="minor">
            <a:schemeClr val="tx1"/>
          </a:fontRef>
        </p:style>
      </p:cxnSp>
      <p:sp>
        <p:nvSpPr>
          <p:cNvPr id="10" name="Rectangle 9"/>
          <p:cNvSpPr/>
          <p:nvPr/>
        </p:nvSpPr>
        <p:spPr>
          <a:xfrm>
            <a:off x="5943600" y="361950"/>
            <a:ext cx="1130438" cy="307777"/>
          </a:xfrm>
          <a:prstGeom prst="rect">
            <a:avLst/>
          </a:prstGeom>
        </p:spPr>
        <p:txBody>
          <a:bodyPr wrap="none">
            <a:spAutoFit/>
          </a:bodyPr>
          <a:lstStyle/>
          <a:p>
            <a:pPr lvl="0"/>
            <a:r>
              <a:rPr lang="en-US" dirty="0"/>
              <a:t>Home Page</a:t>
            </a:r>
          </a:p>
        </p:txBody>
      </p:sp>
      <p:sp>
        <p:nvSpPr>
          <p:cNvPr id="46" name="Google Shape;465;p34"/>
          <p:cNvSpPr/>
          <p:nvPr/>
        </p:nvSpPr>
        <p:spPr>
          <a:xfrm>
            <a:off x="838200" y="4400550"/>
            <a:ext cx="1397140" cy="48854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Curved Connector 46"/>
          <p:cNvCxnSpPr>
            <a:stCxn id="46" idx="6"/>
          </p:cNvCxnSpPr>
          <p:nvPr/>
        </p:nvCxnSpPr>
        <p:spPr>
          <a:xfrm flipH="1" flipV="1">
            <a:off x="1690877" y="3988531"/>
            <a:ext cx="544463" cy="656289"/>
          </a:xfrm>
          <a:prstGeom prst="curvedConnector4">
            <a:avLst>
              <a:gd name="adj1" fmla="val -41986"/>
              <a:gd name="adj2" fmla="val 68610"/>
            </a:avLst>
          </a:prstGeom>
          <a:ln>
            <a:tailEnd type="arrow"/>
          </a:ln>
        </p:spPr>
        <p:style>
          <a:lnRef idx="1">
            <a:schemeClr val="dk1"/>
          </a:lnRef>
          <a:fillRef idx="0">
            <a:schemeClr val="dk1"/>
          </a:fillRef>
          <a:effectRef idx="0">
            <a:schemeClr val="dk1"/>
          </a:effectRef>
          <a:fontRef idx="minor">
            <a:schemeClr val="tx1"/>
          </a:fontRef>
        </p:style>
      </p:cxnSp>
      <p:sp>
        <p:nvSpPr>
          <p:cNvPr id="48" name="Rectangle 47"/>
          <p:cNvSpPr/>
          <p:nvPr/>
        </p:nvSpPr>
        <p:spPr>
          <a:xfrm>
            <a:off x="974100" y="4448390"/>
            <a:ext cx="1120820" cy="307777"/>
          </a:xfrm>
          <a:prstGeom prst="rect">
            <a:avLst/>
          </a:prstGeom>
        </p:spPr>
        <p:txBody>
          <a:bodyPr wrap="none">
            <a:spAutoFit/>
          </a:bodyPr>
          <a:lstStyle/>
          <a:p>
            <a:pPr lvl="0"/>
            <a:r>
              <a:rPr lang="en-US" dirty="0"/>
              <a:t>About Page</a:t>
            </a:r>
          </a:p>
        </p:txBody>
      </p:sp>
      <p:pic>
        <p:nvPicPr>
          <p:cNvPr id="6" name="Picture 5">
            <a:extLst>
              <a:ext uri="{FF2B5EF4-FFF2-40B4-BE49-F238E27FC236}">
                <a16:creationId xmlns:a16="http://schemas.microsoft.com/office/drawing/2014/main" id="{3E9B5C1E-3BD3-FD20-51BD-CC8453D740D2}"/>
              </a:ext>
            </a:extLst>
          </p:cNvPr>
          <p:cNvPicPr>
            <a:picLocks noChangeAspect="1"/>
          </p:cNvPicPr>
          <p:nvPr/>
        </p:nvPicPr>
        <p:blipFill>
          <a:blip r:embed="rId4"/>
          <a:stretch>
            <a:fillRect/>
          </a:stretch>
        </p:blipFill>
        <p:spPr>
          <a:xfrm>
            <a:off x="2788392" y="2203802"/>
            <a:ext cx="940961" cy="1931369"/>
          </a:xfrm>
          <a:prstGeom prst="rect">
            <a:avLst/>
          </a:prstGeom>
        </p:spPr>
      </p:pic>
      <p:pic>
        <p:nvPicPr>
          <p:cNvPr id="8" name="Picture 7">
            <a:extLst>
              <a:ext uri="{FF2B5EF4-FFF2-40B4-BE49-F238E27FC236}">
                <a16:creationId xmlns:a16="http://schemas.microsoft.com/office/drawing/2014/main" id="{3422D4C3-C8CD-2729-0862-A658E52123E0}"/>
              </a:ext>
            </a:extLst>
          </p:cNvPr>
          <p:cNvPicPr>
            <a:picLocks noChangeAspect="1"/>
          </p:cNvPicPr>
          <p:nvPr/>
        </p:nvPicPr>
        <p:blipFill>
          <a:blip r:embed="rId5"/>
          <a:stretch>
            <a:fillRect/>
          </a:stretch>
        </p:blipFill>
        <p:spPr>
          <a:xfrm>
            <a:off x="4948296" y="1224660"/>
            <a:ext cx="3843674" cy="21620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p:nvPr/>
        </p:nvSpPr>
        <p:spPr>
          <a:xfrm>
            <a:off x="720001" y="4431475"/>
            <a:ext cx="7704150" cy="26316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302;p38"/>
          <p:cNvGrpSpPr/>
          <p:nvPr/>
        </p:nvGrpSpPr>
        <p:grpSpPr>
          <a:xfrm rot="21356113">
            <a:off x="-1049590" y="1276783"/>
            <a:ext cx="3692970" cy="3912200"/>
            <a:chOff x="411650" y="2156650"/>
            <a:chExt cx="2413075" cy="2556325"/>
          </a:xfrm>
        </p:grpSpPr>
        <p:sp>
          <p:nvSpPr>
            <p:cNvPr id="114" name="Google Shape;303;p38"/>
            <p:cNvSpPr/>
            <p:nvPr/>
          </p:nvSpPr>
          <p:spPr>
            <a:xfrm>
              <a:off x="1503675" y="2736975"/>
              <a:ext cx="253225" cy="253225"/>
            </a:xfrm>
            <a:custGeom>
              <a:avLst/>
              <a:gdLst/>
              <a:ahLst/>
              <a:cxnLst/>
              <a:rect l="l" t="t" r="r" b="b"/>
              <a:pathLst>
                <a:path w="10129" h="10129" extrusionOk="0">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5" name="Google Shape;304;p38"/>
            <p:cNvSpPr/>
            <p:nvPr/>
          </p:nvSpPr>
          <p:spPr>
            <a:xfrm>
              <a:off x="1984225" y="2412200"/>
              <a:ext cx="123325" cy="123350"/>
            </a:xfrm>
            <a:custGeom>
              <a:avLst/>
              <a:gdLst/>
              <a:ahLst/>
              <a:cxnLst/>
              <a:rect l="l" t="t" r="r" b="b"/>
              <a:pathLst>
                <a:path w="4933" h="4934" extrusionOk="0">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6" name="Google Shape;305;p38"/>
            <p:cNvSpPr/>
            <p:nvPr/>
          </p:nvSpPr>
          <p:spPr>
            <a:xfrm>
              <a:off x="2395250" y="2199600"/>
              <a:ext cx="123825" cy="123825"/>
            </a:xfrm>
            <a:custGeom>
              <a:avLst/>
              <a:gdLst/>
              <a:ahLst/>
              <a:cxnLst/>
              <a:rect l="l" t="t" r="r" b="b"/>
              <a:pathLst>
                <a:path w="4953" h="4953" extrusionOk="0">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7" name="Google Shape;306;p38"/>
            <p:cNvSpPr/>
            <p:nvPr/>
          </p:nvSpPr>
          <p:spPr>
            <a:xfrm>
              <a:off x="2580975" y="3149000"/>
              <a:ext cx="109625" cy="109650"/>
            </a:xfrm>
            <a:custGeom>
              <a:avLst/>
              <a:gdLst/>
              <a:ahLst/>
              <a:cxnLst/>
              <a:rect l="l" t="t" r="r" b="b"/>
              <a:pathLst>
                <a:path w="4385" h="4386" extrusionOk="0">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8" name="Google Shape;307;p38"/>
            <p:cNvSpPr/>
            <p:nvPr/>
          </p:nvSpPr>
          <p:spPr>
            <a:xfrm>
              <a:off x="2544425" y="3129725"/>
              <a:ext cx="115725" cy="121300"/>
            </a:xfrm>
            <a:custGeom>
              <a:avLst/>
              <a:gdLst/>
              <a:ahLst/>
              <a:cxnLst/>
              <a:rect l="l" t="t" r="r" b="b"/>
              <a:pathLst>
                <a:path w="4629" h="4852" extrusionOk="0">
                  <a:moveTo>
                    <a:pt x="163" y="1"/>
                  </a:moveTo>
                  <a:cubicBezTo>
                    <a:pt x="163" y="1"/>
                    <a:pt x="1" y="2660"/>
                    <a:pt x="143" y="2944"/>
                  </a:cubicBezTo>
                  <a:cubicBezTo>
                    <a:pt x="285" y="3228"/>
                    <a:pt x="4121" y="4852"/>
                    <a:pt x="4121" y="4852"/>
                  </a:cubicBezTo>
                  <a:lnTo>
                    <a:pt x="4629" y="1624"/>
                  </a:lnTo>
                  <a:lnTo>
                    <a:pt x="163"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9" name="Google Shape;308;p38"/>
            <p:cNvSpPr/>
            <p:nvPr/>
          </p:nvSpPr>
          <p:spPr>
            <a:xfrm>
              <a:off x="2480500" y="2812575"/>
              <a:ext cx="67500" cy="114200"/>
            </a:xfrm>
            <a:custGeom>
              <a:avLst/>
              <a:gdLst/>
              <a:ahLst/>
              <a:cxnLst/>
              <a:rect l="l" t="t" r="r" b="b"/>
              <a:pathLst>
                <a:path w="2700" h="4568" extrusionOk="0">
                  <a:moveTo>
                    <a:pt x="569" y="1"/>
                  </a:moveTo>
                  <a:lnTo>
                    <a:pt x="0" y="4568"/>
                  </a:lnTo>
                  <a:lnTo>
                    <a:pt x="2700" y="2721"/>
                  </a:lnTo>
                  <a:lnTo>
                    <a:pt x="569"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0" name="Google Shape;309;p38"/>
            <p:cNvSpPr/>
            <p:nvPr/>
          </p:nvSpPr>
          <p:spPr>
            <a:xfrm>
              <a:off x="2403350" y="2218375"/>
              <a:ext cx="143650" cy="198925"/>
            </a:xfrm>
            <a:custGeom>
              <a:avLst/>
              <a:gdLst/>
              <a:ahLst/>
              <a:cxnLst/>
              <a:rect l="l" t="t" r="r" b="b"/>
              <a:pathLst>
                <a:path w="5746" h="7957" extrusionOk="0">
                  <a:moveTo>
                    <a:pt x="3614" y="0"/>
                  </a:moveTo>
                  <a:lnTo>
                    <a:pt x="1" y="1401"/>
                  </a:lnTo>
                  <a:lnTo>
                    <a:pt x="3391" y="7957"/>
                  </a:lnTo>
                  <a:lnTo>
                    <a:pt x="5745" y="6942"/>
                  </a:lnTo>
                  <a:lnTo>
                    <a:pt x="3614"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1" name="Google Shape;310;p38"/>
            <p:cNvSpPr/>
            <p:nvPr/>
          </p:nvSpPr>
          <p:spPr>
            <a:xfrm>
              <a:off x="1996900" y="2436050"/>
              <a:ext cx="212125" cy="222300"/>
            </a:xfrm>
            <a:custGeom>
              <a:avLst/>
              <a:gdLst/>
              <a:ahLst/>
              <a:cxnLst/>
              <a:rect l="l" t="t" r="r" b="b"/>
              <a:pathLst>
                <a:path w="8485" h="8892" extrusionOk="0">
                  <a:moveTo>
                    <a:pt x="3025" y="1"/>
                  </a:moveTo>
                  <a:lnTo>
                    <a:pt x="1" y="2071"/>
                  </a:lnTo>
                  <a:lnTo>
                    <a:pt x="5785" y="8891"/>
                  </a:lnTo>
                  <a:lnTo>
                    <a:pt x="8485" y="6760"/>
                  </a:lnTo>
                  <a:lnTo>
                    <a:pt x="302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2" name="Google Shape;311;p38"/>
            <p:cNvSpPr/>
            <p:nvPr/>
          </p:nvSpPr>
          <p:spPr>
            <a:xfrm>
              <a:off x="1012475" y="3482900"/>
              <a:ext cx="399875" cy="387200"/>
            </a:xfrm>
            <a:custGeom>
              <a:avLst/>
              <a:gdLst/>
              <a:ahLst/>
              <a:cxnLst/>
              <a:rect l="l" t="t" r="r" b="b"/>
              <a:pathLst>
                <a:path w="15995" h="15488" extrusionOk="0">
                  <a:moveTo>
                    <a:pt x="2091" y="1"/>
                  </a:moveTo>
                  <a:lnTo>
                    <a:pt x="0" y="3147"/>
                  </a:lnTo>
                  <a:lnTo>
                    <a:pt x="15447" y="15488"/>
                  </a:lnTo>
                  <a:lnTo>
                    <a:pt x="15995" y="15163"/>
                  </a:lnTo>
                  <a:lnTo>
                    <a:pt x="2091"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3" name="Google Shape;312;p38"/>
            <p:cNvSpPr/>
            <p:nvPr/>
          </p:nvSpPr>
          <p:spPr>
            <a:xfrm>
              <a:off x="1875125" y="2834400"/>
              <a:ext cx="613000" cy="789675"/>
            </a:xfrm>
            <a:custGeom>
              <a:avLst/>
              <a:gdLst/>
              <a:ahLst/>
              <a:cxnLst/>
              <a:rect l="l" t="t" r="r" b="b"/>
              <a:pathLst>
                <a:path w="24520" h="31587" extrusionOk="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4" name="Google Shape;313;p38"/>
            <p:cNvSpPr/>
            <p:nvPr/>
          </p:nvSpPr>
          <p:spPr>
            <a:xfrm>
              <a:off x="2149650" y="3482900"/>
              <a:ext cx="165450" cy="139575"/>
            </a:xfrm>
            <a:custGeom>
              <a:avLst/>
              <a:gdLst/>
              <a:ahLst/>
              <a:cxnLst/>
              <a:rect l="l" t="t" r="r" b="b"/>
              <a:pathLst>
                <a:path w="6618" h="5583" extrusionOk="0">
                  <a:moveTo>
                    <a:pt x="6374" y="1"/>
                  </a:moveTo>
                  <a:lnTo>
                    <a:pt x="0" y="5583"/>
                  </a:lnTo>
                  <a:cubicBezTo>
                    <a:pt x="1137" y="5177"/>
                    <a:pt x="5521" y="1787"/>
                    <a:pt x="6617" y="914"/>
                  </a:cubicBezTo>
                  <a:lnTo>
                    <a:pt x="6374"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5" name="Google Shape;314;p38"/>
            <p:cNvSpPr/>
            <p:nvPr/>
          </p:nvSpPr>
          <p:spPr>
            <a:xfrm>
              <a:off x="2085200" y="2710575"/>
              <a:ext cx="78175" cy="234475"/>
            </a:xfrm>
            <a:custGeom>
              <a:avLst/>
              <a:gdLst/>
              <a:ahLst/>
              <a:cxnLst/>
              <a:rect l="l" t="t" r="r" b="b"/>
              <a:pathLst>
                <a:path w="3127" h="9379" extrusionOk="0">
                  <a:moveTo>
                    <a:pt x="1056" y="1"/>
                  </a:moveTo>
                  <a:lnTo>
                    <a:pt x="0" y="9378"/>
                  </a:lnTo>
                  <a:lnTo>
                    <a:pt x="3126" y="7917"/>
                  </a:lnTo>
                  <a:lnTo>
                    <a:pt x="10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6" name="Google Shape;315;p38"/>
            <p:cNvSpPr/>
            <p:nvPr/>
          </p:nvSpPr>
          <p:spPr>
            <a:xfrm>
              <a:off x="2274225" y="3170325"/>
              <a:ext cx="378825" cy="364075"/>
            </a:xfrm>
            <a:custGeom>
              <a:avLst/>
              <a:gdLst/>
              <a:ahLst/>
              <a:cxnLst/>
              <a:rect l="l" t="t" r="r" b="b"/>
              <a:pathLst>
                <a:path w="15153" h="14563" extrusionOk="0">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7" name="Google Shape;316;p38"/>
            <p:cNvSpPr/>
            <p:nvPr/>
          </p:nvSpPr>
          <p:spPr>
            <a:xfrm>
              <a:off x="2448525" y="2879050"/>
              <a:ext cx="225825" cy="307025"/>
            </a:xfrm>
            <a:custGeom>
              <a:avLst/>
              <a:gdLst/>
              <a:ahLst/>
              <a:cxnLst/>
              <a:rect l="l" t="t" r="r" b="b"/>
              <a:pathLst>
                <a:path w="9033" h="12281" extrusionOk="0">
                  <a:moveTo>
                    <a:pt x="4364" y="1"/>
                  </a:moveTo>
                  <a:lnTo>
                    <a:pt x="0" y="610"/>
                  </a:lnTo>
                  <a:lnTo>
                    <a:pt x="3735" y="10718"/>
                  </a:lnTo>
                  <a:lnTo>
                    <a:pt x="7511" y="12281"/>
                  </a:lnTo>
                  <a:lnTo>
                    <a:pt x="9033" y="11266"/>
                  </a:lnTo>
                  <a:lnTo>
                    <a:pt x="4364"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8" name="Google Shape;317;p38"/>
            <p:cNvSpPr/>
            <p:nvPr/>
          </p:nvSpPr>
          <p:spPr>
            <a:xfrm>
              <a:off x="2569800" y="2920150"/>
              <a:ext cx="104550" cy="250200"/>
            </a:xfrm>
            <a:custGeom>
              <a:avLst/>
              <a:gdLst/>
              <a:ahLst/>
              <a:cxnLst/>
              <a:rect l="l" t="t" r="r" b="b"/>
              <a:pathLst>
                <a:path w="4182" h="10008" extrusionOk="0">
                  <a:moveTo>
                    <a:pt x="1" y="1"/>
                  </a:moveTo>
                  <a:lnTo>
                    <a:pt x="3614" y="10007"/>
                  </a:lnTo>
                  <a:lnTo>
                    <a:pt x="4182" y="9622"/>
                  </a:lnTo>
                  <a:lnTo>
                    <a:pt x="18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9" name="Google Shape;318;p38"/>
            <p:cNvSpPr/>
            <p:nvPr/>
          </p:nvSpPr>
          <p:spPr>
            <a:xfrm>
              <a:off x="2409950" y="2812575"/>
              <a:ext cx="168000" cy="168000"/>
            </a:xfrm>
            <a:custGeom>
              <a:avLst/>
              <a:gdLst/>
              <a:ahLst/>
              <a:cxnLst/>
              <a:rect l="l" t="t" r="r" b="b"/>
              <a:pathLst>
                <a:path w="6720" h="6720" extrusionOk="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0" name="Google Shape;319;p38"/>
            <p:cNvSpPr/>
            <p:nvPr/>
          </p:nvSpPr>
          <p:spPr>
            <a:xfrm>
              <a:off x="2491150" y="2812575"/>
              <a:ext cx="86800" cy="122325"/>
            </a:xfrm>
            <a:custGeom>
              <a:avLst/>
              <a:gdLst/>
              <a:ahLst/>
              <a:cxnLst/>
              <a:rect l="l" t="t" r="r" b="b"/>
              <a:pathLst>
                <a:path w="3472" h="4893" extrusionOk="0">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1" name="Google Shape;320;p38"/>
            <p:cNvSpPr/>
            <p:nvPr/>
          </p:nvSpPr>
          <p:spPr>
            <a:xfrm>
              <a:off x="2468825" y="3032800"/>
              <a:ext cx="112175" cy="124875"/>
            </a:xfrm>
            <a:custGeom>
              <a:avLst/>
              <a:gdLst/>
              <a:ahLst/>
              <a:cxnLst/>
              <a:rect l="l" t="t" r="r" b="b"/>
              <a:pathLst>
                <a:path w="4487" h="4995" extrusionOk="0">
                  <a:moveTo>
                    <a:pt x="995" y="1"/>
                  </a:moveTo>
                  <a:lnTo>
                    <a:pt x="0" y="2031"/>
                  </a:lnTo>
                  <a:lnTo>
                    <a:pt x="3471" y="4994"/>
                  </a:lnTo>
                  <a:lnTo>
                    <a:pt x="4486" y="2254"/>
                  </a:lnTo>
                  <a:lnTo>
                    <a:pt x="99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2" name="Google Shape;321;p38"/>
            <p:cNvSpPr/>
            <p:nvPr/>
          </p:nvSpPr>
          <p:spPr>
            <a:xfrm>
              <a:off x="2241375" y="3068325"/>
              <a:ext cx="320675" cy="284350"/>
            </a:xfrm>
            <a:custGeom>
              <a:avLst/>
              <a:gdLst/>
              <a:ahLst/>
              <a:cxnLst/>
              <a:rect l="l" t="t" r="r" b="b"/>
              <a:pathLst>
                <a:path w="12827" h="11374" extrusionOk="0">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33" name="Google Shape;322;p38"/>
            <p:cNvSpPr/>
            <p:nvPr/>
          </p:nvSpPr>
          <p:spPr>
            <a:xfrm>
              <a:off x="2127325" y="3042950"/>
              <a:ext cx="143625" cy="232950"/>
            </a:xfrm>
            <a:custGeom>
              <a:avLst/>
              <a:gdLst/>
              <a:ahLst/>
              <a:cxnLst/>
              <a:rect l="l" t="t" r="r" b="b"/>
              <a:pathLst>
                <a:path w="5745" h="9318" extrusionOk="0">
                  <a:moveTo>
                    <a:pt x="1624" y="1"/>
                  </a:moveTo>
                  <a:lnTo>
                    <a:pt x="0" y="1016"/>
                  </a:lnTo>
                  <a:lnTo>
                    <a:pt x="3512" y="9317"/>
                  </a:lnTo>
                  <a:lnTo>
                    <a:pt x="5744" y="8018"/>
                  </a:lnTo>
                  <a:lnTo>
                    <a:pt x="1624"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4" name="Google Shape;323;p38"/>
            <p:cNvSpPr/>
            <p:nvPr/>
          </p:nvSpPr>
          <p:spPr>
            <a:xfrm>
              <a:off x="2457150" y="2908475"/>
              <a:ext cx="146675" cy="203000"/>
            </a:xfrm>
            <a:custGeom>
              <a:avLst/>
              <a:gdLst/>
              <a:ahLst/>
              <a:cxnLst/>
              <a:rect l="l" t="t" r="r" b="b"/>
              <a:pathLst>
                <a:path w="5867" h="8120" extrusionOk="0">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35" name="Google Shape;324;p38"/>
            <p:cNvSpPr/>
            <p:nvPr/>
          </p:nvSpPr>
          <p:spPr>
            <a:xfrm>
              <a:off x="2103975" y="2658325"/>
              <a:ext cx="396850" cy="351675"/>
            </a:xfrm>
            <a:custGeom>
              <a:avLst/>
              <a:gdLst/>
              <a:ahLst/>
              <a:cxnLst/>
              <a:rect l="l" t="t" r="r" b="b"/>
              <a:pathLst>
                <a:path w="15874" h="14067" extrusionOk="0">
                  <a:moveTo>
                    <a:pt x="0" y="0"/>
                  </a:moveTo>
                  <a:lnTo>
                    <a:pt x="1502" y="10311"/>
                  </a:lnTo>
                  <a:lnTo>
                    <a:pt x="10961" y="14066"/>
                  </a:lnTo>
                  <a:lnTo>
                    <a:pt x="15873" y="9276"/>
                  </a:lnTo>
                  <a:lnTo>
                    <a:pt x="15589" y="5663"/>
                  </a:lnTo>
                  <a:lnTo>
                    <a:pt x="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6" name="Google Shape;325;p38"/>
            <p:cNvSpPr/>
            <p:nvPr/>
          </p:nvSpPr>
          <p:spPr>
            <a:xfrm>
              <a:off x="2103975" y="2658325"/>
              <a:ext cx="396850" cy="231925"/>
            </a:xfrm>
            <a:custGeom>
              <a:avLst/>
              <a:gdLst/>
              <a:ahLst/>
              <a:cxnLst/>
              <a:rect l="l" t="t" r="r" b="b"/>
              <a:pathLst>
                <a:path w="15874" h="9277" extrusionOk="0">
                  <a:moveTo>
                    <a:pt x="0" y="0"/>
                  </a:moveTo>
                  <a:lnTo>
                    <a:pt x="305" y="2091"/>
                  </a:lnTo>
                  <a:lnTo>
                    <a:pt x="14594" y="6780"/>
                  </a:lnTo>
                  <a:lnTo>
                    <a:pt x="15873" y="9276"/>
                  </a:lnTo>
                  <a:lnTo>
                    <a:pt x="15589" y="5663"/>
                  </a:lnTo>
                  <a:lnTo>
                    <a:pt x="0"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 name="Google Shape;326;p38"/>
            <p:cNvSpPr/>
            <p:nvPr/>
          </p:nvSpPr>
          <p:spPr>
            <a:xfrm>
              <a:off x="2128325" y="2827800"/>
              <a:ext cx="303475" cy="182200"/>
            </a:xfrm>
            <a:custGeom>
              <a:avLst/>
              <a:gdLst/>
              <a:ahLst/>
              <a:cxnLst/>
              <a:rect l="l" t="t" r="r" b="b"/>
              <a:pathLst>
                <a:path w="12139" h="7288" extrusionOk="0">
                  <a:moveTo>
                    <a:pt x="1" y="1"/>
                  </a:moveTo>
                  <a:lnTo>
                    <a:pt x="528" y="3532"/>
                  </a:lnTo>
                  <a:lnTo>
                    <a:pt x="9987" y="7287"/>
                  </a:lnTo>
                  <a:lnTo>
                    <a:pt x="12139" y="5319"/>
                  </a:lnTo>
                  <a:lnTo>
                    <a:pt x="1"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8" name="Google Shape;327;p38"/>
            <p:cNvSpPr/>
            <p:nvPr/>
          </p:nvSpPr>
          <p:spPr>
            <a:xfrm>
              <a:off x="1742675" y="2677100"/>
              <a:ext cx="369950" cy="586100"/>
            </a:xfrm>
            <a:custGeom>
              <a:avLst/>
              <a:gdLst/>
              <a:ahLst/>
              <a:cxnLst/>
              <a:rect l="l" t="t" r="r" b="b"/>
              <a:pathLst>
                <a:path w="14798" h="23444" extrusionOk="0">
                  <a:moveTo>
                    <a:pt x="14797" y="0"/>
                  </a:moveTo>
                  <a:lnTo>
                    <a:pt x="0" y="13803"/>
                  </a:lnTo>
                  <a:lnTo>
                    <a:pt x="3126" y="23444"/>
                  </a:lnTo>
                  <a:lnTo>
                    <a:pt x="7511" y="21922"/>
                  </a:lnTo>
                  <a:lnTo>
                    <a:pt x="14757" y="10250"/>
                  </a:lnTo>
                  <a:lnTo>
                    <a:pt x="1479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9" name="Google Shape;328;p38"/>
            <p:cNvSpPr/>
            <p:nvPr/>
          </p:nvSpPr>
          <p:spPr>
            <a:xfrm>
              <a:off x="1803050" y="2812575"/>
              <a:ext cx="308550" cy="450625"/>
            </a:xfrm>
            <a:custGeom>
              <a:avLst/>
              <a:gdLst/>
              <a:ahLst/>
              <a:cxnLst/>
              <a:rect l="l" t="t" r="r" b="b"/>
              <a:pathLst>
                <a:path w="12342" h="18025" extrusionOk="0">
                  <a:moveTo>
                    <a:pt x="12342" y="1"/>
                  </a:moveTo>
                  <a:lnTo>
                    <a:pt x="1" y="15873"/>
                  </a:lnTo>
                  <a:lnTo>
                    <a:pt x="711" y="18025"/>
                  </a:lnTo>
                  <a:lnTo>
                    <a:pt x="5096" y="16503"/>
                  </a:lnTo>
                  <a:lnTo>
                    <a:pt x="12342" y="4831"/>
                  </a:lnTo>
                  <a:lnTo>
                    <a:pt x="12342"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0" name="Google Shape;329;p38"/>
            <p:cNvSpPr/>
            <p:nvPr/>
          </p:nvSpPr>
          <p:spPr>
            <a:xfrm>
              <a:off x="1609225" y="2745100"/>
              <a:ext cx="220750" cy="260850"/>
            </a:xfrm>
            <a:custGeom>
              <a:avLst/>
              <a:gdLst/>
              <a:ahLst/>
              <a:cxnLst/>
              <a:rect l="l" t="t" r="r" b="b"/>
              <a:pathLst>
                <a:path w="8830" h="10434" extrusionOk="0">
                  <a:moveTo>
                    <a:pt x="2619" y="0"/>
                  </a:moveTo>
                  <a:lnTo>
                    <a:pt x="0" y="3552"/>
                  </a:lnTo>
                  <a:lnTo>
                    <a:pt x="8282" y="10433"/>
                  </a:lnTo>
                  <a:lnTo>
                    <a:pt x="8830" y="9804"/>
                  </a:lnTo>
                  <a:lnTo>
                    <a:pt x="2619"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1" name="Google Shape;330;p38"/>
            <p:cNvSpPr/>
            <p:nvPr/>
          </p:nvSpPr>
          <p:spPr>
            <a:xfrm>
              <a:off x="411650" y="3545825"/>
              <a:ext cx="987000" cy="1167150"/>
            </a:xfrm>
            <a:custGeom>
              <a:avLst/>
              <a:gdLst/>
              <a:ahLst/>
              <a:cxnLst/>
              <a:rect l="l" t="t" r="r" b="b"/>
              <a:pathLst>
                <a:path w="39480" h="46686" extrusionOk="0">
                  <a:moveTo>
                    <a:pt x="23242" y="1"/>
                  </a:moveTo>
                  <a:lnTo>
                    <a:pt x="1" y="35176"/>
                  </a:lnTo>
                  <a:lnTo>
                    <a:pt x="31462" y="46685"/>
                  </a:lnTo>
                  <a:lnTo>
                    <a:pt x="39480" y="12971"/>
                  </a:lnTo>
                  <a:lnTo>
                    <a:pt x="2324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2" name="Google Shape;331;p38"/>
            <p:cNvSpPr/>
            <p:nvPr/>
          </p:nvSpPr>
          <p:spPr>
            <a:xfrm>
              <a:off x="1038350" y="2851750"/>
              <a:ext cx="958575" cy="1010250"/>
            </a:xfrm>
            <a:custGeom>
              <a:avLst/>
              <a:gdLst/>
              <a:ahLst/>
              <a:cxnLst/>
              <a:rect l="l" t="t" r="r" b="b"/>
              <a:pathLst>
                <a:path w="38343" h="40410" extrusionOk="0">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3" name="Google Shape;332;p38"/>
            <p:cNvSpPr/>
            <p:nvPr/>
          </p:nvSpPr>
          <p:spPr>
            <a:xfrm>
              <a:off x="1299175" y="3440950"/>
              <a:ext cx="697750" cy="400750"/>
            </a:xfrm>
            <a:custGeom>
              <a:avLst/>
              <a:gdLst/>
              <a:ahLst/>
              <a:cxnLst/>
              <a:rect l="l" t="t" r="r" b="b"/>
              <a:pathLst>
                <a:path w="27910" h="16030" extrusionOk="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4" name="Google Shape;333;p38"/>
            <p:cNvSpPr/>
            <p:nvPr/>
          </p:nvSpPr>
          <p:spPr>
            <a:xfrm>
              <a:off x="1187525" y="3150525"/>
              <a:ext cx="162425" cy="180675"/>
            </a:xfrm>
            <a:custGeom>
              <a:avLst/>
              <a:gdLst/>
              <a:ahLst/>
              <a:cxnLst/>
              <a:rect l="l" t="t" r="r" b="b"/>
              <a:pathLst>
                <a:path w="6497" h="7227" extrusionOk="0">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5" name="Google Shape;334;p38"/>
            <p:cNvSpPr/>
            <p:nvPr/>
          </p:nvSpPr>
          <p:spPr>
            <a:xfrm>
              <a:off x="1821325" y="3009975"/>
              <a:ext cx="33000" cy="171025"/>
            </a:xfrm>
            <a:custGeom>
              <a:avLst/>
              <a:gdLst/>
              <a:ahLst/>
              <a:cxnLst/>
              <a:rect l="l" t="t" r="r" b="b"/>
              <a:pathLst>
                <a:path w="1320" h="6841" extrusionOk="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6" name="Google Shape;335;p38"/>
            <p:cNvSpPr/>
            <p:nvPr/>
          </p:nvSpPr>
          <p:spPr>
            <a:xfrm>
              <a:off x="1442275" y="3649850"/>
              <a:ext cx="460775" cy="191850"/>
            </a:xfrm>
            <a:custGeom>
              <a:avLst/>
              <a:gdLst/>
              <a:ahLst/>
              <a:cxnLst/>
              <a:rect l="l" t="t" r="r" b="b"/>
              <a:pathLst>
                <a:path w="18431" h="7674" extrusionOk="0">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7" name="Google Shape;336;p38"/>
            <p:cNvSpPr/>
            <p:nvPr/>
          </p:nvSpPr>
          <p:spPr>
            <a:xfrm>
              <a:off x="1130700" y="3093200"/>
              <a:ext cx="207050" cy="252225"/>
            </a:xfrm>
            <a:custGeom>
              <a:avLst/>
              <a:gdLst/>
              <a:ahLst/>
              <a:cxnLst/>
              <a:rect l="l" t="t" r="r" b="b"/>
              <a:pathLst>
                <a:path w="8282" h="10089" extrusionOk="0">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8" name="Google Shape;337;p38"/>
            <p:cNvSpPr/>
            <p:nvPr/>
          </p:nvSpPr>
          <p:spPr>
            <a:xfrm>
              <a:off x="1674675" y="3399175"/>
              <a:ext cx="322250" cy="255225"/>
            </a:xfrm>
            <a:custGeom>
              <a:avLst/>
              <a:gdLst/>
              <a:ahLst/>
              <a:cxnLst/>
              <a:rect l="l" t="t" r="r" b="b"/>
              <a:pathLst>
                <a:path w="12890" h="10209" extrusionOk="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9" name="Google Shape;338;p38"/>
            <p:cNvSpPr/>
            <p:nvPr/>
          </p:nvSpPr>
          <p:spPr>
            <a:xfrm>
              <a:off x="1674675" y="2483750"/>
              <a:ext cx="466875" cy="506450"/>
            </a:xfrm>
            <a:custGeom>
              <a:avLst/>
              <a:gdLst/>
              <a:ahLst/>
              <a:cxnLst/>
              <a:rect l="l" t="t" r="r" b="b"/>
              <a:pathLst>
                <a:path w="18675" h="20258" extrusionOk="0">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 name="Google Shape;339;p38"/>
            <p:cNvSpPr/>
            <p:nvPr/>
          </p:nvSpPr>
          <p:spPr>
            <a:xfrm>
              <a:off x="2062350" y="2248825"/>
              <a:ext cx="431350" cy="358275"/>
            </a:xfrm>
            <a:custGeom>
              <a:avLst/>
              <a:gdLst/>
              <a:ahLst/>
              <a:cxnLst/>
              <a:rect l="l" t="t" r="r" b="b"/>
              <a:pathLst>
                <a:path w="17254" h="14331" extrusionOk="0">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 name="Google Shape;340;p38"/>
            <p:cNvSpPr/>
            <p:nvPr/>
          </p:nvSpPr>
          <p:spPr>
            <a:xfrm>
              <a:off x="2457150" y="2156650"/>
              <a:ext cx="367575" cy="240350"/>
            </a:xfrm>
            <a:custGeom>
              <a:avLst/>
              <a:gdLst/>
              <a:ahLst/>
              <a:cxnLst/>
              <a:rect l="l" t="t" r="r" b="b"/>
              <a:pathLst>
                <a:path w="14703" h="9614" extrusionOk="0">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2" name="Google Shape;341;p38"/>
            <p:cNvSpPr/>
            <p:nvPr/>
          </p:nvSpPr>
          <p:spPr>
            <a:xfrm>
              <a:off x="1630525" y="3068325"/>
              <a:ext cx="600325" cy="554150"/>
            </a:xfrm>
            <a:custGeom>
              <a:avLst/>
              <a:gdLst/>
              <a:ahLst/>
              <a:cxnLst/>
              <a:rect l="l" t="t" r="r" b="b"/>
              <a:pathLst>
                <a:path w="24013" h="22166" extrusionOk="0">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3" name="Google Shape;342;p38"/>
            <p:cNvSpPr/>
            <p:nvPr/>
          </p:nvSpPr>
          <p:spPr>
            <a:xfrm>
              <a:off x="2167900" y="2926925"/>
              <a:ext cx="374025" cy="324100"/>
            </a:xfrm>
            <a:custGeom>
              <a:avLst/>
              <a:gdLst/>
              <a:ahLst/>
              <a:cxnLst/>
              <a:rect l="l" t="t" r="r" b="b"/>
              <a:pathLst>
                <a:path w="14961" h="12964" extrusionOk="0">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4" name="Google Shape;343;p38"/>
            <p:cNvSpPr/>
            <p:nvPr/>
          </p:nvSpPr>
          <p:spPr>
            <a:xfrm>
              <a:off x="1742675" y="2998300"/>
              <a:ext cx="770825" cy="624175"/>
            </a:xfrm>
            <a:custGeom>
              <a:avLst/>
              <a:gdLst/>
              <a:ahLst/>
              <a:cxnLst/>
              <a:rect l="l" t="t" r="r" b="b"/>
              <a:pathLst>
                <a:path w="30833" h="24967" extrusionOk="0">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 name="Google Shape;344;p38"/>
            <p:cNvSpPr/>
            <p:nvPr/>
          </p:nvSpPr>
          <p:spPr>
            <a:xfrm>
              <a:off x="1793425" y="3269275"/>
              <a:ext cx="433375" cy="353200"/>
            </a:xfrm>
            <a:custGeom>
              <a:avLst/>
              <a:gdLst/>
              <a:ahLst/>
              <a:cxnLst/>
              <a:rect l="l" t="t" r="r" b="b"/>
              <a:pathLst>
                <a:path w="17335" h="14128" extrusionOk="0">
                  <a:moveTo>
                    <a:pt x="17334" y="0"/>
                  </a:moveTo>
                  <a:lnTo>
                    <a:pt x="0" y="13194"/>
                  </a:lnTo>
                  <a:lnTo>
                    <a:pt x="325" y="14128"/>
                  </a:lnTo>
                  <a:lnTo>
                    <a:pt x="17213" y="691"/>
                  </a:lnTo>
                  <a:lnTo>
                    <a:pt x="1733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6" name="Google Shape;345;p38"/>
            <p:cNvSpPr/>
            <p:nvPr/>
          </p:nvSpPr>
          <p:spPr>
            <a:xfrm>
              <a:off x="1535125" y="3314950"/>
              <a:ext cx="336475" cy="336450"/>
            </a:xfrm>
            <a:custGeom>
              <a:avLst/>
              <a:gdLst/>
              <a:ahLst/>
              <a:cxnLst/>
              <a:rect l="l" t="t" r="r" b="b"/>
              <a:pathLst>
                <a:path w="13459" h="13458" extrusionOk="0">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7" name="Google Shape;346;p38"/>
            <p:cNvSpPr/>
            <p:nvPr/>
          </p:nvSpPr>
          <p:spPr>
            <a:xfrm>
              <a:off x="2111575" y="3070350"/>
              <a:ext cx="174600" cy="174600"/>
            </a:xfrm>
            <a:custGeom>
              <a:avLst/>
              <a:gdLst/>
              <a:ahLst/>
              <a:cxnLst/>
              <a:rect l="l" t="t" r="r" b="b"/>
              <a:pathLst>
                <a:path w="6984" h="6984" extrusionOk="0">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8" name="Google Shape;347;p38"/>
            <p:cNvSpPr/>
            <p:nvPr/>
          </p:nvSpPr>
          <p:spPr>
            <a:xfrm>
              <a:off x="2127325" y="3079500"/>
              <a:ext cx="149700" cy="119775"/>
            </a:xfrm>
            <a:custGeom>
              <a:avLst/>
              <a:gdLst/>
              <a:ahLst/>
              <a:cxnLst/>
              <a:rect l="l" t="t" r="r" b="b"/>
              <a:pathLst>
                <a:path w="5988" h="4791" extrusionOk="0">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9" name="Google Shape;348;p38"/>
            <p:cNvSpPr/>
            <p:nvPr/>
          </p:nvSpPr>
          <p:spPr>
            <a:xfrm>
              <a:off x="1569625" y="3336250"/>
              <a:ext cx="279625" cy="223800"/>
            </a:xfrm>
            <a:custGeom>
              <a:avLst/>
              <a:gdLst/>
              <a:ahLst/>
              <a:cxnLst/>
              <a:rect l="l" t="t" r="r" b="b"/>
              <a:pathLst>
                <a:path w="11185" h="8952" extrusionOk="0">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0" name="Google Shape;349;p38"/>
            <p:cNvSpPr/>
            <p:nvPr/>
          </p:nvSpPr>
          <p:spPr>
            <a:xfrm>
              <a:off x="1324025" y="3150525"/>
              <a:ext cx="532350" cy="695225"/>
            </a:xfrm>
            <a:custGeom>
              <a:avLst/>
              <a:gdLst/>
              <a:ahLst/>
              <a:cxnLst/>
              <a:rect l="l" t="t" r="r" b="b"/>
              <a:pathLst>
                <a:path w="21294" h="27809" extrusionOk="0">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350;p38"/>
            <p:cNvSpPr/>
            <p:nvPr/>
          </p:nvSpPr>
          <p:spPr>
            <a:xfrm>
              <a:off x="927725" y="3772150"/>
              <a:ext cx="348625" cy="799750"/>
            </a:xfrm>
            <a:custGeom>
              <a:avLst/>
              <a:gdLst/>
              <a:ahLst/>
              <a:cxnLst/>
              <a:rect l="l" t="t" r="r" b="b"/>
              <a:pathLst>
                <a:path w="13945" h="31990" extrusionOk="0">
                  <a:moveTo>
                    <a:pt x="13945" y="0"/>
                  </a:moveTo>
                  <a:lnTo>
                    <a:pt x="0" y="31989"/>
                  </a:lnTo>
                </a:path>
              </a:pathLst>
            </a:custGeom>
            <a:solidFill>
              <a:schemeClr val="lt2"/>
            </a:solidFill>
            <a:ln>
              <a:noFill/>
            </a:ln>
          </p:spPr>
          <p:txBody>
            <a:bodyPr spcFirstLastPara="1" wrap="square" lIns="91425" tIns="91425" rIns="91425" bIns="91425" anchor="ctr" anchorCtr="0">
              <a:noAutofit/>
            </a:bodyPr>
            <a:lstStyle/>
            <a:p>
              <a:endParaRPr/>
            </a:p>
          </p:txBody>
        </p:sp>
        <p:sp>
          <p:nvSpPr>
            <p:cNvPr id="162" name="Google Shape;351;p38"/>
            <p:cNvSpPr/>
            <p:nvPr/>
          </p:nvSpPr>
          <p:spPr>
            <a:xfrm>
              <a:off x="1773125" y="2566475"/>
              <a:ext cx="334425" cy="369425"/>
            </a:xfrm>
            <a:custGeom>
              <a:avLst/>
              <a:gdLst/>
              <a:ahLst/>
              <a:cxnLst/>
              <a:rect l="l" t="t" r="r" b="b"/>
              <a:pathLst>
                <a:path w="13377" h="14777" extrusionOk="0">
                  <a:moveTo>
                    <a:pt x="0" y="14777"/>
                  </a:moveTo>
                  <a:lnTo>
                    <a:pt x="13376" y="0"/>
                  </a:lnTo>
                </a:path>
              </a:pathLst>
            </a:custGeom>
            <a:solidFill>
              <a:schemeClr val="lt2"/>
            </a:solidFill>
            <a:ln>
              <a:noFill/>
            </a:ln>
          </p:spPr>
          <p:txBody>
            <a:bodyPr spcFirstLastPara="1" wrap="square" lIns="91425" tIns="91425" rIns="91425" bIns="91425" anchor="ctr" anchorCtr="0">
              <a:noAutofit/>
            </a:bodyPr>
            <a:lstStyle/>
            <a:p>
              <a:endParaRPr/>
            </a:p>
          </p:txBody>
        </p:sp>
        <p:sp>
          <p:nvSpPr>
            <p:cNvPr id="163" name="Google Shape;352;p38"/>
            <p:cNvSpPr/>
            <p:nvPr/>
          </p:nvSpPr>
          <p:spPr>
            <a:xfrm>
              <a:off x="2127325" y="2341675"/>
              <a:ext cx="353200" cy="211625"/>
            </a:xfrm>
            <a:custGeom>
              <a:avLst/>
              <a:gdLst/>
              <a:ahLst/>
              <a:cxnLst/>
              <a:rect l="l" t="t" r="r" b="b"/>
              <a:pathLst>
                <a:path w="14128" h="8465" extrusionOk="0">
                  <a:moveTo>
                    <a:pt x="0" y="8465"/>
                  </a:moveTo>
                  <a:lnTo>
                    <a:pt x="14127" y="1"/>
                  </a:lnTo>
                </a:path>
              </a:pathLst>
            </a:custGeom>
            <a:solidFill>
              <a:schemeClr val="lt2"/>
            </a:solidFill>
            <a:ln>
              <a:noFill/>
            </a:ln>
          </p:spPr>
          <p:txBody>
            <a:bodyPr spcFirstLastPara="1" wrap="square" lIns="91425" tIns="91425" rIns="91425" bIns="91425" anchor="ctr" anchorCtr="0">
              <a:noAutofit/>
            </a:bodyPr>
            <a:lstStyle/>
            <a:p>
              <a:endParaRPr/>
            </a:p>
          </p:txBody>
        </p:sp>
        <p:sp>
          <p:nvSpPr>
            <p:cNvPr id="164" name="Google Shape;353;p38"/>
            <p:cNvSpPr/>
            <p:nvPr/>
          </p:nvSpPr>
          <p:spPr>
            <a:xfrm>
              <a:off x="2492675" y="2220900"/>
              <a:ext cx="325800" cy="121300"/>
            </a:xfrm>
            <a:custGeom>
              <a:avLst/>
              <a:gdLst/>
              <a:ahLst/>
              <a:cxnLst/>
              <a:rect l="l" t="t" r="r" b="b"/>
              <a:pathLst>
                <a:path w="13032" h="4852" extrusionOk="0">
                  <a:moveTo>
                    <a:pt x="13031" y="1"/>
                  </a:moveTo>
                  <a:lnTo>
                    <a:pt x="0" y="4243"/>
                  </a:lnTo>
                  <a:lnTo>
                    <a:pt x="305" y="4852"/>
                  </a:lnTo>
                  <a:lnTo>
                    <a:pt x="12808" y="772"/>
                  </a:lnTo>
                  <a:cubicBezTo>
                    <a:pt x="12910" y="528"/>
                    <a:pt x="12971" y="265"/>
                    <a:pt x="1303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5" name="Google Shape;354;p38"/>
            <p:cNvSpPr/>
            <p:nvPr/>
          </p:nvSpPr>
          <p:spPr>
            <a:xfrm>
              <a:off x="1038350" y="3810725"/>
              <a:ext cx="360300" cy="902250"/>
            </a:xfrm>
            <a:custGeom>
              <a:avLst/>
              <a:gdLst/>
              <a:ahLst/>
              <a:cxnLst/>
              <a:rect l="l" t="t" r="r" b="b"/>
              <a:pathLst>
                <a:path w="14412" h="36090" extrusionOk="0">
                  <a:moveTo>
                    <a:pt x="11428" y="0"/>
                  </a:moveTo>
                  <a:lnTo>
                    <a:pt x="0" y="33735"/>
                  </a:lnTo>
                  <a:lnTo>
                    <a:pt x="6394" y="36089"/>
                  </a:lnTo>
                  <a:lnTo>
                    <a:pt x="14412" y="2375"/>
                  </a:lnTo>
                  <a:lnTo>
                    <a:pt x="11428"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6" name="Google Shape;355;p38"/>
            <p:cNvSpPr/>
            <p:nvPr/>
          </p:nvSpPr>
          <p:spPr>
            <a:xfrm>
              <a:off x="2342475" y="3201775"/>
              <a:ext cx="310575" cy="324800"/>
            </a:xfrm>
            <a:custGeom>
              <a:avLst/>
              <a:gdLst/>
              <a:ahLst/>
              <a:cxnLst/>
              <a:rect l="l" t="t" r="r" b="b"/>
              <a:pathLst>
                <a:path w="12423" h="12992" extrusionOk="0">
                  <a:moveTo>
                    <a:pt x="11286" y="1"/>
                  </a:moveTo>
                  <a:lnTo>
                    <a:pt x="0" y="12991"/>
                  </a:lnTo>
                  <a:cubicBezTo>
                    <a:pt x="3025" y="11286"/>
                    <a:pt x="12422" y="2457"/>
                    <a:pt x="12422" y="2457"/>
                  </a:cubicBezTo>
                  <a:lnTo>
                    <a:pt x="1128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7" name="Google Shape;356;p38"/>
            <p:cNvSpPr/>
            <p:nvPr/>
          </p:nvSpPr>
          <p:spPr>
            <a:xfrm>
              <a:off x="2261775" y="3182500"/>
              <a:ext cx="284200" cy="170200"/>
            </a:xfrm>
            <a:custGeom>
              <a:avLst/>
              <a:gdLst/>
              <a:ahLst/>
              <a:cxnLst/>
              <a:rect l="l" t="t" r="r" b="b"/>
              <a:pathLst>
                <a:path w="11368" h="6808" extrusionOk="0">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8" name="Google Shape;357;p38"/>
            <p:cNvSpPr/>
            <p:nvPr/>
          </p:nvSpPr>
          <p:spPr>
            <a:xfrm>
              <a:off x="2512450" y="2908475"/>
              <a:ext cx="91375" cy="203000"/>
            </a:xfrm>
            <a:custGeom>
              <a:avLst/>
              <a:gdLst/>
              <a:ahLst/>
              <a:cxnLst/>
              <a:rect l="l" t="t" r="r" b="b"/>
              <a:pathLst>
                <a:path w="3655" h="8120" extrusionOk="0">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 name="Google Shape;358;p38"/>
            <p:cNvSpPr/>
            <p:nvPr/>
          </p:nvSpPr>
          <p:spPr>
            <a:xfrm>
              <a:off x="2162325" y="2366025"/>
              <a:ext cx="331375" cy="241075"/>
            </a:xfrm>
            <a:custGeom>
              <a:avLst/>
              <a:gdLst/>
              <a:ahLst/>
              <a:cxnLst/>
              <a:rect l="l" t="t" r="r" b="b"/>
              <a:pathLst>
                <a:path w="13255" h="9643" extrusionOk="0">
                  <a:moveTo>
                    <a:pt x="13255" y="1"/>
                  </a:moveTo>
                  <a:lnTo>
                    <a:pt x="1" y="9236"/>
                  </a:lnTo>
                  <a:lnTo>
                    <a:pt x="2375" y="9642"/>
                  </a:lnTo>
                  <a:lnTo>
                    <a:pt x="12971" y="2477"/>
                  </a:lnTo>
                  <a:lnTo>
                    <a:pt x="13255"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0" name="Google Shape;359;p38"/>
            <p:cNvSpPr/>
            <p:nvPr/>
          </p:nvSpPr>
          <p:spPr>
            <a:xfrm>
              <a:off x="1829950" y="2609600"/>
              <a:ext cx="311600" cy="380600"/>
            </a:xfrm>
            <a:custGeom>
              <a:avLst/>
              <a:gdLst/>
              <a:ahLst/>
              <a:cxnLst/>
              <a:rect l="l" t="t" r="r" b="b"/>
              <a:pathLst>
                <a:path w="12464" h="15224" extrusionOk="0">
                  <a:moveTo>
                    <a:pt x="12463" y="1"/>
                  </a:moveTo>
                  <a:lnTo>
                    <a:pt x="1" y="15224"/>
                  </a:lnTo>
                  <a:lnTo>
                    <a:pt x="1300" y="15224"/>
                  </a:lnTo>
                  <a:lnTo>
                    <a:pt x="12463" y="2700"/>
                  </a:lnTo>
                  <a:lnTo>
                    <a:pt x="12463"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 name="Google Shape;360;p38"/>
            <p:cNvSpPr/>
            <p:nvPr/>
          </p:nvSpPr>
          <p:spPr>
            <a:xfrm>
              <a:off x="2510425" y="2261500"/>
              <a:ext cx="293850" cy="135500"/>
            </a:xfrm>
            <a:custGeom>
              <a:avLst/>
              <a:gdLst/>
              <a:ahLst/>
              <a:cxnLst/>
              <a:rect l="l" t="t" r="r" b="b"/>
              <a:pathLst>
                <a:path w="11754" h="5420" extrusionOk="0">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2" name="Google Shape;361;p38"/>
            <p:cNvSpPr/>
            <p:nvPr/>
          </p:nvSpPr>
          <p:spPr>
            <a:xfrm>
              <a:off x="2468825" y="3251000"/>
              <a:ext cx="184225" cy="177625"/>
            </a:xfrm>
            <a:custGeom>
              <a:avLst/>
              <a:gdLst/>
              <a:ahLst/>
              <a:cxnLst/>
              <a:rect l="l" t="t" r="r" b="b"/>
              <a:pathLst>
                <a:path w="7369" h="7105" extrusionOk="0">
                  <a:moveTo>
                    <a:pt x="7145" y="1"/>
                  </a:moveTo>
                  <a:lnTo>
                    <a:pt x="0" y="7105"/>
                  </a:lnTo>
                  <a:cubicBezTo>
                    <a:pt x="3552" y="4060"/>
                    <a:pt x="7368" y="488"/>
                    <a:pt x="7368" y="488"/>
                  </a:cubicBezTo>
                  <a:lnTo>
                    <a:pt x="714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3" name="Google Shape;362;p38"/>
            <p:cNvSpPr/>
            <p:nvPr/>
          </p:nvSpPr>
          <p:spPr>
            <a:xfrm>
              <a:off x="2670275" y="3167775"/>
              <a:ext cx="20325" cy="69550"/>
            </a:xfrm>
            <a:custGeom>
              <a:avLst/>
              <a:gdLst/>
              <a:ahLst/>
              <a:cxnLst/>
              <a:rect l="l" t="t" r="r" b="b"/>
              <a:pathLst>
                <a:path w="813" h="2782" extrusionOk="0">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4" name="Google Shape;363;p38"/>
            <p:cNvSpPr/>
            <p:nvPr/>
          </p:nvSpPr>
          <p:spPr>
            <a:xfrm>
              <a:off x="2502325" y="2156675"/>
              <a:ext cx="313100" cy="52575"/>
            </a:xfrm>
            <a:custGeom>
              <a:avLst/>
              <a:gdLst/>
              <a:ahLst/>
              <a:cxnLst/>
              <a:rect l="l" t="t" r="r" b="b"/>
              <a:pathLst>
                <a:path w="12524" h="2103" extrusionOk="0">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 name="Google Shape;364;p38"/>
            <p:cNvSpPr/>
            <p:nvPr/>
          </p:nvSpPr>
          <p:spPr>
            <a:xfrm>
              <a:off x="2062350" y="2248825"/>
              <a:ext cx="375025" cy="224300"/>
            </a:xfrm>
            <a:custGeom>
              <a:avLst/>
              <a:gdLst/>
              <a:ahLst/>
              <a:cxnLst/>
              <a:rect l="l" t="t" r="r" b="b"/>
              <a:pathLst>
                <a:path w="15001" h="8972" extrusionOk="0">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6" name="Google Shape;365;p38"/>
            <p:cNvSpPr/>
            <p:nvPr/>
          </p:nvSpPr>
          <p:spPr>
            <a:xfrm>
              <a:off x="1674675" y="2483750"/>
              <a:ext cx="369450" cy="375550"/>
            </a:xfrm>
            <a:custGeom>
              <a:avLst/>
              <a:gdLst/>
              <a:ahLst/>
              <a:cxnLst/>
              <a:rect l="l" t="t" r="r" b="b"/>
              <a:pathLst>
                <a:path w="14778" h="15022" extrusionOk="0">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 name="Google Shape;366;p38"/>
            <p:cNvSpPr/>
            <p:nvPr/>
          </p:nvSpPr>
          <p:spPr>
            <a:xfrm>
              <a:off x="1355500" y="2851750"/>
              <a:ext cx="313125" cy="264300"/>
            </a:xfrm>
            <a:custGeom>
              <a:avLst/>
              <a:gdLst/>
              <a:ahLst/>
              <a:cxnLst/>
              <a:rect l="l" t="t" r="r" b="b"/>
              <a:pathLst>
                <a:path w="12525" h="10572" extrusionOk="0">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 name="Google Shape;367;p38"/>
            <p:cNvSpPr/>
            <p:nvPr/>
          </p:nvSpPr>
          <p:spPr>
            <a:xfrm>
              <a:off x="1121050" y="3061225"/>
              <a:ext cx="247675" cy="295850"/>
            </a:xfrm>
            <a:custGeom>
              <a:avLst/>
              <a:gdLst/>
              <a:ahLst/>
              <a:cxnLst/>
              <a:rect l="l" t="t" r="r" b="b"/>
              <a:pathLst>
                <a:path w="9907" h="11834" extrusionOk="0">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9" name="Google Shape;368;p38"/>
            <p:cNvSpPr/>
            <p:nvPr/>
          </p:nvSpPr>
          <p:spPr>
            <a:xfrm>
              <a:off x="1299675" y="3850300"/>
              <a:ext cx="98975" cy="436925"/>
            </a:xfrm>
            <a:custGeom>
              <a:avLst/>
              <a:gdLst/>
              <a:ahLst/>
              <a:cxnLst/>
              <a:rect l="l" t="t" r="r" b="b"/>
              <a:pathLst>
                <a:path w="3959" h="17477" extrusionOk="0">
                  <a:moveTo>
                    <a:pt x="2984" y="0"/>
                  </a:moveTo>
                  <a:lnTo>
                    <a:pt x="1" y="17476"/>
                  </a:lnTo>
                  <a:lnTo>
                    <a:pt x="3959" y="792"/>
                  </a:lnTo>
                  <a:lnTo>
                    <a:pt x="298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0" name="Google Shape;369;p38"/>
            <p:cNvSpPr/>
            <p:nvPr/>
          </p:nvSpPr>
          <p:spPr>
            <a:xfrm>
              <a:off x="1387975" y="3826450"/>
              <a:ext cx="59400" cy="35550"/>
            </a:xfrm>
            <a:custGeom>
              <a:avLst/>
              <a:gdLst/>
              <a:ahLst/>
              <a:cxnLst/>
              <a:rect l="l" t="t" r="r" b="b"/>
              <a:pathLst>
                <a:path w="2376" h="1422" extrusionOk="0">
                  <a:moveTo>
                    <a:pt x="975" y="0"/>
                  </a:moveTo>
                  <a:lnTo>
                    <a:pt x="0" y="609"/>
                  </a:lnTo>
                  <a:lnTo>
                    <a:pt x="975" y="1421"/>
                  </a:lnTo>
                  <a:lnTo>
                    <a:pt x="2375" y="954"/>
                  </a:lnTo>
                  <a:lnTo>
                    <a:pt x="97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1" name="Google Shape;370;p38"/>
            <p:cNvSpPr/>
            <p:nvPr/>
          </p:nvSpPr>
          <p:spPr>
            <a:xfrm>
              <a:off x="1506200" y="2736975"/>
              <a:ext cx="131450" cy="102025"/>
            </a:xfrm>
            <a:custGeom>
              <a:avLst/>
              <a:gdLst/>
              <a:ahLst/>
              <a:cxnLst/>
              <a:rect l="l" t="t" r="r" b="b"/>
              <a:pathLst>
                <a:path w="5258" h="4081" extrusionOk="0">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2" name="Google Shape;371;p38"/>
            <p:cNvSpPr/>
            <p:nvPr/>
          </p:nvSpPr>
          <p:spPr>
            <a:xfrm>
              <a:off x="1038350" y="3368725"/>
              <a:ext cx="97950" cy="188300"/>
            </a:xfrm>
            <a:custGeom>
              <a:avLst/>
              <a:gdLst/>
              <a:ahLst/>
              <a:cxnLst/>
              <a:rect l="l" t="t" r="r" b="b"/>
              <a:pathLst>
                <a:path w="3918" h="7532" extrusionOk="0">
                  <a:moveTo>
                    <a:pt x="2923" y="1"/>
                  </a:moveTo>
                  <a:lnTo>
                    <a:pt x="0" y="3553"/>
                  </a:lnTo>
                  <a:lnTo>
                    <a:pt x="427" y="7531"/>
                  </a:lnTo>
                  <a:lnTo>
                    <a:pt x="873" y="3979"/>
                  </a:lnTo>
                  <a:lnTo>
                    <a:pt x="391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3" name="Google Shape;372;p38"/>
            <p:cNvSpPr/>
            <p:nvPr/>
          </p:nvSpPr>
          <p:spPr>
            <a:xfrm>
              <a:off x="411650" y="3545825"/>
              <a:ext cx="626725" cy="879425"/>
            </a:xfrm>
            <a:custGeom>
              <a:avLst/>
              <a:gdLst/>
              <a:ahLst/>
              <a:cxnLst/>
              <a:rect l="l" t="t" r="r" b="b"/>
              <a:pathLst>
                <a:path w="25069" h="35177" extrusionOk="0">
                  <a:moveTo>
                    <a:pt x="23242" y="1"/>
                  </a:moveTo>
                  <a:lnTo>
                    <a:pt x="1" y="35176"/>
                  </a:lnTo>
                  <a:lnTo>
                    <a:pt x="25068" y="1462"/>
                  </a:lnTo>
                  <a:lnTo>
                    <a:pt x="2324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4" name="Google Shape;373;p38"/>
            <p:cNvSpPr/>
            <p:nvPr/>
          </p:nvSpPr>
          <p:spPr>
            <a:xfrm>
              <a:off x="2167900" y="2926925"/>
              <a:ext cx="320225" cy="141425"/>
            </a:xfrm>
            <a:custGeom>
              <a:avLst/>
              <a:gdLst/>
              <a:ahLst/>
              <a:cxnLst/>
              <a:rect l="l" t="t" r="r" b="b"/>
              <a:pathLst>
                <a:path w="12809" h="5657" extrusionOk="0">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5" name="Google Shape;374;p38"/>
            <p:cNvSpPr/>
            <p:nvPr/>
          </p:nvSpPr>
          <p:spPr>
            <a:xfrm>
              <a:off x="1630525" y="3068325"/>
              <a:ext cx="516600" cy="251725"/>
            </a:xfrm>
            <a:custGeom>
              <a:avLst/>
              <a:gdLst/>
              <a:ahLst/>
              <a:cxnLst/>
              <a:rect l="l" t="t" r="r" b="b"/>
              <a:pathLst>
                <a:path w="20664" h="10069" extrusionOk="0">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6" name="Google Shape;375;p38"/>
            <p:cNvSpPr/>
            <p:nvPr/>
          </p:nvSpPr>
          <p:spPr>
            <a:xfrm>
              <a:off x="2209000" y="2407125"/>
              <a:ext cx="280150" cy="199975"/>
            </a:xfrm>
            <a:custGeom>
              <a:avLst/>
              <a:gdLst/>
              <a:ahLst/>
              <a:cxnLst/>
              <a:rect l="l" t="t" r="r" b="b"/>
              <a:pathLst>
                <a:path w="11206" h="7999" extrusionOk="0">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7" name="Google Shape;376;p38"/>
            <p:cNvSpPr/>
            <p:nvPr/>
          </p:nvSpPr>
          <p:spPr>
            <a:xfrm>
              <a:off x="1848225" y="2649700"/>
              <a:ext cx="293325" cy="340500"/>
            </a:xfrm>
            <a:custGeom>
              <a:avLst/>
              <a:gdLst/>
              <a:ahLst/>
              <a:cxnLst/>
              <a:rect l="l" t="t" r="r" b="b"/>
              <a:pathLst>
                <a:path w="11733" h="13620" extrusionOk="0">
                  <a:moveTo>
                    <a:pt x="11712" y="0"/>
                  </a:moveTo>
                  <a:lnTo>
                    <a:pt x="0" y="13620"/>
                  </a:lnTo>
                  <a:lnTo>
                    <a:pt x="569" y="13620"/>
                  </a:lnTo>
                  <a:lnTo>
                    <a:pt x="11732" y="1096"/>
                  </a:lnTo>
                  <a:lnTo>
                    <a:pt x="1173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8" name="Google Shape;377;p38"/>
            <p:cNvSpPr/>
            <p:nvPr/>
          </p:nvSpPr>
          <p:spPr>
            <a:xfrm>
              <a:off x="2544425" y="2289925"/>
              <a:ext cx="241575" cy="107075"/>
            </a:xfrm>
            <a:custGeom>
              <a:avLst/>
              <a:gdLst/>
              <a:ahLst/>
              <a:cxnLst/>
              <a:rect l="l" t="t" r="r" b="b"/>
              <a:pathLst>
                <a:path w="9663" h="4283" extrusionOk="0">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9" name="Google Shape;378;p38"/>
            <p:cNvSpPr/>
            <p:nvPr/>
          </p:nvSpPr>
          <p:spPr>
            <a:xfrm>
              <a:off x="1984225" y="2412200"/>
              <a:ext cx="83750" cy="57875"/>
            </a:xfrm>
            <a:custGeom>
              <a:avLst/>
              <a:gdLst/>
              <a:ahLst/>
              <a:cxnLst/>
              <a:rect l="l" t="t" r="r" b="b"/>
              <a:pathLst>
                <a:path w="3350" h="2315" extrusionOk="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0" name="Google Shape;379;p38"/>
            <p:cNvSpPr/>
            <p:nvPr/>
          </p:nvSpPr>
          <p:spPr>
            <a:xfrm>
              <a:off x="2407425" y="2199600"/>
              <a:ext cx="83750" cy="24875"/>
            </a:xfrm>
            <a:custGeom>
              <a:avLst/>
              <a:gdLst/>
              <a:ahLst/>
              <a:cxnLst/>
              <a:rect l="l" t="t" r="r" b="b"/>
              <a:pathLst>
                <a:path w="3350" h="995" extrusionOk="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1" name="Google Shape;380;p38"/>
            <p:cNvSpPr/>
            <p:nvPr/>
          </p:nvSpPr>
          <p:spPr>
            <a:xfrm>
              <a:off x="2270925" y="3027725"/>
              <a:ext cx="237500" cy="223300"/>
            </a:xfrm>
            <a:custGeom>
              <a:avLst/>
              <a:gdLst/>
              <a:ahLst/>
              <a:cxnLst/>
              <a:rect l="l" t="t" r="r" b="b"/>
              <a:pathLst>
                <a:path w="9500" h="8932" extrusionOk="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2" name="Google Shape;381;p38"/>
            <p:cNvSpPr/>
            <p:nvPr/>
          </p:nvSpPr>
          <p:spPr>
            <a:xfrm>
              <a:off x="2352100" y="3157650"/>
              <a:ext cx="206925" cy="158850"/>
            </a:xfrm>
            <a:custGeom>
              <a:avLst/>
              <a:gdLst/>
              <a:ahLst/>
              <a:cxnLst/>
              <a:rect l="l" t="t" r="r" b="b"/>
              <a:pathLst>
                <a:path w="8277" h="6354" extrusionOk="0">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193" name="Google Shape;385;p38"/>
          <p:cNvSpPr/>
          <p:nvPr/>
        </p:nvSpPr>
        <p:spPr>
          <a:xfrm rot="21356113">
            <a:off x="2057816" y="787732"/>
            <a:ext cx="1088424" cy="993355"/>
          </a:xfrm>
          <a:prstGeom prst="ellipse">
            <a:avLst/>
          </a:prstGeom>
          <a:solidFill>
            <a:schemeClr val="accent1">
              <a:alpha val="35960"/>
            </a:schemeClr>
          </a:solidFill>
          <a:ln>
            <a:noFill/>
          </a:ln>
        </p:spPr>
        <p:txBody>
          <a:bodyPr spcFirstLastPara="1" wrap="square" lIns="91425" tIns="91425" rIns="91425" bIns="91425" anchor="ctr" anchorCtr="0">
            <a:noAutofit/>
          </a:bodyPr>
          <a:lstStyle/>
          <a:p>
            <a:endParaRPr/>
          </a:p>
        </p:txBody>
      </p:sp>
      <p:grpSp>
        <p:nvGrpSpPr>
          <p:cNvPr id="197" name="Google Shape;306;p34"/>
          <p:cNvGrpSpPr/>
          <p:nvPr/>
        </p:nvGrpSpPr>
        <p:grpSpPr>
          <a:xfrm rot="10800000" flipH="1">
            <a:off x="6223680" y="896099"/>
            <a:ext cx="2691720" cy="3685431"/>
            <a:chOff x="-3002450" y="-19693725"/>
            <a:chExt cx="4934325" cy="19931850"/>
          </a:xfrm>
        </p:grpSpPr>
        <p:sp>
          <p:nvSpPr>
            <p:cNvPr id="198" name="Google Shape;307;p34"/>
            <p:cNvSpPr/>
            <p:nvPr/>
          </p:nvSpPr>
          <p:spPr>
            <a:xfrm>
              <a:off x="-893850" y="-17881275"/>
              <a:ext cx="15675" cy="46100"/>
            </a:xfrm>
            <a:custGeom>
              <a:avLst/>
              <a:gdLst/>
              <a:ahLst/>
              <a:cxnLst/>
              <a:rect l="l" t="t" r="r" b="b"/>
              <a:pathLst>
                <a:path w="627" h="1844" extrusionOk="0">
                  <a:moveTo>
                    <a:pt x="297" y="0"/>
                  </a:moveTo>
                  <a:lnTo>
                    <a:pt x="255" y="16"/>
                  </a:lnTo>
                  <a:lnTo>
                    <a:pt x="218" y="46"/>
                  </a:lnTo>
                  <a:lnTo>
                    <a:pt x="186" y="93"/>
                  </a:lnTo>
                  <a:lnTo>
                    <a:pt x="149" y="139"/>
                  </a:lnTo>
                  <a:lnTo>
                    <a:pt x="122" y="200"/>
                  </a:lnTo>
                  <a:lnTo>
                    <a:pt x="101" y="262"/>
                  </a:lnTo>
                  <a:lnTo>
                    <a:pt x="58" y="400"/>
                  </a:lnTo>
                  <a:lnTo>
                    <a:pt x="27" y="553"/>
                  </a:lnTo>
                  <a:lnTo>
                    <a:pt x="11" y="722"/>
                  </a:lnTo>
                  <a:lnTo>
                    <a:pt x="0" y="907"/>
                  </a:lnTo>
                  <a:lnTo>
                    <a:pt x="5" y="1076"/>
                  </a:lnTo>
                  <a:lnTo>
                    <a:pt x="21" y="1260"/>
                  </a:lnTo>
                  <a:lnTo>
                    <a:pt x="37" y="1337"/>
                  </a:lnTo>
                  <a:lnTo>
                    <a:pt x="53" y="1429"/>
                  </a:lnTo>
                  <a:lnTo>
                    <a:pt x="69" y="1506"/>
                  </a:lnTo>
                  <a:lnTo>
                    <a:pt x="90" y="1567"/>
                  </a:lnTo>
                  <a:lnTo>
                    <a:pt x="138" y="1690"/>
                  </a:lnTo>
                  <a:lnTo>
                    <a:pt x="196" y="1767"/>
                  </a:lnTo>
                  <a:lnTo>
                    <a:pt x="249" y="1829"/>
                  </a:lnTo>
                  <a:lnTo>
                    <a:pt x="313" y="1844"/>
                  </a:lnTo>
                  <a:lnTo>
                    <a:pt x="377" y="1829"/>
                  </a:lnTo>
                  <a:lnTo>
                    <a:pt x="435" y="1782"/>
                  </a:lnTo>
                  <a:lnTo>
                    <a:pt x="462" y="1752"/>
                  </a:lnTo>
                  <a:lnTo>
                    <a:pt x="493" y="1706"/>
                  </a:lnTo>
                  <a:lnTo>
                    <a:pt x="520" y="1629"/>
                  </a:lnTo>
                  <a:lnTo>
                    <a:pt x="546" y="1552"/>
                  </a:lnTo>
                  <a:lnTo>
                    <a:pt x="568" y="1475"/>
                  </a:lnTo>
                  <a:lnTo>
                    <a:pt x="589" y="1383"/>
                  </a:lnTo>
                  <a:lnTo>
                    <a:pt x="600" y="1291"/>
                  </a:lnTo>
                  <a:lnTo>
                    <a:pt x="610" y="1199"/>
                  </a:lnTo>
                  <a:lnTo>
                    <a:pt x="621" y="1106"/>
                  </a:lnTo>
                  <a:lnTo>
                    <a:pt x="626" y="1014"/>
                  </a:lnTo>
                  <a:lnTo>
                    <a:pt x="621" y="830"/>
                  </a:lnTo>
                  <a:lnTo>
                    <a:pt x="610" y="646"/>
                  </a:lnTo>
                  <a:lnTo>
                    <a:pt x="584" y="477"/>
                  </a:lnTo>
                  <a:lnTo>
                    <a:pt x="552" y="323"/>
                  </a:lnTo>
                  <a:lnTo>
                    <a:pt x="525" y="246"/>
                  </a:lnTo>
                  <a:lnTo>
                    <a:pt x="504" y="185"/>
                  </a:lnTo>
                  <a:lnTo>
                    <a:pt x="478" y="123"/>
                  </a:lnTo>
                  <a:lnTo>
                    <a:pt x="446" y="77"/>
                  </a:lnTo>
                  <a:lnTo>
                    <a:pt x="409" y="31"/>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08;p34"/>
            <p:cNvSpPr/>
            <p:nvPr/>
          </p:nvSpPr>
          <p:spPr>
            <a:xfrm>
              <a:off x="-893850" y="-17881275"/>
              <a:ext cx="15675" cy="46100"/>
            </a:xfrm>
            <a:custGeom>
              <a:avLst/>
              <a:gdLst/>
              <a:ahLst/>
              <a:cxnLst/>
              <a:rect l="l" t="t" r="r" b="b"/>
              <a:pathLst>
                <a:path w="627" h="1844" fill="none" extrusionOk="0">
                  <a:moveTo>
                    <a:pt x="493" y="1706"/>
                  </a:moveTo>
                  <a:lnTo>
                    <a:pt x="493" y="1706"/>
                  </a:lnTo>
                  <a:lnTo>
                    <a:pt x="462" y="1752"/>
                  </a:lnTo>
                  <a:lnTo>
                    <a:pt x="435" y="1782"/>
                  </a:lnTo>
                  <a:lnTo>
                    <a:pt x="377" y="1829"/>
                  </a:lnTo>
                  <a:lnTo>
                    <a:pt x="313" y="1844"/>
                  </a:lnTo>
                  <a:lnTo>
                    <a:pt x="249" y="1829"/>
                  </a:lnTo>
                  <a:lnTo>
                    <a:pt x="196" y="1767"/>
                  </a:lnTo>
                  <a:lnTo>
                    <a:pt x="138" y="1690"/>
                  </a:lnTo>
                  <a:lnTo>
                    <a:pt x="90" y="1567"/>
                  </a:lnTo>
                  <a:lnTo>
                    <a:pt x="69" y="1506"/>
                  </a:lnTo>
                  <a:lnTo>
                    <a:pt x="53" y="1429"/>
                  </a:lnTo>
                  <a:lnTo>
                    <a:pt x="53" y="1429"/>
                  </a:lnTo>
                  <a:lnTo>
                    <a:pt x="37" y="1337"/>
                  </a:lnTo>
                  <a:lnTo>
                    <a:pt x="21" y="1260"/>
                  </a:lnTo>
                  <a:lnTo>
                    <a:pt x="5" y="1076"/>
                  </a:lnTo>
                  <a:lnTo>
                    <a:pt x="0" y="907"/>
                  </a:lnTo>
                  <a:lnTo>
                    <a:pt x="11" y="722"/>
                  </a:lnTo>
                  <a:lnTo>
                    <a:pt x="27" y="553"/>
                  </a:lnTo>
                  <a:lnTo>
                    <a:pt x="58" y="400"/>
                  </a:lnTo>
                  <a:lnTo>
                    <a:pt x="101" y="262"/>
                  </a:lnTo>
                  <a:lnTo>
                    <a:pt x="122" y="200"/>
                  </a:lnTo>
                  <a:lnTo>
                    <a:pt x="149" y="139"/>
                  </a:lnTo>
                  <a:lnTo>
                    <a:pt x="149" y="139"/>
                  </a:lnTo>
                  <a:lnTo>
                    <a:pt x="186" y="93"/>
                  </a:lnTo>
                  <a:lnTo>
                    <a:pt x="218" y="46"/>
                  </a:lnTo>
                  <a:lnTo>
                    <a:pt x="255" y="16"/>
                  </a:lnTo>
                  <a:lnTo>
                    <a:pt x="297" y="0"/>
                  </a:lnTo>
                  <a:lnTo>
                    <a:pt x="334" y="0"/>
                  </a:lnTo>
                  <a:lnTo>
                    <a:pt x="371" y="16"/>
                  </a:lnTo>
                  <a:lnTo>
                    <a:pt x="409" y="31"/>
                  </a:lnTo>
                  <a:lnTo>
                    <a:pt x="446" y="77"/>
                  </a:lnTo>
                  <a:lnTo>
                    <a:pt x="446" y="77"/>
                  </a:lnTo>
                  <a:lnTo>
                    <a:pt x="478" y="123"/>
                  </a:lnTo>
                  <a:lnTo>
                    <a:pt x="504" y="185"/>
                  </a:lnTo>
                  <a:lnTo>
                    <a:pt x="525" y="246"/>
                  </a:lnTo>
                  <a:lnTo>
                    <a:pt x="552" y="323"/>
                  </a:lnTo>
                  <a:lnTo>
                    <a:pt x="584" y="477"/>
                  </a:lnTo>
                  <a:lnTo>
                    <a:pt x="610" y="646"/>
                  </a:lnTo>
                  <a:lnTo>
                    <a:pt x="621" y="830"/>
                  </a:lnTo>
                  <a:lnTo>
                    <a:pt x="626" y="1014"/>
                  </a:lnTo>
                  <a:lnTo>
                    <a:pt x="621" y="1106"/>
                  </a:lnTo>
                  <a:lnTo>
                    <a:pt x="610" y="1199"/>
                  </a:lnTo>
                  <a:lnTo>
                    <a:pt x="600" y="1291"/>
                  </a:lnTo>
                  <a:lnTo>
                    <a:pt x="589" y="1383"/>
                  </a:lnTo>
                  <a:lnTo>
                    <a:pt x="589" y="1383"/>
                  </a:lnTo>
                  <a:lnTo>
                    <a:pt x="568" y="1475"/>
                  </a:lnTo>
                  <a:lnTo>
                    <a:pt x="546" y="1552"/>
                  </a:lnTo>
                  <a:lnTo>
                    <a:pt x="520" y="1629"/>
                  </a:lnTo>
                  <a:lnTo>
                    <a:pt x="493" y="17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09;p34"/>
            <p:cNvSpPr/>
            <p:nvPr/>
          </p:nvSpPr>
          <p:spPr>
            <a:xfrm>
              <a:off x="-2840400" y="-4835475"/>
              <a:ext cx="1604975" cy="3241200"/>
            </a:xfrm>
            <a:custGeom>
              <a:avLst/>
              <a:gdLst/>
              <a:ahLst/>
              <a:cxnLst/>
              <a:rect l="l" t="t" r="r" b="b"/>
              <a:pathLst>
                <a:path w="64199" h="129648" extrusionOk="0">
                  <a:moveTo>
                    <a:pt x="62443" y="0"/>
                  </a:moveTo>
                  <a:lnTo>
                    <a:pt x="62029" y="169"/>
                  </a:lnTo>
                  <a:lnTo>
                    <a:pt x="60857" y="676"/>
                  </a:lnTo>
                  <a:lnTo>
                    <a:pt x="59027" y="1475"/>
                  </a:lnTo>
                  <a:lnTo>
                    <a:pt x="56640" y="2550"/>
                  </a:lnTo>
                  <a:lnTo>
                    <a:pt x="55271" y="3180"/>
                  </a:lnTo>
                  <a:lnTo>
                    <a:pt x="53802" y="3887"/>
                  </a:lnTo>
                  <a:lnTo>
                    <a:pt x="52248" y="4624"/>
                  </a:lnTo>
                  <a:lnTo>
                    <a:pt x="50619" y="5423"/>
                  </a:lnTo>
                  <a:lnTo>
                    <a:pt x="48922" y="6268"/>
                  </a:lnTo>
                  <a:lnTo>
                    <a:pt x="47182" y="7175"/>
                  </a:lnTo>
                  <a:lnTo>
                    <a:pt x="45405" y="8112"/>
                  </a:lnTo>
                  <a:lnTo>
                    <a:pt x="43602" y="9080"/>
                  </a:lnTo>
                  <a:lnTo>
                    <a:pt x="41788" y="10093"/>
                  </a:lnTo>
                  <a:lnTo>
                    <a:pt x="39974" y="11138"/>
                  </a:lnTo>
                  <a:lnTo>
                    <a:pt x="39072" y="11660"/>
                  </a:lnTo>
                  <a:lnTo>
                    <a:pt x="38181" y="12198"/>
                  </a:lnTo>
                  <a:lnTo>
                    <a:pt x="37290" y="12751"/>
                  </a:lnTo>
                  <a:lnTo>
                    <a:pt x="36409" y="13304"/>
                  </a:lnTo>
                  <a:lnTo>
                    <a:pt x="35539" y="13857"/>
                  </a:lnTo>
                  <a:lnTo>
                    <a:pt x="34680" y="14426"/>
                  </a:lnTo>
                  <a:lnTo>
                    <a:pt x="33837" y="14994"/>
                  </a:lnTo>
                  <a:lnTo>
                    <a:pt x="33004" y="15563"/>
                  </a:lnTo>
                  <a:lnTo>
                    <a:pt x="32187" y="16131"/>
                  </a:lnTo>
                  <a:lnTo>
                    <a:pt x="31391" y="16715"/>
                  </a:lnTo>
                  <a:lnTo>
                    <a:pt x="30617" y="17299"/>
                  </a:lnTo>
                  <a:lnTo>
                    <a:pt x="29858" y="17882"/>
                  </a:lnTo>
                  <a:lnTo>
                    <a:pt x="29126" y="18466"/>
                  </a:lnTo>
                  <a:lnTo>
                    <a:pt x="28421" y="19050"/>
                  </a:lnTo>
                  <a:lnTo>
                    <a:pt x="27737" y="19634"/>
                  </a:lnTo>
                  <a:lnTo>
                    <a:pt x="27084" y="20233"/>
                  </a:lnTo>
                  <a:lnTo>
                    <a:pt x="26458" y="20817"/>
                  </a:lnTo>
                  <a:lnTo>
                    <a:pt x="25864" y="21416"/>
                  </a:lnTo>
                  <a:lnTo>
                    <a:pt x="25302" y="22000"/>
                  </a:lnTo>
                  <a:lnTo>
                    <a:pt x="24772" y="22599"/>
                  </a:lnTo>
                  <a:lnTo>
                    <a:pt x="24522" y="22891"/>
                  </a:lnTo>
                  <a:lnTo>
                    <a:pt x="24278" y="23183"/>
                  </a:lnTo>
                  <a:lnTo>
                    <a:pt x="24050" y="23475"/>
                  </a:lnTo>
                  <a:lnTo>
                    <a:pt x="23822" y="23766"/>
                  </a:lnTo>
                  <a:lnTo>
                    <a:pt x="23610" y="24058"/>
                  </a:lnTo>
                  <a:lnTo>
                    <a:pt x="23408" y="24350"/>
                  </a:lnTo>
                  <a:lnTo>
                    <a:pt x="23212" y="24642"/>
                  </a:lnTo>
                  <a:lnTo>
                    <a:pt x="23032" y="24934"/>
                  </a:lnTo>
                  <a:lnTo>
                    <a:pt x="22857" y="25226"/>
                  </a:lnTo>
                  <a:lnTo>
                    <a:pt x="22698" y="25518"/>
                  </a:lnTo>
                  <a:lnTo>
                    <a:pt x="22549" y="25810"/>
                  </a:lnTo>
                  <a:lnTo>
                    <a:pt x="22406" y="26086"/>
                  </a:lnTo>
                  <a:lnTo>
                    <a:pt x="22279" y="26378"/>
                  </a:lnTo>
                  <a:lnTo>
                    <a:pt x="22162" y="26670"/>
                  </a:lnTo>
                  <a:lnTo>
                    <a:pt x="22056" y="26947"/>
                  </a:lnTo>
                  <a:lnTo>
                    <a:pt x="21960" y="27238"/>
                  </a:lnTo>
                  <a:lnTo>
                    <a:pt x="21775" y="27853"/>
                  </a:lnTo>
                  <a:lnTo>
                    <a:pt x="21573" y="28544"/>
                  </a:lnTo>
                  <a:lnTo>
                    <a:pt x="21345" y="29343"/>
                  </a:lnTo>
                  <a:lnTo>
                    <a:pt x="21101" y="30204"/>
                  </a:lnTo>
                  <a:lnTo>
                    <a:pt x="20560" y="32185"/>
                  </a:lnTo>
                  <a:lnTo>
                    <a:pt x="19950" y="34459"/>
                  </a:lnTo>
                  <a:lnTo>
                    <a:pt x="19276" y="36994"/>
                  </a:lnTo>
                  <a:lnTo>
                    <a:pt x="18550" y="39775"/>
                  </a:lnTo>
                  <a:lnTo>
                    <a:pt x="17775" y="42786"/>
                  </a:lnTo>
                  <a:lnTo>
                    <a:pt x="16958" y="45966"/>
                  </a:lnTo>
                  <a:lnTo>
                    <a:pt x="16104" y="49330"/>
                  </a:lnTo>
                  <a:lnTo>
                    <a:pt x="15219" y="52833"/>
                  </a:lnTo>
                  <a:lnTo>
                    <a:pt x="14306" y="56443"/>
                  </a:lnTo>
                  <a:lnTo>
                    <a:pt x="13378" y="60161"/>
                  </a:lnTo>
                  <a:lnTo>
                    <a:pt x="11484" y="67735"/>
                  </a:lnTo>
                  <a:lnTo>
                    <a:pt x="9585" y="75386"/>
                  </a:lnTo>
                  <a:lnTo>
                    <a:pt x="7729" y="82898"/>
                  </a:lnTo>
                  <a:lnTo>
                    <a:pt x="5968" y="90057"/>
                  </a:lnTo>
                  <a:lnTo>
                    <a:pt x="4345" y="96679"/>
                  </a:lnTo>
                  <a:lnTo>
                    <a:pt x="2907" y="102532"/>
                  </a:lnTo>
                  <a:lnTo>
                    <a:pt x="791" y="111212"/>
                  </a:lnTo>
                  <a:lnTo>
                    <a:pt x="1" y="114469"/>
                  </a:lnTo>
                  <a:lnTo>
                    <a:pt x="11654" y="129648"/>
                  </a:lnTo>
                  <a:lnTo>
                    <a:pt x="32871" y="59900"/>
                  </a:lnTo>
                  <a:lnTo>
                    <a:pt x="64198" y="44506"/>
                  </a:lnTo>
                  <a:lnTo>
                    <a:pt x="62443"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10;p34"/>
            <p:cNvSpPr/>
            <p:nvPr/>
          </p:nvSpPr>
          <p:spPr>
            <a:xfrm>
              <a:off x="-2840400" y="-4835475"/>
              <a:ext cx="1604975" cy="3241200"/>
            </a:xfrm>
            <a:custGeom>
              <a:avLst/>
              <a:gdLst/>
              <a:ahLst/>
              <a:cxnLst/>
              <a:rect l="l" t="t" r="r" b="b"/>
              <a:pathLst>
                <a:path w="64199" h="129648" fill="none" extrusionOk="0">
                  <a:moveTo>
                    <a:pt x="11654" y="129648"/>
                  </a:moveTo>
                  <a:lnTo>
                    <a:pt x="1" y="114469"/>
                  </a:lnTo>
                  <a:lnTo>
                    <a:pt x="1" y="114469"/>
                  </a:lnTo>
                  <a:lnTo>
                    <a:pt x="791" y="111212"/>
                  </a:lnTo>
                  <a:lnTo>
                    <a:pt x="2907" y="102532"/>
                  </a:lnTo>
                  <a:lnTo>
                    <a:pt x="4345" y="96679"/>
                  </a:lnTo>
                  <a:lnTo>
                    <a:pt x="5968" y="90057"/>
                  </a:lnTo>
                  <a:lnTo>
                    <a:pt x="7729" y="82898"/>
                  </a:lnTo>
                  <a:lnTo>
                    <a:pt x="9585" y="75386"/>
                  </a:lnTo>
                  <a:lnTo>
                    <a:pt x="11484" y="67735"/>
                  </a:lnTo>
                  <a:lnTo>
                    <a:pt x="13378" y="60161"/>
                  </a:lnTo>
                  <a:lnTo>
                    <a:pt x="14306" y="56443"/>
                  </a:lnTo>
                  <a:lnTo>
                    <a:pt x="15219" y="52833"/>
                  </a:lnTo>
                  <a:lnTo>
                    <a:pt x="16104" y="49330"/>
                  </a:lnTo>
                  <a:lnTo>
                    <a:pt x="16958" y="45966"/>
                  </a:lnTo>
                  <a:lnTo>
                    <a:pt x="17775" y="42786"/>
                  </a:lnTo>
                  <a:lnTo>
                    <a:pt x="18550" y="39775"/>
                  </a:lnTo>
                  <a:lnTo>
                    <a:pt x="19276" y="36994"/>
                  </a:lnTo>
                  <a:lnTo>
                    <a:pt x="19950" y="34459"/>
                  </a:lnTo>
                  <a:lnTo>
                    <a:pt x="20560" y="32185"/>
                  </a:lnTo>
                  <a:lnTo>
                    <a:pt x="21101" y="30204"/>
                  </a:lnTo>
                  <a:lnTo>
                    <a:pt x="21345" y="29343"/>
                  </a:lnTo>
                  <a:lnTo>
                    <a:pt x="21573" y="28544"/>
                  </a:lnTo>
                  <a:lnTo>
                    <a:pt x="21775" y="27853"/>
                  </a:lnTo>
                  <a:lnTo>
                    <a:pt x="21960" y="27238"/>
                  </a:lnTo>
                  <a:lnTo>
                    <a:pt x="21960" y="27238"/>
                  </a:lnTo>
                  <a:lnTo>
                    <a:pt x="22056" y="26947"/>
                  </a:lnTo>
                  <a:lnTo>
                    <a:pt x="22162" y="26670"/>
                  </a:lnTo>
                  <a:lnTo>
                    <a:pt x="22279" y="26378"/>
                  </a:lnTo>
                  <a:lnTo>
                    <a:pt x="22406" y="26086"/>
                  </a:lnTo>
                  <a:lnTo>
                    <a:pt x="22549" y="25810"/>
                  </a:lnTo>
                  <a:lnTo>
                    <a:pt x="22698" y="25518"/>
                  </a:lnTo>
                  <a:lnTo>
                    <a:pt x="22857" y="25226"/>
                  </a:lnTo>
                  <a:lnTo>
                    <a:pt x="23032" y="24934"/>
                  </a:lnTo>
                  <a:lnTo>
                    <a:pt x="23212" y="24642"/>
                  </a:lnTo>
                  <a:lnTo>
                    <a:pt x="23408" y="24350"/>
                  </a:lnTo>
                  <a:lnTo>
                    <a:pt x="23610" y="24058"/>
                  </a:lnTo>
                  <a:lnTo>
                    <a:pt x="23822" y="23766"/>
                  </a:lnTo>
                  <a:lnTo>
                    <a:pt x="24050" y="23475"/>
                  </a:lnTo>
                  <a:lnTo>
                    <a:pt x="24278" y="23183"/>
                  </a:lnTo>
                  <a:lnTo>
                    <a:pt x="24522" y="22891"/>
                  </a:lnTo>
                  <a:lnTo>
                    <a:pt x="24772" y="22599"/>
                  </a:lnTo>
                  <a:lnTo>
                    <a:pt x="25302" y="22000"/>
                  </a:lnTo>
                  <a:lnTo>
                    <a:pt x="25864" y="21416"/>
                  </a:lnTo>
                  <a:lnTo>
                    <a:pt x="26458" y="20817"/>
                  </a:lnTo>
                  <a:lnTo>
                    <a:pt x="27084" y="20233"/>
                  </a:lnTo>
                  <a:lnTo>
                    <a:pt x="27737" y="19634"/>
                  </a:lnTo>
                  <a:lnTo>
                    <a:pt x="28421" y="19050"/>
                  </a:lnTo>
                  <a:lnTo>
                    <a:pt x="29126" y="18466"/>
                  </a:lnTo>
                  <a:lnTo>
                    <a:pt x="29858" y="17882"/>
                  </a:lnTo>
                  <a:lnTo>
                    <a:pt x="30617" y="17299"/>
                  </a:lnTo>
                  <a:lnTo>
                    <a:pt x="31391" y="16715"/>
                  </a:lnTo>
                  <a:lnTo>
                    <a:pt x="32187" y="16131"/>
                  </a:lnTo>
                  <a:lnTo>
                    <a:pt x="33004" y="15563"/>
                  </a:lnTo>
                  <a:lnTo>
                    <a:pt x="33837" y="14994"/>
                  </a:lnTo>
                  <a:lnTo>
                    <a:pt x="34680" y="14426"/>
                  </a:lnTo>
                  <a:lnTo>
                    <a:pt x="35539" y="13857"/>
                  </a:lnTo>
                  <a:lnTo>
                    <a:pt x="36409" y="13304"/>
                  </a:lnTo>
                  <a:lnTo>
                    <a:pt x="37290" y="12751"/>
                  </a:lnTo>
                  <a:lnTo>
                    <a:pt x="38181" y="12198"/>
                  </a:lnTo>
                  <a:lnTo>
                    <a:pt x="39072" y="11660"/>
                  </a:lnTo>
                  <a:lnTo>
                    <a:pt x="39974" y="11138"/>
                  </a:lnTo>
                  <a:lnTo>
                    <a:pt x="41788" y="10093"/>
                  </a:lnTo>
                  <a:lnTo>
                    <a:pt x="43602" y="9080"/>
                  </a:lnTo>
                  <a:lnTo>
                    <a:pt x="45405" y="8112"/>
                  </a:lnTo>
                  <a:lnTo>
                    <a:pt x="47182" y="7175"/>
                  </a:lnTo>
                  <a:lnTo>
                    <a:pt x="48922" y="6268"/>
                  </a:lnTo>
                  <a:lnTo>
                    <a:pt x="50619" y="5423"/>
                  </a:lnTo>
                  <a:lnTo>
                    <a:pt x="52248" y="4624"/>
                  </a:lnTo>
                  <a:lnTo>
                    <a:pt x="53802" y="3887"/>
                  </a:lnTo>
                  <a:lnTo>
                    <a:pt x="55271" y="3180"/>
                  </a:lnTo>
                  <a:lnTo>
                    <a:pt x="56640" y="2550"/>
                  </a:lnTo>
                  <a:lnTo>
                    <a:pt x="59027" y="1475"/>
                  </a:lnTo>
                  <a:lnTo>
                    <a:pt x="60857" y="676"/>
                  </a:lnTo>
                  <a:lnTo>
                    <a:pt x="62029" y="169"/>
                  </a:lnTo>
                  <a:lnTo>
                    <a:pt x="62443" y="0"/>
                  </a:lnTo>
                  <a:lnTo>
                    <a:pt x="64198" y="44506"/>
                  </a:lnTo>
                  <a:lnTo>
                    <a:pt x="32871" y="59900"/>
                  </a:lnTo>
                  <a:lnTo>
                    <a:pt x="11654" y="1296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11;p34"/>
            <p:cNvSpPr/>
            <p:nvPr/>
          </p:nvSpPr>
          <p:spPr>
            <a:xfrm>
              <a:off x="-2251100" y="-4243625"/>
              <a:ext cx="232900" cy="923725"/>
            </a:xfrm>
            <a:custGeom>
              <a:avLst/>
              <a:gdLst/>
              <a:ahLst/>
              <a:cxnLst/>
              <a:rect l="l" t="t" r="r" b="b"/>
              <a:pathLst>
                <a:path w="9316" h="36949" extrusionOk="0">
                  <a:moveTo>
                    <a:pt x="33" y="0"/>
                  </a:moveTo>
                  <a:lnTo>
                    <a:pt x="17" y="231"/>
                  </a:lnTo>
                  <a:lnTo>
                    <a:pt x="11" y="477"/>
                  </a:lnTo>
                  <a:lnTo>
                    <a:pt x="6" y="722"/>
                  </a:lnTo>
                  <a:lnTo>
                    <a:pt x="1" y="953"/>
                  </a:lnTo>
                  <a:lnTo>
                    <a:pt x="6" y="1199"/>
                  </a:lnTo>
                  <a:lnTo>
                    <a:pt x="11" y="1429"/>
                  </a:lnTo>
                  <a:lnTo>
                    <a:pt x="17" y="1675"/>
                  </a:lnTo>
                  <a:lnTo>
                    <a:pt x="33" y="1905"/>
                  </a:lnTo>
                  <a:lnTo>
                    <a:pt x="49" y="2551"/>
                  </a:lnTo>
                  <a:lnTo>
                    <a:pt x="70" y="3196"/>
                  </a:lnTo>
                  <a:lnTo>
                    <a:pt x="96" y="3841"/>
                  </a:lnTo>
                  <a:lnTo>
                    <a:pt x="128" y="4486"/>
                  </a:lnTo>
                  <a:lnTo>
                    <a:pt x="165" y="5116"/>
                  </a:lnTo>
                  <a:lnTo>
                    <a:pt x="208" y="5761"/>
                  </a:lnTo>
                  <a:lnTo>
                    <a:pt x="255" y="6391"/>
                  </a:lnTo>
                  <a:lnTo>
                    <a:pt x="303" y="7021"/>
                  </a:lnTo>
                  <a:lnTo>
                    <a:pt x="383" y="7943"/>
                  </a:lnTo>
                  <a:lnTo>
                    <a:pt x="473" y="8880"/>
                  </a:lnTo>
                  <a:lnTo>
                    <a:pt x="563" y="9802"/>
                  </a:lnTo>
                  <a:lnTo>
                    <a:pt x="669" y="10708"/>
                  </a:lnTo>
                  <a:lnTo>
                    <a:pt x="775" y="11630"/>
                  </a:lnTo>
                  <a:lnTo>
                    <a:pt x="892" y="12521"/>
                  </a:lnTo>
                  <a:lnTo>
                    <a:pt x="1019" y="13412"/>
                  </a:lnTo>
                  <a:lnTo>
                    <a:pt x="1147" y="14303"/>
                  </a:lnTo>
                  <a:lnTo>
                    <a:pt x="1316" y="15379"/>
                  </a:lnTo>
                  <a:lnTo>
                    <a:pt x="1497" y="16439"/>
                  </a:lnTo>
                  <a:lnTo>
                    <a:pt x="1688" y="17483"/>
                  </a:lnTo>
                  <a:lnTo>
                    <a:pt x="1884" y="18513"/>
                  </a:lnTo>
                  <a:lnTo>
                    <a:pt x="2091" y="19527"/>
                  </a:lnTo>
                  <a:lnTo>
                    <a:pt x="2308" y="20525"/>
                  </a:lnTo>
                  <a:lnTo>
                    <a:pt x="2531" y="21508"/>
                  </a:lnTo>
                  <a:lnTo>
                    <a:pt x="2764" y="22476"/>
                  </a:lnTo>
                  <a:lnTo>
                    <a:pt x="3014" y="23413"/>
                  </a:lnTo>
                  <a:lnTo>
                    <a:pt x="3268" y="24335"/>
                  </a:lnTo>
                  <a:lnTo>
                    <a:pt x="3533" y="25242"/>
                  </a:lnTo>
                  <a:lnTo>
                    <a:pt x="3804" y="26117"/>
                  </a:lnTo>
                  <a:lnTo>
                    <a:pt x="4080" y="26978"/>
                  </a:lnTo>
                  <a:lnTo>
                    <a:pt x="4366" y="27823"/>
                  </a:lnTo>
                  <a:lnTo>
                    <a:pt x="4658" y="28652"/>
                  </a:lnTo>
                  <a:lnTo>
                    <a:pt x="4955" y="29451"/>
                  </a:lnTo>
                  <a:lnTo>
                    <a:pt x="5204" y="30081"/>
                  </a:lnTo>
                  <a:lnTo>
                    <a:pt x="5464" y="30695"/>
                  </a:lnTo>
                  <a:lnTo>
                    <a:pt x="5724" y="31279"/>
                  </a:lnTo>
                  <a:lnTo>
                    <a:pt x="5989" y="31863"/>
                  </a:lnTo>
                  <a:lnTo>
                    <a:pt x="6260" y="32416"/>
                  </a:lnTo>
                  <a:lnTo>
                    <a:pt x="6536" y="32954"/>
                  </a:lnTo>
                  <a:lnTo>
                    <a:pt x="6812" y="33476"/>
                  </a:lnTo>
                  <a:lnTo>
                    <a:pt x="7098" y="33983"/>
                  </a:lnTo>
                  <a:lnTo>
                    <a:pt x="7289" y="34321"/>
                  </a:lnTo>
                  <a:lnTo>
                    <a:pt x="7480" y="34644"/>
                  </a:lnTo>
                  <a:lnTo>
                    <a:pt x="7676" y="34951"/>
                  </a:lnTo>
                  <a:lnTo>
                    <a:pt x="7878" y="35258"/>
                  </a:lnTo>
                  <a:lnTo>
                    <a:pt x="8074" y="35535"/>
                  </a:lnTo>
                  <a:lnTo>
                    <a:pt x="8281" y="35811"/>
                  </a:lnTo>
                  <a:lnTo>
                    <a:pt x="8482" y="36072"/>
                  </a:lnTo>
                  <a:lnTo>
                    <a:pt x="8689" y="36318"/>
                  </a:lnTo>
                  <a:lnTo>
                    <a:pt x="8949" y="36625"/>
                  </a:lnTo>
                  <a:lnTo>
                    <a:pt x="9140" y="36841"/>
                  </a:lnTo>
                  <a:lnTo>
                    <a:pt x="9209" y="36902"/>
                  </a:lnTo>
                  <a:lnTo>
                    <a:pt x="9257" y="36933"/>
                  </a:lnTo>
                  <a:lnTo>
                    <a:pt x="9278" y="36948"/>
                  </a:lnTo>
                  <a:lnTo>
                    <a:pt x="9294" y="36933"/>
                  </a:lnTo>
                  <a:lnTo>
                    <a:pt x="9305" y="36917"/>
                  </a:lnTo>
                  <a:lnTo>
                    <a:pt x="9315" y="36887"/>
                  </a:lnTo>
                  <a:lnTo>
                    <a:pt x="9315" y="36871"/>
                  </a:lnTo>
                  <a:lnTo>
                    <a:pt x="9310" y="36856"/>
                  </a:lnTo>
                  <a:lnTo>
                    <a:pt x="9283" y="36779"/>
                  </a:lnTo>
                  <a:lnTo>
                    <a:pt x="9241" y="36702"/>
                  </a:lnTo>
                  <a:lnTo>
                    <a:pt x="9177" y="36595"/>
                  </a:lnTo>
                  <a:lnTo>
                    <a:pt x="9002" y="36303"/>
                  </a:lnTo>
                  <a:lnTo>
                    <a:pt x="8758" y="35919"/>
                  </a:lnTo>
                  <a:lnTo>
                    <a:pt x="8456" y="35443"/>
                  </a:lnTo>
                  <a:lnTo>
                    <a:pt x="8095" y="34843"/>
                  </a:lnTo>
                  <a:lnTo>
                    <a:pt x="7692" y="34137"/>
                  </a:lnTo>
                  <a:lnTo>
                    <a:pt x="7475" y="33737"/>
                  </a:lnTo>
                  <a:lnTo>
                    <a:pt x="7246" y="33307"/>
                  </a:lnTo>
                  <a:lnTo>
                    <a:pt x="6976" y="32785"/>
                  </a:lnTo>
                  <a:lnTo>
                    <a:pt x="6711" y="32232"/>
                  </a:lnTo>
                  <a:lnTo>
                    <a:pt x="6451" y="31679"/>
                  </a:lnTo>
                  <a:lnTo>
                    <a:pt x="6191" y="31110"/>
                  </a:lnTo>
                  <a:lnTo>
                    <a:pt x="5942" y="30526"/>
                  </a:lnTo>
                  <a:lnTo>
                    <a:pt x="5692" y="29912"/>
                  </a:lnTo>
                  <a:lnTo>
                    <a:pt x="5443" y="29297"/>
                  </a:lnTo>
                  <a:lnTo>
                    <a:pt x="5204" y="28667"/>
                  </a:lnTo>
                  <a:lnTo>
                    <a:pt x="4918" y="27869"/>
                  </a:lnTo>
                  <a:lnTo>
                    <a:pt x="4637" y="27054"/>
                  </a:lnTo>
                  <a:lnTo>
                    <a:pt x="4361" y="26209"/>
                  </a:lnTo>
                  <a:lnTo>
                    <a:pt x="4090" y="25364"/>
                  </a:lnTo>
                  <a:lnTo>
                    <a:pt x="3831" y="24504"/>
                  </a:lnTo>
                  <a:lnTo>
                    <a:pt x="3576" y="23613"/>
                  </a:lnTo>
                  <a:lnTo>
                    <a:pt x="3327" y="22722"/>
                  </a:lnTo>
                  <a:lnTo>
                    <a:pt x="3083" y="21800"/>
                  </a:lnTo>
                  <a:lnTo>
                    <a:pt x="2860" y="20848"/>
                  </a:lnTo>
                  <a:lnTo>
                    <a:pt x="2637" y="19895"/>
                  </a:lnTo>
                  <a:lnTo>
                    <a:pt x="2425" y="18927"/>
                  </a:lnTo>
                  <a:lnTo>
                    <a:pt x="2223" y="17944"/>
                  </a:lnTo>
                  <a:lnTo>
                    <a:pt x="2027" y="16946"/>
                  </a:lnTo>
                  <a:lnTo>
                    <a:pt x="1836" y="15932"/>
                  </a:lnTo>
                  <a:lnTo>
                    <a:pt x="1650" y="14918"/>
                  </a:lnTo>
                  <a:lnTo>
                    <a:pt x="1475" y="13873"/>
                  </a:lnTo>
                  <a:lnTo>
                    <a:pt x="1343" y="13028"/>
                  </a:lnTo>
                  <a:lnTo>
                    <a:pt x="1216" y="12152"/>
                  </a:lnTo>
                  <a:lnTo>
                    <a:pt x="1094" y="11277"/>
                  </a:lnTo>
                  <a:lnTo>
                    <a:pt x="977" y="10401"/>
                  </a:lnTo>
                  <a:lnTo>
                    <a:pt x="871" y="9510"/>
                  </a:lnTo>
                  <a:lnTo>
                    <a:pt x="765" y="8619"/>
                  </a:lnTo>
                  <a:lnTo>
                    <a:pt x="669" y="7728"/>
                  </a:lnTo>
                  <a:lnTo>
                    <a:pt x="579" y="6821"/>
                  </a:lnTo>
                  <a:lnTo>
                    <a:pt x="510" y="6053"/>
                  </a:lnTo>
                  <a:lnTo>
                    <a:pt x="446" y="5331"/>
                  </a:lnTo>
                  <a:lnTo>
                    <a:pt x="335" y="4010"/>
                  </a:lnTo>
                  <a:lnTo>
                    <a:pt x="250" y="2842"/>
                  </a:lnTo>
                  <a:lnTo>
                    <a:pt x="181" y="1859"/>
                  </a:lnTo>
                  <a:lnTo>
                    <a:pt x="128" y="1060"/>
                  </a:lnTo>
                  <a:lnTo>
                    <a:pt x="91" y="477"/>
                  </a:lnTo>
                  <a:lnTo>
                    <a:pt x="75" y="277"/>
                  </a:lnTo>
                  <a:lnTo>
                    <a:pt x="59" y="123"/>
                  </a:lnTo>
                  <a:lnTo>
                    <a:pt x="43" y="31"/>
                  </a:lnTo>
                  <a:lnTo>
                    <a:pt x="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12;p34"/>
            <p:cNvSpPr/>
            <p:nvPr/>
          </p:nvSpPr>
          <p:spPr>
            <a:xfrm>
              <a:off x="-2190350" y="-4285875"/>
              <a:ext cx="767025" cy="466675"/>
            </a:xfrm>
            <a:custGeom>
              <a:avLst/>
              <a:gdLst/>
              <a:ahLst/>
              <a:cxnLst/>
              <a:rect l="l" t="t" r="r" b="b"/>
              <a:pathLst>
                <a:path w="30681" h="18667" extrusionOk="0">
                  <a:moveTo>
                    <a:pt x="30526" y="0"/>
                  </a:moveTo>
                  <a:lnTo>
                    <a:pt x="30372" y="16"/>
                  </a:lnTo>
                  <a:lnTo>
                    <a:pt x="30219" y="46"/>
                  </a:lnTo>
                  <a:lnTo>
                    <a:pt x="30065" y="77"/>
                  </a:lnTo>
                  <a:lnTo>
                    <a:pt x="29911" y="123"/>
                  </a:lnTo>
                  <a:lnTo>
                    <a:pt x="29757" y="169"/>
                  </a:lnTo>
                  <a:lnTo>
                    <a:pt x="29603" y="231"/>
                  </a:lnTo>
                  <a:lnTo>
                    <a:pt x="29450" y="308"/>
                  </a:lnTo>
                  <a:lnTo>
                    <a:pt x="28792" y="538"/>
                  </a:lnTo>
                  <a:lnTo>
                    <a:pt x="28012" y="830"/>
                  </a:lnTo>
                  <a:lnTo>
                    <a:pt x="27121" y="1199"/>
                  </a:lnTo>
                  <a:lnTo>
                    <a:pt x="26118" y="1629"/>
                  </a:lnTo>
                  <a:lnTo>
                    <a:pt x="25015" y="2120"/>
                  </a:lnTo>
                  <a:lnTo>
                    <a:pt x="23827" y="2674"/>
                  </a:lnTo>
                  <a:lnTo>
                    <a:pt x="22549" y="3303"/>
                  </a:lnTo>
                  <a:lnTo>
                    <a:pt x="21201" y="3979"/>
                  </a:lnTo>
                  <a:lnTo>
                    <a:pt x="19780" y="4732"/>
                  </a:lnTo>
                  <a:lnTo>
                    <a:pt x="18305" y="5546"/>
                  </a:lnTo>
                  <a:lnTo>
                    <a:pt x="16772" y="6422"/>
                  </a:lnTo>
                  <a:lnTo>
                    <a:pt x="15993" y="6883"/>
                  </a:lnTo>
                  <a:lnTo>
                    <a:pt x="15202" y="7359"/>
                  </a:lnTo>
                  <a:lnTo>
                    <a:pt x="13632" y="8342"/>
                  </a:lnTo>
                  <a:lnTo>
                    <a:pt x="12110" y="9326"/>
                  </a:lnTo>
                  <a:lnTo>
                    <a:pt x="10641" y="10294"/>
                  </a:lnTo>
                  <a:lnTo>
                    <a:pt x="9240" y="11246"/>
                  </a:lnTo>
                  <a:lnTo>
                    <a:pt x="7909" y="12199"/>
                  </a:lnTo>
                  <a:lnTo>
                    <a:pt x="6652" y="13105"/>
                  </a:lnTo>
                  <a:lnTo>
                    <a:pt x="5485" y="13996"/>
                  </a:lnTo>
                  <a:lnTo>
                    <a:pt x="4408" y="14841"/>
                  </a:lnTo>
                  <a:lnTo>
                    <a:pt x="3432" y="15624"/>
                  </a:lnTo>
                  <a:lnTo>
                    <a:pt x="2562" y="16331"/>
                  </a:lnTo>
                  <a:lnTo>
                    <a:pt x="1804" y="16976"/>
                  </a:lnTo>
                  <a:lnTo>
                    <a:pt x="1172" y="17529"/>
                  </a:lnTo>
                  <a:lnTo>
                    <a:pt x="875" y="17760"/>
                  </a:lnTo>
                  <a:lnTo>
                    <a:pt x="578" y="18036"/>
                  </a:lnTo>
                  <a:lnTo>
                    <a:pt x="287" y="18328"/>
                  </a:lnTo>
                  <a:lnTo>
                    <a:pt x="0" y="18666"/>
                  </a:lnTo>
                  <a:lnTo>
                    <a:pt x="154" y="18620"/>
                  </a:lnTo>
                  <a:lnTo>
                    <a:pt x="308" y="18559"/>
                  </a:lnTo>
                  <a:lnTo>
                    <a:pt x="462" y="18482"/>
                  </a:lnTo>
                  <a:lnTo>
                    <a:pt x="610" y="18390"/>
                  </a:lnTo>
                  <a:lnTo>
                    <a:pt x="764" y="18298"/>
                  </a:lnTo>
                  <a:lnTo>
                    <a:pt x="913" y="18190"/>
                  </a:lnTo>
                  <a:lnTo>
                    <a:pt x="1061" y="18067"/>
                  </a:lnTo>
                  <a:lnTo>
                    <a:pt x="1210" y="17944"/>
                  </a:lnTo>
                  <a:lnTo>
                    <a:pt x="4477" y="15640"/>
                  </a:lnTo>
                  <a:lnTo>
                    <a:pt x="5559" y="14872"/>
                  </a:lnTo>
                  <a:lnTo>
                    <a:pt x="6731" y="14057"/>
                  </a:lnTo>
                  <a:lnTo>
                    <a:pt x="7988" y="13197"/>
                  </a:lnTo>
                  <a:lnTo>
                    <a:pt x="9320" y="12291"/>
                  </a:lnTo>
                  <a:lnTo>
                    <a:pt x="10725" y="11369"/>
                  </a:lnTo>
                  <a:lnTo>
                    <a:pt x="12189" y="10416"/>
                  </a:lnTo>
                  <a:lnTo>
                    <a:pt x="13706" y="9449"/>
                  </a:lnTo>
                  <a:lnTo>
                    <a:pt x="15277" y="8481"/>
                  </a:lnTo>
                  <a:lnTo>
                    <a:pt x="16847" y="7544"/>
                  </a:lnTo>
                  <a:lnTo>
                    <a:pt x="18374" y="6653"/>
                  </a:lnTo>
                  <a:lnTo>
                    <a:pt x="19849" y="5808"/>
                  </a:lnTo>
                  <a:lnTo>
                    <a:pt x="21265" y="5024"/>
                  </a:lnTo>
                  <a:lnTo>
                    <a:pt x="22612" y="4287"/>
                  </a:lnTo>
                  <a:lnTo>
                    <a:pt x="23880" y="3611"/>
                  </a:lnTo>
                  <a:lnTo>
                    <a:pt x="25068" y="2996"/>
                  </a:lnTo>
                  <a:lnTo>
                    <a:pt x="26161" y="2443"/>
                  </a:lnTo>
                  <a:lnTo>
                    <a:pt x="29476" y="738"/>
                  </a:lnTo>
                  <a:lnTo>
                    <a:pt x="29625" y="676"/>
                  </a:lnTo>
                  <a:lnTo>
                    <a:pt x="29778" y="615"/>
                  </a:lnTo>
                  <a:lnTo>
                    <a:pt x="29932" y="538"/>
                  </a:lnTo>
                  <a:lnTo>
                    <a:pt x="30081" y="446"/>
                  </a:lnTo>
                  <a:lnTo>
                    <a:pt x="30235" y="338"/>
                  </a:lnTo>
                  <a:lnTo>
                    <a:pt x="30383" y="231"/>
                  </a:lnTo>
                  <a:lnTo>
                    <a:pt x="30532" y="123"/>
                  </a:lnTo>
                  <a:lnTo>
                    <a:pt x="30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13;p34"/>
            <p:cNvSpPr/>
            <p:nvPr/>
          </p:nvSpPr>
          <p:spPr>
            <a:xfrm>
              <a:off x="-2625050" y="-3466650"/>
              <a:ext cx="534825" cy="1749850"/>
            </a:xfrm>
            <a:custGeom>
              <a:avLst/>
              <a:gdLst/>
              <a:ahLst/>
              <a:cxnLst/>
              <a:rect l="l" t="t" r="r" b="b"/>
              <a:pathLst>
                <a:path w="21393" h="69994" extrusionOk="0">
                  <a:moveTo>
                    <a:pt x="21382" y="0"/>
                  </a:moveTo>
                  <a:lnTo>
                    <a:pt x="21366" y="31"/>
                  </a:lnTo>
                  <a:lnTo>
                    <a:pt x="21313" y="154"/>
                  </a:lnTo>
                  <a:lnTo>
                    <a:pt x="21239" y="354"/>
                  </a:lnTo>
                  <a:lnTo>
                    <a:pt x="21133" y="646"/>
                  </a:lnTo>
                  <a:lnTo>
                    <a:pt x="20852" y="1475"/>
                  </a:lnTo>
                  <a:lnTo>
                    <a:pt x="20475" y="2612"/>
                  </a:lnTo>
                  <a:lnTo>
                    <a:pt x="20009" y="4056"/>
                  </a:lnTo>
                  <a:lnTo>
                    <a:pt x="19457" y="5777"/>
                  </a:lnTo>
                  <a:lnTo>
                    <a:pt x="18826" y="7774"/>
                  </a:lnTo>
                  <a:lnTo>
                    <a:pt x="18125" y="10002"/>
                  </a:lnTo>
                  <a:lnTo>
                    <a:pt x="16524" y="15133"/>
                  </a:lnTo>
                  <a:lnTo>
                    <a:pt x="14699" y="21048"/>
                  </a:lnTo>
                  <a:lnTo>
                    <a:pt x="12683" y="27592"/>
                  </a:lnTo>
                  <a:lnTo>
                    <a:pt x="10530" y="34628"/>
                  </a:lnTo>
                  <a:lnTo>
                    <a:pt x="8382" y="41695"/>
                  </a:lnTo>
                  <a:lnTo>
                    <a:pt x="6387" y="48286"/>
                  </a:lnTo>
                  <a:lnTo>
                    <a:pt x="4589" y="54262"/>
                  </a:lnTo>
                  <a:lnTo>
                    <a:pt x="3024" y="59486"/>
                  </a:lnTo>
                  <a:lnTo>
                    <a:pt x="1741" y="63803"/>
                  </a:lnTo>
                  <a:lnTo>
                    <a:pt x="1221" y="65585"/>
                  </a:lnTo>
                  <a:lnTo>
                    <a:pt x="786" y="67090"/>
                  </a:lnTo>
                  <a:lnTo>
                    <a:pt x="436" y="68304"/>
                  </a:lnTo>
                  <a:lnTo>
                    <a:pt x="192" y="69210"/>
                  </a:lnTo>
                  <a:lnTo>
                    <a:pt x="102" y="69533"/>
                  </a:lnTo>
                  <a:lnTo>
                    <a:pt x="43" y="69763"/>
                  </a:lnTo>
                  <a:lnTo>
                    <a:pt x="11" y="69917"/>
                  </a:lnTo>
                  <a:lnTo>
                    <a:pt x="1" y="69963"/>
                  </a:lnTo>
                  <a:lnTo>
                    <a:pt x="1" y="69994"/>
                  </a:lnTo>
                  <a:lnTo>
                    <a:pt x="11" y="69994"/>
                  </a:lnTo>
                  <a:lnTo>
                    <a:pt x="27" y="69963"/>
                  </a:lnTo>
                  <a:lnTo>
                    <a:pt x="80" y="69840"/>
                  </a:lnTo>
                  <a:lnTo>
                    <a:pt x="160" y="69640"/>
                  </a:lnTo>
                  <a:lnTo>
                    <a:pt x="261" y="69364"/>
                  </a:lnTo>
                  <a:lnTo>
                    <a:pt x="547" y="68534"/>
                  </a:lnTo>
                  <a:lnTo>
                    <a:pt x="924" y="67397"/>
                  </a:lnTo>
                  <a:lnTo>
                    <a:pt x="1390" y="65953"/>
                  </a:lnTo>
                  <a:lnTo>
                    <a:pt x="1937" y="64233"/>
                  </a:lnTo>
                  <a:lnTo>
                    <a:pt x="2568" y="62236"/>
                  </a:lnTo>
                  <a:lnTo>
                    <a:pt x="3268" y="60008"/>
                  </a:lnTo>
                  <a:lnTo>
                    <a:pt x="4870" y="54877"/>
                  </a:lnTo>
                  <a:lnTo>
                    <a:pt x="6700" y="48962"/>
                  </a:lnTo>
                  <a:lnTo>
                    <a:pt x="8710" y="42417"/>
                  </a:lnTo>
                  <a:lnTo>
                    <a:pt x="10864" y="35381"/>
                  </a:lnTo>
                  <a:lnTo>
                    <a:pt x="13012" y="28330"/>
                  </a:lnTo>
                  <a:lnTo>
                    <a:pt x="15012" y="21739"/>
                  </a:lnTo>
                  <a:lnTo>
                    <a:pt x="16821" y="15747"/>
                  </a:lnTo>
                  <a:lnTo>
                    <a:pt x="18385" y="10524"/>
                  </a:lnTo>
                  <a:lnTo>
                    <a:pt x="19064" y="8235"/>
                  </a:lnTo>
                  <a:lnTo>
                    <a:pt x="19669" y="6192"/>
                  </a:lnTo>
                  <a:lnTo>
                    <a:pt x="20194" y="4410"/>
                  </a:lnTo>
                  <a:lnTo>
                    <a:pt x="20629" y="2904"/>
                  </a:lnTo>
                  <a:lnTo>
                    <a:pt x="20974" y="1690"/>
                  </a:lnTo>
                  <a:lnTo>
                    <a:pt x="21218" y="784"/>
                  </a:lnTo>
                  <a:lnTo>
                    <a:pt x="21303" y="461"/>
                  </a:lnTo>
                  <a:lnTo>
                    <a:pt x="21361" y="216"/>
                  </a:lnTo>
                  <a:lnTo>
                    <a:pt x="21388" y="62"/>
                  </a:lnTo>
                  <a:lnTo>
                    <a:pt x="21393" y="31"/>
                  </a:lnTo>
                  <a:lnTo>
                    <a:pt x="213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14;p34"/>
            <p:cNvSpPr/>
            <p:nvPr/>
          </p:nvSpPr>
          <p:spPr>
            <a:xfrm>
              <a:off x="-2265950" y="-3095625"/>
              <a:ext cx="15950" cy="44950"/>
            </a:xfrm>
            <a:custGeom>
              <a:avLst/>
              <a:gdLst/>
              <a:ahLst/>
              <a:cxnLst/>
              <a:rect l="l" t="t" r="r" b="b"/>
              <a:pathLst>
                <a:path w="638" h="1798" extrusionOk="0">
                  <a:moveTo>
                    <a:pt x="292" y="0"/>
                  </a:moveTo>
                  <a:lnTo>
                    <a:pt x="261" y="15"/>
                  </a:lnTo>
                  <a:lnTo>
                    <a:pt x="229" y="31"/>
                  </a:lnTo>
                  <a:lnTo>
                    <a:pt x="170" y="108"/>
                  </a:lnTo>
                  <a:lnTo>
                    <a:pt x="117" y="200"/>
                  </a:lnTo>
                  <a:lnTo>
                    <a:pt x="75" y="323"/>
                  </a:lnTo>
                  <a:lnTo>
                    <a:pt x="38" y="476"/>
                  </a:lnTo>
                  <a:lnTo>
                    <a:pt x="17" y="645"/>
                  </a:lnTo>
                  <a:lnTo>
                    <a:pt x="1" y="814"/>
                  </a:lnTo>
                  <a:lnTo>
                    <a:pt x="1" y="906"/>
                  </a:lnTo>
                  <a:lnTo>
                    <a:pt x="1" y="999"/>
                  </a:lnTo>
                  <a:lnTo>
                    <a:pt x="17" y="1152"/>
                  </a:lnTo>
                  <a:lnTo>
                    <a:pt x="38" y="1290"/>
                  </a:lnTo>
                  <a:lnTo>
                    <a:pt x="54" y="1367"/>
                  </a:lnTo>
                  <a:lnTo>
                    <a:pt x="75" y="1444"/>
                  </a:lnTo>
                  <a:lnTo>
                    <a:pt x="96" y="1521"/>
                  </a:lnTo>
                  <a:lnTo>
                    <a:pt x="123" y="1582"/>
                  </a:lnTo>
                  <a:lnTo>
                    <a:pt x="176" y="1690"/>
                  </a:lnTo>
                  <a:lnTo>
                    <a:pt x="234" y="1751"/>
                  </a:lnTo>
                  <a:lnTo>
                    <a:pt x="298" y="1797"/>
                  </a:lnTo>
                  <a:lnTo>
                    <a:pt x="361" y="1797"/>
                  </a:lnTo>
                  <a:lnTo>
                    <a:pt x="393" y="1782"/>
                  </a:lnTo>
                  <a:lnTo>
                    <a:pt x="425" y="1767"/>
                  </a:lnTo>
                  <a:lnTo>
                    <a:pt x="457" y="1736"/>
                  </a:lnTo>
                  <a:lnTo>
                    <a:pt x="489" y="1690"/>
                  </a:lnTo>
                  <a:lnTo>
                    <a:pt x="521" y="1644"/>
                  </a:lnTo>
                  <a:lnTo>
                    <a:pt x="547" y="1567"/>
                  </a:lnTo>
                  <a:lnTo>
                    <a:pt x="574" y="1475"/>
                  </a:lnTo>
                  <a:lnTo>
                    <a:pt x="595" y="1383"/>
                  </a:lnTo>
                  <a:lnTo>
                    <a:pt x="616" y="1275"/>
                  </a:lnTo>
                  <a:lnTo>
                    <a:pt x="627" y="1183"/>
                  </a:lnTo>
                  <a:lnTo>
                    <a:pt x="637" y="1060"/>
                  </a:lnTo>
                  <a:lnTo>
                    <a:pt x="637" y="953"/>
                  </a:lnTo>
                  <a:lnTo>
                    <a:pt x="637" y="830"/>
                  </a:lnTo>
                  <a:lnTo>
                    <a:pt x="632" y="737"/>
                  </a:lnTo>
                  <a:lnTo>
                    <a:pt x="627" y="645"/>
                  </a:lnTo>
                  <a:lnTo>
                    <a:pt x="600" y="476"/>
                  </a:lnTo>
                  <a:lnTo>
                    <a:pt x="568" y="338"/>
                  </a:lnTo>
                  <a:lnTo>
                    <a:pt x="526" y="215"/>
                  </a:lnTo>
                  <a:lnTo>
                    <a:pt x="473" y="108"/>
                  </a:lnTo>
                  <a:lnTo>
                    <a:pt x="414" y="46"/>
                  </a:ln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15;p34"/>
            <p:cNvSpPr/>
            <p:nvPr/>
          </p:nvSpPr>
          <p:spPr>
            <a:xfrm>
              <a:off x="-2265950" y="-3095625"/>
              <a:ext cx="15950" cy="44950"/>
            </a:xfrm>
            <a:custGeom>
              <a:avLst/>
              <a:gdLst/>
              <a:ahLst/>
              <a:cxnLst/>
              <a:rect l="l" t="t" r="r" b="b"/>
              <a:pathLst>
                <a:path w="638" h="1798" fill="none" extrusionOk="0">
                  <a:moveTo>
                    <a:pt x="489" y="1690"/>
                  </a:moveTo>
                  <a:lnTo>
                    <a:pt x="489" y="1690"/>
                  </a:lnTo>
                  <a:lnTo>
                    <a:pt x="457" y="1736"/>
                  </a:lnTo>
                  <a:lnTo>
                    <a:pt x="425" y="1767"/>
                  </a:lnTo>
                  <a:lnTo>
                    <a:pt x="393" y="1782"/>
                  </a:lnTo>
                  <a:lnTo>
                    <a:pt x="361" y="1797"/>
                  </a:lnTo>
                  <a:lnTo>
                    <a:pt x="298" y="1797"/>
                  </a:lnTo>
                  <a:lnTo>
                    <a:pt x="234" y="1751"/>
                  </a:lnTo>
                  <a:lnTo>
                    <a:pt x="176" y="1690"/>
                  </a:lnTo>
                  <a:lnTo>
                    <a:pt x="123" y="1582"/>
                  </a:lnTo>
                  <a:lnTo>
                    <a:pt x="96" y="1521"/>
                  </a:lnTo>
                  <a:lnTo>
                    <a:pt x="75" y="1444"/>
                  </a:lnTo>
                  <a:lnTo>
                    <a:pt x="54" y="1367"/>
                  </a:lnTo>
                  <a:lnTo>
                    <a:pt x="38" y="1290"/>
                  </a:lnTo>
                  <a:lnTo>
                    <a:pt x="38" y="1290"/>
                  </a:lnTo>
                  <a:lnTo>
                    <a:pt x="17" y="1152"/>
                  </a:lnTo>
                  <a:lnTo>
                    <a:pt x="1" y="999"/>
                  </a:lnTo>
                  <a:lnTo>
                    <a:pt x="1" y="999"/>
                  </a:lnTo>
                  <a:lnTo>
                    <a:pt x="1" y="906"/>
                  </a:lnTo>
                  <a:lnTo>
                    <a:pt x="1" y="814"/>
                  </a:lnTo>
                  <a:lnTo>
                    <a:pt x="17" y="645"/>
                  </a:lnTo>
                  <a:lnTo>
                    <a:pt x="38" y="476"/>
                  </a:lnTo>
                  <a:lnTo>
                    <a:pt x="75" y="323"/>
                  </a:lnTo>
                  <a:lnTo>
                    <a:pt x="117" y="200"/>
                  </a:lnTo>
                  <a:lnTo>
                    <a:pt x="170" y="108"/>
                  </a:lnTo>
                  <a:lnTo>
                    <a:pt x="229" y="31"/>
                  </a:lnTo>
                  <a:lnTo>
                    <a:pt x="261" y="15"/>
                  </a:lnTo>
                  <a:lnTo>
                    <a:pt x="292" y="0"/>
                  </a:lnTo>
                  <a:lnTo>
                    <a:pt x="292" y="0"/>
                  </a:lnTo>
                  <a:lnTo>
                    <a:pt x="324" y="0"/>
                  </a:lnTo>
                  <a:lnTo>
                    <a:pt x="356" y="0"/>
                  </a:lnTo>
                  <a:lnTo>
                    <a:pt x="414" y="46"/>
                  </a:lnTo>
                  <a:lnTo>
                    <a:pt x="473" y="108"/>
                  </a:lnTo>
                  <a:lnTo>
                    <a:pt x="526" y="215"/>
                  </a:lnTo>
                  <a:lnTo>
                    <a:pt x="568" y="338"/>
                  </a:lnTo>
                  <a:lnTo>
                    <a:pt x="600" y="476"/>
                  </a:lnTo>
                  <a:lnTo>
                    <a:pt x="627" y="645"/>
                  </a:lnTo>
                  <a:lnTo>
                    <a:pt x="632" y="737"/>
                  </a:lnTo>
                  <a:lnTo>
                    <a:pt x="637" y="830"/>
                  </a:lnTo>
                  <a:lnTo>
                    <a:pt x="637" y="830"/>
                  </a:lnTo>
                  <a:lnTo>
                    <a:pt x="637" y="953"/>
                  </a:lnTo>
                  <a:lnTo>
                    <a:pt x="637" y="1060"/>
                  </a:lnTo>
                  <a:lnTo>
                    <a:pt x="627" y="1183"/>
                  </a:lnTo>
                  <a:lnTo>
                    <a:pt x="616" y="1275"/>
                  </a:lnTo>
                  <a:lnTo>
                    <a:pt x="595" y="1383"/>
                  </a:lnTo>
                  <a:lnTo>
                    <a:pt x="574" y="1475"/>
                  </a:lnTo>
                  <a:lnTo>
                    <a:pt x="547" y="1567"/>
                  </a:lnTo>
                  <a:lnTo>
                    <a:pt x="521"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16;p34"/>
            <p:cNvSpPr/>
            <p:nvPr/>
          </p:nvSpPr>
          <p:spPr>
            <a:xfrm>
              <a:off x="-1788950" y="-3991675"/>
              <a:ext cx="16075" cy="45725"/>
            </a:xfrm>
            <a:custGeom>
              <a:avLst/>
              <a:gdLst/>
              <a:ahLst/>
              <a:cxnLst/>
              <a:rect l="l" t="t" r="r" b="b"/>
              <a:pathLst>
                <a:path w="643" h="1829" extrusionOk="0">
                  <a:moveTo>
                    <a:pt x="319" y="0"/>
                  </a:moveTo>
                  <a:lnTo>
                    <a:pt x="287" y="16"/>
                  </a:lnTo>
                  <a:lnTo>
                    <a:pt x="255" y="31"/>
                  </a:lnTo>
                  <a:lnTo>
                    <a:pt x="223" y="46"/>
                  </a:lnTo>
                  <a:lnTo>
                    <a:pt x="165" y="123"/>
                  </a:lnTo>
                  <a:lnTo>
                    <a:pt x="117" y="231"/>
                  </a:lnTo>
                  <a:lnTo>
                    <a:pt x="69" y="354"/>
                  </a:lnTo>
                  <a:lnTo>
                    <a:pt x="37" y="492"/>
                  </a:lnTo>
                  <a:lnTo>
                    <a:pt x="16" y="661"/>
                  </a:lnTo>
                  <a:lnTo>
                    <a:pt x="0" y="845"/>
                  </a:lnTo>
                  <a:lnTo>
                    <a:pt x="0" y="937"/>
                  </a:lnTo>
                  <a:lnTo>
                    <a:pt x="6" y="1030"/>
                  </a:lnTo>
                  <a:lnTo>
                    <a:pt x="16" y="1199"/>
                  </a:lnTo>
                  <a:lnTo>
                    <a:pt x="43" y="1368"/>
                  </a:lnTo>
                  <a:lnTo>
                    <a:pt x="64" y="1444"/>
                  </a:lnTo>
                  <a:lnTo>
                    <a:pt x="80" y="1521"/>
                  </a:lnTo>
                  <a:lnTo>
                    <a:pt x="106" y="1583"/>
                  </a:lnTo>
                  <a:lnTo>
                    <a:pt x="128" y="1644"/>
                  </a:lnTo>
                  <a:lnTo>
                    <a:pt x="181" y="1736"/>
                  </a:lnTo>
                  <a:lnTo>
                    <a:pt x="244" y="1813"/>
                  </a:lnTo>
                  <a:lnTo>
                    <a:pt x="303" y="1829"/>
                  </a:lnTo>
                  <a:lnTo>
                    <a:pt x="366" y="1829"/>
                  </a:lnTo>
                  <a:lnTo>
                    <a:pt x="398" y="1813"/>
                  </a:lnTo>
                  <a:lnTo>
                    <a:pt x="430" y="1798"/>
                  </a:lnTo>
                  <a:lnTo>
                    <a:pt x="462" y="1752"/>
                  </a:lnTo>
                  <a:lnTo>
                    <a:pt x="488" y="1706"/>
                  </a:lnTo>
                  <a:lnTo>
                    <a:pt x="515" y="1675"/>
                  </a:lnTo>
                  <a:lnTo>
                    <a:pt x="547" y="1583"/>
                  </a:lnTo>
                  <a:lnTo>
                    <a:pt x="573" y="1506"/>
                  </a:lnTo>
                  <a:lnTo>
                    <a:pt x="594" y="1398"/>
                  </a:lnTo>
                  <a:lnTo>
                    <a:pt x="616" y="1291"/>
                  </a:lnTo>
                  <a:lnTo>
                    <a:pt x="626" y="1183"/>
                  </a:lnTo>
                  <a:lnTo>
                    <a:pt x="637" y="1076"/>
                  </a:lnTo>
                  <a:lnTo>
                    <a:pt x="642" y="953"/>
                  </a:lnTo>
                  <a:lnTo>
                    <a:pt x="637" y="830"/>
                  </a:lnTo>
                  <a:lnTo>
                    <a:pt x="631" y="738"/>
                  </a:lnTo>
                  <a:lnTo>
                    <a:pt x="626" y="646"/>
                  </a:lnTo>
                  <a:lnTo>
                    <a:pt x="600" y="477"/>
                  </a:lnTo>
                  <a:lnTo>
                    <a:pt x="562" y="338"/>
                  </a:lnTo>
                  <a:lnTo>
                    <a:pt x="520" y="215"/>
                  </a:lnTo>
                  <a:lnTo>
                    <a:pt x="467" y="108"/>
                  </a:lnTo>
                  <a:lnTo>
                    <a:pt x="414" y="46"/>
                  </a:lnTo>
                  <a:lnTo>
                    <a:pt x="350" y="16"/>
                  </a:lnTo>
                  <a:lnTo>
                    <a:pt x="3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17;p34"/>
            <p:cNvSpPr/>
            <p:nvPr/>
          </p:nvSpPr>
          <p:spPr>
            <a:xfrm>
              <a:off x="-1788950" y="-3991675"/>
              <a:ext cx="16075" cy="45725"/>
            </a:xfrm>
            <a:custGeom>
              <a:avLst/>
              <a:gdLst/>
              <a:ahLst/>
              <a:cxnLst/>
              <a:rect l="l" t="t" r="r" b="b"/>
              <a:pathLst>
                <a:path w="643" h="1829" fill="none" extrusionOk="0">
                  <a:moveTo>
                    <a:pt x="488" y="1706"/>
                  </a:moveTo>
                  <a:lnTo>
                    <a:pt x="488" y="1706"/>
                  </a:lnTo>
                  <a:lnTo>
                    <a:pt x="462" y="1752"/>
                  </a:lnTo>
                  <a:lnTo>
                    <a:pt x="430" y="1798"/>
                  </a:lnTo>
                  <a:lnTo>
                    <a:pt x="398" y="1813"/>
                  </a:lnTo>
                  <a:lnTo>
                    <a:pt x="366" y="1829"/>
                  </a:lnTo>
                  <a:lnTo>
                    <a:pt x="303" y="1829"/>
                  </a:lnTo>
                  <a:lnTo>
                    <a:pt x="244" y="1813"/>
                  </a:lnTo>
                  <a:lnTo>
                    <a:pt x="181" y="1736"/>
                  </a:lnTo>
                  <a:lnTo>
                    <a:pt x="128" y="1644"/>
                  </a:lnTo>
                  <a:lnTo>
                    <a:pt x="106" y="1583"/>
                  </a:lnTo>
                  <a:lnTo>
                    <a:pt x="80" y="1521"/>
                  </a:lnTo>
                  <a:lnTo>
                    <a:pt x="64" y="1444"/>
                  </a:lnTo>
                  <a:lnTo>
                    <a:pt x="43" y="1368"/>
                  </a:lnTo>
                  <a:lnTo>
                    <a:pt x="43" y="1368"/>
                  </a:lnTo>
                  <a:lnTo>
                    <a:pt x="16" y="1199"/>
                  </a:lnTo>
                  <a:lnTo>
                    <a:pt x="6" y="1030"/>
                  </a:lnTo>
                  <a:lnTo>
                    <a:pt x="6" y="1030"/>
                  </a:lnTo>
                  <a:lnTo>
                    <a:pt x="0" y="937"/>
                  </a:lnTo>
                  <a:lnTo>
                    <a:pt x="0" y="845"/>
                  </a:lnTo>
                  <a:lnTo>
                    <a:pt x="16" y="661"/>
                  </a:lnTo>
                  <a:lnTo>
                    <a:pt x="37" y="492"/>
                  </a:lnTo>
                  <a:lnTo>
                    <a:pt x="69" y="354"/>
                  </a:lnTo>
                  <a:lnTo>
                    <a:pt x="117" y="231"/>
                  </a:lnTo>
                  <a:lnTo>
                    <a:pt x="165" y="123"/>
                  </a:lnTo>
                  <a:lnTo>
                    <a:pt x="223" y="46"/>
                  </a:lnTo>
                  <a:lnTo>
                    <a:pt x="255" y="31"/>
                  </a:lnTo>
                  <a:lnTo>
                    <a:pt x="287" y="16"/>
                  </a:lnTo>
                  <a:lnTo>
                    <a:pt x="287" y="16"/>
                  </a:lnTo>
                  <a:lnTo>
                    <a:pt x="319" y="0"/>
                  </a:lnTo>
                  <a:lnTo>
                    <a:pt x="350" y="16"/>
                  </a:lnTo>
                  <a:lnTo>
                    <a:pt x="414" y="46"/>
                  </a:lnTo>
                  <a:lnTo>
                    <a:pt x="467" y="108"/>
                  </a:lnTo>
                  <a:lnTo>
                    <a:pt x="520" y="215"/>
                  </a:lnTo>
                  <a:lnTo>
                    <a:pt x="562" y="338"/>
                  </a:lnTo>
                  <a:lnTo>
                    <a:pt x="600" y="477"/>
                  </a:lnTo>
                  <a:lnTo>
                    <a:pt x="626" y="646"/>
                  </a:lnTo>
                  <a:lnTo>
                    <a:pt x="631" y="738"/>
                  </a:lnTo>
                  <a:lnTo>
                    <a:pt x="637" y="830"/>
                  </a:lnTo>
                  <a:lnTo>
                    <a:pt x="637" y="830"/>
                  </a:lnTo>
                  <a:lnTo>
                    <a:pt x="642" y="953"/>
                  </a:lnTo>
                  <a:lnTo>
                    <a:pt x="637" y="1076"/>
                  </a:lnTo>
                  <a:lnTo>
                    <a:pt x="626" y="1183"/>
                  </a:lnTo>
                  <a:lnTo>
                    <a:pt x="616" y="1291"/>
                  </a:lnTo>
                  <a:lnTo>
                    <a:pt x="594" y="1398"/>
                  </a:lnTo>
                  <a:lnTo>
                    <a:pt x="573" y="1506"/>
                  </a:lnTo>
                  <a:lnTo>
                    <a:pt x="547" y="1583"/>
                  </a:lnTo>
                  <a:lnTo>
                    <a:pt x="515" y="16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18;p34"/>
            <p:cNvSpPr/>
            <p:nvPr/>
          </p:nvSpPr>
          <p:spPr>
            <a:xfrm>
              <a:off x="-2018225" y="-3843050"/>
              <a:ext cx="15525" cy="44200"/>
            </a:xfrm>
            <a:custGeom>
              <a:avLst/>
              <a:gdLst/>
              <a:ahLst/>
              <a:cxnLst/>
              <a:rect l="l" t="t" r="r" b="b"/>
              <a:pathLst>
                <a:path w="621" h="1768" extrusionOk="0">
                  <a:moveTo>
                    <a:pt x="340" y="1"/>
                  </a:moveTo>
                  <a:lnTo>
                    <a:pt x="302" y="16"/>
                  </a:lnTo>
                  <a:lnTo>
                    <a:pt x="271" y="16"/>
                  </a:lnTo>
                  <a:lnTo>
                    <a:pt x="239" y="47"/>
                  </a:lnTo>
                  <a:lnTo>
                    <a:pt x="207" y="78"/>
                  </a:lnTo>
                  <a:lnTo>
                    <a:pt x="149" y="170"/>
                  </a:lnTo>
                  <a:lnTo>
                    <a:pt x="101" y="277"/>
                  </a:lnTo>
                  <a:lnTo>
                    <a:pt x="58" y="416"/>
                  </a:lnTo>
                  <a:lnTo>
                    <a:pt x="27" y="585"/>
                  </a:lnTo>
                  <a:lnTo>
                    <a:pt x="16" y="677"/>
                  </a:lnTo>
                  <a:lnTo>
                    <a:pt x="5" y="769"/>
                  </a:lnTo>
                  <a:lnTo>
                    <a:pt x="0" y="861"/>
                  </a:lnTo>
                  <a:lnTo>
                    <a:pt x="0" y="953"/>
                  </a:lnTo>
                  <a:lnTo>
                    <a:pt x="11" y="1107"/>
                  </a:lnTo>
                  <a:lnTo>
                    <a:pt x="32" y="1261"/>
                  </a:lnTo>
                  <a:lnTo>
                    <a:pt x="48" y="1337"/>
                  </a:lnTo>
                  <a:lnTo>
                    <a:pt x="69" y="1430"/>
                  </a:lnTo>
                  <a:lnTo>
                    <a:pt x="90" y="1491"/>
                  </a:lnTo>
                  <a:lnTo>
                    <a:pt x="117" y="1552"/>
                  </a:lnTo>
                  <a:lnTo>
                    <a:pt x="170" y="1660"/>
                  </a:lnTo>
                  <a:lnTo>
                    <a:pt x="228" y="1737"/>
                  </a:lnTo>
                  <a:lnTo>
                    <a:pt x="292" y="1768"/>
                  </a:lnTo>
                  <a:lnTo>
                    <a:pt x="356" y="1768"/>
                  </a:lnTo>
                  <a:lnTo>
                    <a:pt x="387" y="1752"/>
                  </a:lnTo>
                  <a:lnTo>
                    <a:pt x="424" y="1737"/>
                  </a:lnTo>
                  <a:lnTo>
                    <a:pt x="451" y="1706"/>
                  </a:lnTo>
                  <a:lnTo>
                    <a:pt x="483" y="1660"/>
                  </a:lnTo>
                  <a:lnTo>
                    <a:pt x="515" y="1599"/>
                  </a:lnTo>
                  <a:lnTo>
                    <a:pt x="552" y="1476"/>
                  </a:lnTo>
                  <a:lnTo>
                    <a:pt x="584" y="1322"/>
                  </a:lnTo>
                  <a:lnTo>
                    <a:pt x="600" y="1245"/>
                  </a:lnTo>
                  <a:lnTo>
                    <a:pt x="610" y="1153"/>
                  </a:lnTo>
                  <a:lnTo>
                    <a:pt x="615" y="1061"/>
                  </a:lnTo>
                  <a:lnTo>
                    <a:pt x="621" y="969"/>
                  </a:lnTo>
                  <a:lnTo>
                    <a:pt x="615" y="784"/>
                  </a:lnTo>
                  <a:lnTo>
                    <a:pt x="605" y="600"/>
                  </a:lnTo>
                  <a:lnTo>
                    <a:pt x="578" y="431"/>
                  </a:lnTo>
                  <a:lnTo>
                    <a:pt x="541" y="293"/>
                  </a:lnTo>
                  <a:lnTo>
                    <a:pt x="520" y="216"/>
                  </a:lnTo>
                  <a:lnTo>
                    <a:pt x="493" y="154"/>
                  </a:lnTo>
                  <a:lnTo>
                    <a:pt x="467" y="108"/>
                  </a:lnTo>
                  <a:lnTo>
                    <a:pt x="440" y="62"/>
                  </a:lnTo>
                  <a:lnTo>
                    <a:pt x="387"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19;p34"/>
            <p:cNvSpPr/>
            <p:nvPr/>
          </p:nvSpPr>
          <p:spPr>
            <a:xfrm>
              <a:off x="-2018225" y="-3843050"/>
              <a:ext cx="15525" cy="44200"/>
            </a:xfrm>
            <a:custGeom>
              <a:avLst/>
              <a:gdLst/>
              <a:ahLst/>
              <a:cxnLst/>
              <a:rect l="l" t="t" r="r" b="b"/>
              <a:pathLst>
                <a:path w="621" h="1768" fill="none" extrusionOk="0">
                  <a:moveTo>
                    <a:pt x="483" y="1660"/>
                  </a:moveTo>
                  <a:lnTo>
                    <a:pt x="483" y="1660"/>
                  </a:lnTo>
                  <a:lnTo>
                    <a:pt x="451" y="1706"/>
                  </a:lnTo>
                  <a:lnTo>
                    <a:pt x="424" y="1737"/>
                  </a:lnTo>
                  <a:lnTo>
                    <a:pt x="387" y="1752"/>
                  </a:lnTo>
                  <a:lnTo>
                    <a:pt x="356" y="1768"/>
                  </a:lnTo>
                  <a:lnTo>
                    <a:pt x="292" y="1768"/>
                  </a:lnTo>
                  <a:lnTo>
                    <a:pt x="228" y="1737"/>
                  </a:lnTo>
                  <a:lnTo>
                    <a:pt x="170" y="1660"/>
                  </a:lnTo>
                  <a:lnTo>
                    <a:pt x="117" y="1552"/>
                  </a:lnTo>
                  <a:lnTo>
                    <a:pt x="90" y="1491"/>
                  </a:lnTo>
                  <a:lnTo>
                    <a:pt x="69" y="1430"/>
                  </a:lnTo>
                  <a:lnTo>
                    <a:pt x="48" y="1337"/>
                  </a:lnTo>
                  <a:lnTo>
                    <a:pt x="32" y="1261"/>
                  </a:lnTo>
                  <a:lnTo>
                    <a:pt x="32" y="1261"/>
                  </a:lnTo>
                  <a:lnTo>
                    <a:pt x="11" y="1107"/>
                  </a:lnTo>
                  <a:lnTo>
                    <a:pt x="0" y="953"/>
                  </a:lnTo>
                  <a:lnTo>
                    <a:pt x="0" y="953"/>
                  </a:lnTo>
                  <a:lnTo>
                    <a:pt x="0" y="861"/>
                  </a:lnTo>
                  <a:lnTo>
                    <a:pt x="5" y="769"/>
                  </a:lnTo>
                  <a:lnTo>
                    <a:pt x="16" y="677"/>
                  </a:lnTo>
                  <a:lnTo>
                    <a:pt x="27" y="585"/>
                  </a:lnTo>
                  <a:lnTo>
                    <a:pt x="58" y="416"/>
                  </a:lnTo>
                  <a:lnTo>
                    <a:pt x="101" y="277"/>
                  </a:lnTo>
                  <a:lnTo>
                    <a:pt x="149" y="170"/>
                  </a:lnTo>
                  <a:lnTo>
                    <a:pt x="207" y="78"/>
                  </a:lnTo>
                  <a:lnTo>
                    <a:pt x="239" y="47"/>
                  </a:lnTo>
                  <a:lnTo>
                    <a:pt x="271" y="16"/>
                  </a:lnTo>
                  <a:lnTo>
                    <a:pt x="302" y="16"/>
                  </a:lnTo>
                  <a:lnTo>
                    <a:pt x="340" y="1"/>
                  </a:lnTo>
                  <a:lnTo>
                    <a:pt x="340" y="1"/>
                  </a:lnTo>
                  <a:lnTo>
                    <a:pt x="387" y="16"/>
                  </a:lnTo>
                  <a:lnTo>
                    <a:pt x="440" y="62"/>
                  </a:lnTo>
                  <a:lnTo>
                    <a:pt x="440" y="62"/>
                  </a:lnTo>
                  <a:lnTo>
                    <a:pt x="467" y="108"/>
                  </a:lnTo>
                  <a:lnTo>
                    <a:pt x="493" y="154"/>
                  </a:lnTo>
                  <a:lnTo>
                    <a:pt x="520" y="216"/>
                  </a:lnTo>
                  <a:lnTo>
                    <a:pt x="541" y="293"/>
                  </a:lnTo>
                  <a:lnTo>
                    <a:pt x="578" y="431"/>
                  </a:lnTo>
                  <a:lnTo>
                    <a:pt x="605" y="600"/>
                  </a:lnTo>
                  <a:lnTo>
                    <a:pt x="615" y="784"/>
                  </a:lnTo>
                  <a:lnTo>
                    <a:pt x="621" y="969"/>
                  </a:lnTo>
                  <a:lnTo>
                    <a:pt x="615" y="1061"/>
                  </a:lnTo>
                  <a:lnTo>
                    <a:pt x="610" y="1153"/>
                  </a:lnTo>
                  <a:lnTo>
                    <a:pt x="600" y="1245"/>
                  </a:lnTo>
                  <a:lnTo>
                    <a:pt x="584" y="1322"/>
                  </a:lnTo>
                  <a:lnTo>
                    <a:pt x="584" y="1322"/>
                  </a:lnTo>
                  <a:lnTo>
                    <a:pt x="552" y="1476"/>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20;p34"/>
            <p:cNvSpPr/>
            <p:nvPr/>
          </p:nvSpPr>
          <p:spPr>
            <a:xfrm>
              <a:off x="-2396025" y="-2673150"/>
              <a:ext cx="15925" cy="45725"/>
            </a:xfrm>
            <a:custGeom>
              <a:avLst/>
              <a:gdLst/>
              <a:ahLst/>
              <a:cxnLst/>
              <a:rect l="l" t="t" r="r" b="b"/>
              <a:pathLst>
                <a:path w="637" h="1829" extrusionOk="0">
                  <a:moveTo>
                    <a:pt x="287" y="0"/>
                  </a:moveTo>
                  <a:lnTo>
                    <a:pt x="255" y="16"/>
                  </a:lnTo>
                  <a:lnTo>
                    <a:pt x="223" y="46"/>
                  </a:lnTo>
                  <a:lnTo>
                    <a:pt x="165" y="123"/>
                  </a:lnTo>
                  <a:lnTo>
                    <a:pt x="112" y="215"/>
                  </a:lnTo>
                  <a:lnTo>
                    <a:pt x="69" y="338"/>
                  </a:lnTo>
                  <a:lnTo>
                    <a:pt x="37" y="492"/>
                  </a:lnTo>
                  <a:lnTo>
                    <a:pt x="16" y="661"/>
                  </a:lnTo>
                  <a:lnTo>
                    <a:pt x="0" y="830"/>
                  </a:lnTo>
                  <a:lnTo>
                    <a:pt x="0" y="922"/>
                  </a:lnTo>
                  <a:lnTo>
                    <a:pt x="0" y="1030"/>
                  </a:lnTo>
                  <a:lnTo>
                    <a:pt x="16" y="1199"/>
                  </a:lnTo>
                  <a:lnTo>
                    <a:pt x="43" y="1352"/>
                  </a:lnTo>
                  <a:lnTo>
                    <a:pt x="59" y="1444"/>
                  </a:lnTo>
                  <a:lnTo>
                    <a:pt x="80" y="1521"/>
                  </a:lnTo>
                  <a:lnTo>
                    <a:pt x="101" y="1583"/>
                  </a:lnTo>
                  <a:lnTo>
                    <a:pt x="128" y="1644"/>
                  </a:lnTo>
                  <a:lnTo>
                    <a:pt x="181" y="1736"/>
                  </a:lnTo>
                  <a:lnTo>
                    <a:pt x="239" y="1798"/>
                  </a:lnTo>
                  <a:lnTo>
                    <a:pt x="303" y="1828"/>
                  </a:lnTo>
                  <a:lnTo>
                    <a:pt x="366" y="1828"/>
                  </a:lnTo>
                  <a:lnTo>
                    <a:pt x="398" y="1813"/>
                  </a:lnTo>
                  <a:lnTo>
                    <a:pt x="430" y="1782"/>
                  </a:lnTo>
                  <a:lnTo>
                    <a:pt x="456" y="1752"/>
                  </a:lnTo>
                  <a:lnTo>
                    <a:pt x="488" y="1705"/>
                  </a:lnTo>
                  <a:lnTo>
                    <a:pt x="509" y="1659"/>
                  </a:lnTo>
                  <a:lnTo>
                    <a:pt x="541" y="1583"/>
                  </a:lnTo>
                  <a:lnTo>
                    <a:pt x="568" y="1490"/>
                  </a:lnTo>
                  <a:lnTo>
                    <a:pt x="594" y="1398"/>
                  </a:lnTo>
                  <a:lnTo>
                    <a:pt x="610" y="1291"/>
                  </a:lnTo>
                  <a:lnTo>
                    <a:pt x="626" y="1183"/>
                  </a:lnTo>
                  <a:lnTo>
                    <a:pt x="637" y="1060"/>
                  </a:lnTo>
                  <a:lnTo>
                    <a:pt x="637" y="937"/>
                  </a:lnTo>
                  <a:lnTo>
                    <a:pt x="637" y="830"/>
                  </a:lnTo>
                  <a:lnTo>
                    <a:pt x="631" y="722"/>
                  </a:lnTo>
                  <a:lnTo>
                    <a:pt x="621" y="645"/>
                  </a:lnTo>
                  <a:lnTo>
                    <a:pt x="600" y="476"/>
                  </a:lnTo>
                  <a:lnTo>
                    <a:pt x="563" y="323"/>
                  </a:lnTo>
                  <a:lnTo>
                    <a:pt x="520" y="200"/>
                  </a:lnTo>
                  <a:lnTo>
                    <a:pt x="467" y="108"/>
                  </a:lnTo>
                  <a:lnTo>
                    <a:pt x="409" y="31"/>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21;p34"/>
            <p:cNvSpPr/>
            <p:nvPr/>
          </p:nvSpPr>
          <p:spPr>
            <a:xfrm>
              <a:off x="-2396025" y="-2673150"/>
              <a:ext cx="15925" cy="45725"/>
            </a:xfrm>
            <a:custGeom>
              <a:avLst/>
              <a:gdLst/>
              <a:ahLst/>
              <a:cxnLst/>
              <a:rect l="l" t="t" r="r" b="b"/>
              <a:pathLst>
                <a:path w="637" h="1829" fill="none" extrusionOk="0">
                  <a:moveTo>
                    <a:pt x="488" y="1705"/>
                  </a:moveTo>
                  <a:lnTo>
                    <a:pt x="488" y="1705"/>
                  </a:lnTo>
                  <a:lnTo>
                    <a:pt x="456" y="1752"/>
                  </a:lnTo>
                  <a:lnTo>
                    <a:pt x="430" y="1782"/>
                  </a:lnTo>
                  <a:lnTo>
                    <a:pt x="398" y="1813"/>
                  </a:lnTo>
                  <a:lnTo>
                    <a:pt x="366" y="1828"/>
                  </a:lnTo>
                  <a:lnTo>
                    <a:pt x="303" y="1828"/>
                  </a:lnTo>
                  <a:lnTo>
                    <a:pt x="239" y="1798"/>
                  </a:lnTo>
                  <a:lnTo>
                    <a:pt x="181" y="1736"/>
                  </a:lnTo>
                  <a:lnTo>
                    <a:pt x="128" y="1644"/>
                  </a:lnTo>
                  <a:lnTo>
                    <a:pt x="101" y="1583"/>
                  </a:lnTo>
                  <a:lnTo>
                    <a:pt x="80" y="1521"/>
                  </a:lnTo>
                  <a:lnTo>
                    <a:pt x="59" y="1444"/>
                  </a:lnTo>
                  <a:lnTo>
                    <a:pt x="43" y="1352"/>
                  </a:lnTo>
                  <a:lnTo>
                    <a:pt x="43" y="1352"/>
                  </a:lnTo>
                  <a:lnTo>
                    <a:pt x="16" y="1199"/>
                  </a:lnTo>
                  <a:lnTo>
                    <a:pt x="0" y="1030"/>
                  </a:lnTo>
                  <a:lnTo>
                    <a:pt x="0" y="1030"/>
                  </a:lnTo>
                  <a:lnTo>
                    <a:pt x="0" y="922"/>
                  </a:lnTo>
                  <a:lnTo>
                    <a:pt x="0" y="830"/>
                  </a:lnTo>
                  <a:lnTo>
                    <a:pt x="16" y="661"/>
                  </a:lnTo>
                  <a:lnTo>
                    <a:pt x="37" y="492"/>
                  </a:lnTo>
                  <a:lnTo>
                    <a:pt x="69" y="338"/>
                  </a:lnTo>
                  <a:lnTo>
                    <a:pt x="112" y="215"/>
                  </a:lnTo>
                  <a:lnTo>
                    <a:pt x="165" y="123"/>
                  </a:lnTo>
                  <a:lnTo>
                    <a:pt x="223" y="46"/>
                  </a:lnTo>
                  <a:lnTo>
                    <a:pt x="255" y="16"/>
                  </a:lnTo>
                  <a:lnTo>
                    <a:pt x="287" y="0"/>
                  </a:lnTo>
                  <a:lnTo>
                    <a:pt x="287" y="0"/>
                  </a:lnTo>
                  <a:lnTo>
                    <a:pt x="319" y="0"/>
                  </a:lnTo>
                  <a:lnTo>
                    <a:pt x="350" y="0"/>
                  </a:lnTo>
                  <a:lnTo>
                    <a:pt x="409" y="31"/>
                  </a:lnTo>
                  <a:lnTo>
                    <a:pt x="467" y="108"/>
                  </a:lnTo>
                  <a:lnTo>
                    <a:pt x="520" y="200"/>
                  </a:lnTo>
                  <a:lnTo>
                    <a:pt x="563" y="323"/>
                  </a:lnTo>
                  <a:lnTo>
                    <a:pt x="600" y="476"/>
                  </a:lnTo>
                  <a:lnTo>
                    <a:pt x="621" y="645"/>
                  </a:lnTo>
                  <a:lnTo>
                    <a:pt x="631" y="722"/>
                  </a:lnTo>
                  <a:lnTo>
                    <a:pt x="637" y="830"/>
                  </a:lnTo>
                  <a:lnTo>
                    <a:pt x="637" y="830"/>
                  </a:lnTo>
                  <a:lnTo>
                    <a:pt x="637" y="937"/>
                  </a:lnTo>
                  <a:lnTo>
                    <a:pt x="637" y="1060"/>
                  </a:lnTo>
                  <a:lnTo>
                    <a:pt x="626" y="1183"/>
                  </a:lnTo>
                  <a:lnTo>
                    <a:pt x="610" y="1291"/>
                  </a:lnTo>
                  <a:lnTo>
                    <a:pt x="594" y="1398"/>
                  </a:lnTo>
                  <a:lnTo>
                    <a:pt x="568" y="1490"/>
                  </a:lnTo>
                  <a:lnTo>
                    <a:pt x="541" y="1583"/>
                  </a:lnTo>
                  <a:lnTo>
                    <a:pt x="509"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22;p34"/>
            <p:cNvSpPr/>
            <p:nvPr/>
          </p:nvSpPr>
          <p:spPr>
            <a:xfrm>
              <a:off x="-2532625" y="-2224950"/>
              <a:ext cx="15825" cy="46125"/>
            </a:xfrm>
            <a:custGeom>
              <a:avLst/>
              <a:gdLst/>
              <a:ahLst/>
              <a:cxnLst/>
              <a:rect l="l" t="t" r="r" b="b"/>
              <a:pathLst>
                <a:path w="633" h="1845" extrusionOk="0">
                  <a:moveTo>
                    <a:pt x="293" y="1"/>
                  </a:moveTo>
                  <a:lnTo>
                    <a:pt x="255" y="16"/>
                  </a:lnTo>
                  <a:lnTo>
                    <a:pt x="213" y="47"/>
                  </a:lnTo>
                  <a:lnTo>
                    <a:pt x="176" y="93"/>
                  </a:lnTo>
                  <a:lnTo>
                    <a:pt x="144" y="154"/>
                  </a:lnTo>
                  <a:lnTo>
                    <a:pt x="118" y="216"/>
                  </a:lnTo>
                  <a:lnTo>
                    <a:pt x="91" y="277"/>
                  </a:lnTo>
                  <a:lnTo>
                    <a:pt x="54" y="416"/>
                  </a:lnTo>
                  <a:lnTo>
                    <a:pt x="22" y="569"/>
                  </a:lnTo>
                  <a:lnTo>
                    <a:pt x="6" y="738"/>
                  </a:lnTo>
                  <a:lnTo>
                    <a:pt x="1" y="922"/>
                  </a:lnTo>
                  <a:lnTo>
                    <a:pt x="6" y="1091"/>
                  </a:lnTo>
                  <a:lnTo>
                    <a:pt x="27" y="1276"/>
                  </a:lnTo>
                  <a:lnTo>
                    <a:pt x="38" y="1353"/>
                  </a:lnTo>
                  <a:lnTo>
                    <a:pt x="54" y="1429"/>
                  </a:lnTo>
                  <a:lnTo>
                    <a:pt x="75" y="1506"/>
                  </a:lnTo>
                  <a:lnTo>
                    <a:pt x="96" y="1583"/>
                  </a:lnTo>
                  <a:lnTo>
                    <a:pt x="144" y="1691"/>
                  </a:lnTo>
                  <a:lnTo>
                    <a:pt x="202" y="1783"/>
                  </a:lnTo>
                  <a:lnTo>
                    <a:pt x="261" y="1829"/>
                  </a:lnTo>
                  <a:lnTo>
                    <a:pt x="319" y="1844"/>
                  </a:lnTo>
                  <a:lnTo>
                    <a:pt x="383" y="1829"/>
                  </a:lnTo>
                  <a:lnTo>
                    <a:pt x="441" y="1767"/>
                  </a:lnTo>
                  <a:lnTo>
                    <a:pt x="473" y="1737"/>
                  </a:lnTo>
                  <a:lnTo>
                    <a:pt x="499" y="1691"/>
                  </a:lnTo>
                  <a:lnTo>
                    <a:pt x="526" y="1614"/>
                  </a:lnTo>
                  <a:lnTo>
                    <a:pt x="552" y="1537"/>
                  </a:lnTo>
                  <a:lnTo>
                    <a:pt x="579" y="1445"/>
                  </a:lnTo>
                  <a:lnTo>
                    <a:pt x="595" y="1353"/>
                  </a:lnTo>
                  <a:lnTo>
                    <a:pt x="611" y="1260"/>
                  </a:lnTo>
                  <a:lnTo>
                    <a:pt x="621" y="1168"/>
                  </a:lnTo>
                  <a:lnTo>
                    <a:pt x="627" y="1076"/>
                  </a:lnTo>
                  <a:lnTo>
                    <a:pt x="632" y="984"/>
                  </a:lnTo>
                  <a:lnTo>
                    <a:pt x="627" y="800"/>
                  </a:lnTo>
                  <a:lnTo>
                    <a:pt x="616" y="631"/>
                  </a:lnTo>
                  <a:lnTo>
                    <a:pt x="590" y="462"/>
                  </a:lnTo>
                  <a:lnTo>
                    <a:pt x="552" y="308"/>
                  </a:lnTo>
                  <a:lnTo>
                    <a:pt x="531" y="247"/>
                  </a:lnTo>
                  <a:lnTo>
                    <a:pt x="510" y="185"/>
                  </a:lnTo>
                  <a:lnTo>
                    <a:pt x="484" y="124"/>
                  </a:lnTo>
                  <a:lnTo>
                    <a:pt x="452" y="78"/>
                  </a:lnTo>
                  <a:lnTo>
                    <a:pt x="415" y="31"/>
                  </a:lnTo>
                  <a:lnTo>
                    <a:pt x="372"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23;p34"/>
            <p:cNvSpPr/>
            <p:nvPr/>
          </p:nvSpPr>
          <p:spPr>
            <a:xfrm>
              <a:off x="-2532625" y="-2224950"/>
              <a:ext cx="15825" cy="46125"/>
            </a:xfrm>
            <a:custGeom>
              <a:avLst/>
              <a:gdLst/>
              <a:ahLst/>
              <a:cxnLst/>
              <a:rect l="l" t="t" r="r" b="b"/>
              <a:pathLst>
                <a:path w="633" h="1845" fill="none" extrusionOk="0">
                  <a:moveTo>
                    <a:pt x="499" y="1691"/>
                  </a:moveTo>
                  <a:lnTo>
                    <a:pt x="499" y="1691"/>
                  </a:lnTo>
                  <a:lnTo>
                    <a:pt x="473" y="1737"/>
                  </a:lnTo>
                  <a:lnTo>
                    <a:pt x="441" y="1767"/>
                  </a:lnTo>
                  <a:lnTo>
                    <a:pt x="383" y="1829"/>
                  </a:lnTo>
                  <a:lnTo>
                    <a:pt x="319" y="1844"/>
                  </a:lnTo>
                  <a:lnTo>
                    <a:pt x="261" y="1829"/>
                  </a:lnTo>
                  <a:lnTo>
                    <a:pt x="202" y="1783"/>
                  </a:lnTo>
                  <a:lnTo>
                    <a:pt x="144" y="1691"/>
                  </a:lnTo>
                  <a:lnTo>
                    <a:pt x="96" y="1583"/>
                  </a:lnTo>
                  <a:lnTo>
                    <a:pt x="75" y="1506"/>
                  </a:lnTo>
                  <a:lnTo>
                    <a:pt x="54" y="1429"/>
                  </a:lnTo>
                  <a:lnTo>
                    <a:pt x="54" y="1429"/>
                  </a:lnTo>
                  <a:lnTo>
                    <a:pt x="38" y="1353"/>
                  </a:lnTo>
                  <a:lnTo>
                    <a:pt x="27" y="1276"/>
                  </a:lnTo>
                  <a:lnTo>
                    <a:pt x="6" y="1091"/>
                  </a:lnTo>
                  <a:lnTo>
                    <a:pt x="1" y="922"/>
                  </a:lnTo>
                  <a:lnTo>
                    <a:pt x="6" y="738"/>
                  </a:lnTo>
                  <a:lnTo>
                    <a:pt x="22" y="569"/>
                  </a:lnTo>
                  <a:lnTo>
                    <a:pt x="54" y="416"/>
                  </a:lnTo>
                  <a:lnTo>
                    <a:pt x="91" y="277"/>
                  </a:lnTo>
                  <a:lnTo>
                    <a:pt x="118" y="216"/>
                  </a:lnTo>
                  <a:lnTo>
                    <a:pt x="144" y="154"/>
                  </a:lnTo>
                  <a:lnTo>
                    <a:pt x="144" y="154"/>
                  </a:lnTo>
                  <a:lnTo>
                    <a:pt x="176" y="93"/>
                  </a:lnTo>
                  <a:lnTo>
                    <a:pt x="213" y="47"/>
                  </a:lnTo>
                  <a:lnTo>
                    <a:pt x="255" y="16"/>
                  </a:lnTo>
                  <a:lnTo>
                    <a:pt x="293" y="1"/>
                  </a:lnTo>
                  <a:lnTo>
                    <a:pt x="335" y="1"/>
                  </a:lnTo>
                  <a:lnTo>
                    <a:pt x="372" y="16"/>
                  </a:lnTo>
                  <a:lnTo>
                    <a:pt x="415" y="31"/>
                  </a:lnTo>
                  <a:lnTo>
                    <a:pt x="452" y="78"/>
                  </a:lnTo>
                  <a:lnTo>
                    <a:pt x="452" y="78"/>
                  </a:lnTo>
                  <a:lnTo>
                    <a:pt x="484" y="124"/>
                  </a:lnTo>
                  <a:lnTo>
                    <a:pt x="510" y="185"/>
                  </a:lnTo>
                  <a:lnTo>
                    <a:pt x="531" y="247"/>
                  </a:lnTo>
                  <a:lnTo>
                    <a:pt x="552" y="308"/>
                  </a:lnTo>
                  <a:lnTo>
                    <a:pt x="590" y="462"/>
                  </a:lnTo>
                  <a:lnTo>
                    <a:pt x="616" y="631"/>
                  </a:lnTo>
                  <a:lnTo>
                    <a:pt x="627" y="800"/>
                  </a:lnTo>
                  <a:lnTo>
                    <a:pt x="632" y="984"/>
                  </a:lnTo>
                  <a:lnTo>
                    <a:pt x="627" y="1076"/>
                  </a:lnTo>
                  <a:lnTo>
                    <a:pt x="621" y="1168"/>
                  </a:lnTo>
                  <a:lnTo>
                    <a:pt x="611" y="1260"/>
                  </a:lnTo>
                  <a:lnTo>
                    <a:pt x="595" y="1353"/>
                  </a:lnTo>
                  <a:lnTo>
                    <a:pt x="595" y="1353"/>
                  </a:lnTo>
                  <a:lnTo>
                    <a:pt x="579" y="1445"/>
                  </a:lnTo>
                  <a:lnTo>
                    <a:pt x="552" y="1537"/>
                  </a:lnTo>
                  <a:lnTo>
                    <a:pt x="526" y="1614"/>
                  </a:lnTo>
                  <a:lnTo>
                    <a:pt x="499"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24;p34"/>
            <p:cNvSpPr/>
            <p:nvPr/>
          </p:nvSpPr>
          <p:spPr>
            <a:xfrm>
              <a:off x="-1972875" y="-3717075"/>
              <a:ext cx="535475" cy="288075"/>
            </a:xfrm>
            <a:custGeom>
              <a:avLst/>
              <a:gdLst/>
              <a:ahLst/>
              <a:cxnLst/>
              <a:rect l="l" t="t" r="r" b="b"/>
              <a:pathLst>
                <a:path w="21419" h="11523" extrusionOk="0">
                  <a:moveTo>
                    <a:pt x="19976" y="1"/>
                  </a:moveTo>
                  <a:lnTo>
                    <a:pt x="19605" y="16"/>
                  </a:lnTo>
                  <a:lnTo>
                    <a:pt x="19196" y="62"/>
                  </a:lnTo>
                  <a:lnTo>
                    <a:pt x="18751" y="124"/>
                  </a:lnTo>
                  <a:lnTo>
                    <a:pt x="18273" y="201"/>
                  </a:lnTo>
                  <a:lnTo>
                    <a:pt x="17764" y="308"/>
                  </a:lnTo>
                  <a:lnTo>
                    <a:pt x="17223" y="446"/>
                  </a:lnTo>
                  <a:lnTo>
                    <a:pt x="16656" y="585"/>
                  </a:lnTo>
                  <a:lnTo>
                    <a:pt x="16062" y="769"/>
                  </a:lnTo>
                  <a:lnTo>
                    <a:pt x="15441" y="969"/>
                  </a:lnTo>
                  <a:lnTo>
                    <a:pt x="14799" y="1184"/>
                  </a:lnTo>
                  <a:lnTo>
                    <a:pt x="14136" y="1430"/>
                  </a:lnTo>
                  <a:lnTo>
                    <a:pt x="13452" y="1691"/>
                  </a:lnTo>
                  <a:lnTo>
                    <a:pt x="12746" y="1967"/>
                  </a:lnTo>
                  <a:lnTo>
                    <a:pt x="12030" y="2275"/>
                  </a:lnTo>
                  <a:lnTo>
                    <a:pt x="11298" y="2597"/>
                  </a:lnTo>
                  <a:lnTo>
                    <a:pt x="10550" y="2935"/>
                  </a:lnTo>
                  <a:lnTo>
                    <a:pt x="9458" y="3473"/>
                  </a:lnTo>
                  <a:lnTo>
                    <a:pt x="8397" y="4011"/>
                  </a:lnTo>
                  <a:lnTo>
                    <a:pt x="7373" y="4564"/>
                  </a:lnTo>
                  <a:lnTo>
                    <a:pt x="6397" y="5117"/>
                  </a:lnTo>
                  <a:lnTo>
                    <a:pt x="5469" y="5670"/>
                  </a:lnTo>
                  <a:lnTo>
                    <a:pt x="4594" y="6223"/>
                  </a:lnTo>
                  <a:lnTo>
                    <a:pt x="3777" y="6776"/>
                  </a:lnTo>
                  <a:lnTo>
                    <a:pt x="3029" y="7314"/>
                  </a:lnTo>
                  <a:lnTo>
                    <a:pt x="2679" y="7590"/>
                  </a:lnTo>
                  <a:lnTo>
                    <a:pt x="2350" y="7851"/>
                  </a:lnTo>
                  <a:lnTo>
                    <a:pt x="2037" y="8097"/>
                  </a:lnTo>
                  <a:lnTo>
                    <a:pt x="1745" y="8358"/>
                  </a:lnTo>
                  <a:lnTo>
                    <a:pt x="1469" y="8604"/>
                  </a:lnTo>
                  <a:lnTo>
                    <a:pt x="1220" y="8834"/>
                  </a:lnTo>
                  <a:lnTo>
                    <a:pt x="992" y="9065"/>
                  </a:lnTo>
                  <a:lnTo>
                    <a:pt x="780" y="9295"/>
                  </a:lnTo>
                  <a:lnTo>
                    <a:pt x="600" y="9510"/>
                  </a:lnTo>
                  <a:lnTo>
                    <a:pt x="435" y="9726"/>
                  </a:lnTo>
                  <a:lnTo>
                    <a:pt x="297" y="9925"/>
                  </a:lnTo>
                  <a:lnTo>
                    <a:pt x="186" y="10125"/>
                  </a:lnTo>
                  <a:lnTo>
                    <a:pt x="101" y="10309"/>
                  </a:lnTo>
                  <a:lnTo>
                    <a:pt x="69" y="10386"/>
                  </a:lnTo>
                  <a:lnTo>
                    <a:pt x="37" y="10478"/>
                  </a:lnTo>
                  <a:lnTo>
                    <a:pt x="21" y="10555"/>
                  </a:lnTo>
                  <a:lnTo>
                    <a:pt x="6" y="10647"/>
                  </a:lnTo>
                  <a:lnTo>
                    <a:pt x="0" y="10724"/>
                  </a:lnTo>
                  <a:lnTo>
                    <a:pt x="0" y="10786"/>
                  </a:lnTo>
                  <a:lnTo>
                    <a:pt x="11" y="10878"/>
                  </a:lnTo>
                  <a:lnTo>
                    <a:pt x="32" y="10970"/>
                  </a:lnTo>
                  <a:lnTo>
                    <a:pt x="69" y="11047"/>
                  </a:lnTo>
                  <a:lnTo>
                    <a:pt x="112" y="11124"/>
                  </a:lnTo>
                  <a:lnTo>
                    <a:pt x="165" y="11185"/>
                  </a:lnTo>
                  <a:lnTo>
                    <a:pt x="234" y="11246"/>
                  </a:lnTo>
                  <a:lnTo>
                    <a:pt x="308" y="11293"/>
                  </a:lnTo>
                  <a:lnTo>
                    <a:pt x="393" y="11354"/>
                  </a:lnTo>
                  <a:lnTo>
                    <a:pt x="488" y="11385"/>
                  </a:lnTo>
                  <a:lnTo>
                    <a:pt x="594" y="11431"/>
                  </a:lnTo>
                  <a:lnTo>
                    <a:pt x="838" y="11477"/>
                  </a:lnTo>
                  <a:lnTo>
                    <a:pt x="1114" y="11523"/>
                  </a:lnTo>
                  <a:lnTo>
                    <a:pt x="1798" y="11523"/>
                  </a:lnTo>
                  <a:lnTo>
                    <a:pt x="2207" y="11477"/>
                  </a:lnTo>
                  <a:lnTo>
                    <a:pt x="2652" y="11415"/>
                  </a:lnTo>
                  <a:lnTo>
                    <a:pt x="3130" y="11339"/>
                  </a:lnTo>
                  <a:lnTo>
                    <a:pt x="3639" y="11216"/>
                  </a:lnTo>
                  <a:lnTo>
                    <a:pt x="4180" y="11093"/>
                  </a:lnTo>
                  <a:lnTo>
                    <a:pt x="4748" y="10939"/>
                  </a:lnTo>
                  <a:lnTo>
                    <a:pt x="5342" y="10755"/>
                  </a:lnTo>
                  <a:lnTo>
                    <a:pt x="5962" y="10555"/>
                  </a:lnTo>
                  <a:lnTo>
                    <a:pt x="6609" y="10340"/>
                  </a:lnTo>
                  <a:lnTo>
                    <a:pt x="7272" y="10094"/>
                  </a:lnTo>
                  <a:lnTo>
                    <a:pt x="7962" y="9833"/>
                  </a:lnTo>
                  <a:lnTo>
                    <a:pt x="8662" y="9541"/>
                  </a:lnTo>
                  <a:lnTo>
                    <a:pt x="9383" y="9234"/>
                  </a:lnTo>
                  <a:lnTo>
                    <a:pt x="10121" y="8911"/>
                  </a:lnTo>
                  <a:lnTo>
                    <a:pt x="10869" y="8573"/>
                  </a:lnTo>
                  <a:lnTo>
                    <a:pt x="11967" y="8036"/>
                  </a:lnTo>
                  <a:lnTo>
                    <a:pt x="13028" y="7498"/>
                  </a:lnTo>
                  <a:lnTo>
                    <a:pt x="14046" y="6945"/>
                  </a:lnTo>
                  <a:lnTo>
                    <a:pt x="15027" y="6392"/>
                  </a:lnTo>
                  <a:lnTo>
                    <a:pt x="15955" y="5839"/>
                  </a:lnTo>
                  <a:lnTo>
                    <a:pt x="16831" y="5286"/>
                  </a:lnTo>
                  <a:lnTo>
                    <a:pt x="17648" y="4733"/>
                  </a:lnTo>
                  <a:lnTo>
                    <a:pt x="18395" y="4195"/>
                  </a:lnTo>
                  <a:lnTo>
                    <a:pt x="18746" y="3934"/>
                  </a:lnTo>
                  <a:lnTo>
                    <a:pt x="19074" y="3673"/>
                  </a:lnTo>
                  <a:lnTo>
                    <a:pt x="19387" y="3411"/>
                  </a:lnTo>
                  <a:lnTo>
                    <a:pt x="19679" y="3166"/>
                  </a:lnTo>
                  <a:lnTo>
                    <a:pt x="19950" y="2920"/>
                  </a:lnTo>
                  <a:lnTo>
                    <a:pt x="20204" y="2674"/>
                  </a:lnTo>
                  <a:lnTo>
                    <a:pt x="20432" y="2444"/>
                  </a:lnTo>
                  <a:lnTo>
                    <a:pt x="20639" y="2228"/>
                  </a:lnTo>
                  <a:lnTo>
                    <a:pt x="20825" y="1998"/>
                  </a:lnTo>
                  <a:lnTo>
                    <a:pt x="20984" y="1798"/>
                  </a:lnTo>
                  <a:lnTo>
                    <a:pt x="21122" y="1599"/>
                  </a:lnTo>
                  <a:lnTo>
                    <a:pt x="21233" y="1399"/>
                  </a:lnTo>
                  <a:lnTo>
                    <a:pt x="21318" y="1214"/>
                  </a:lnTo>
                  <a:lnTo>
                    <a:pt x="21355" y="1138"/>
                  </a:lnTo>
                  <a:lnTo>
                    <a:pt x="21382" y="1046"/>
                  </a:lnTo>
                  <a:lnTo>
                    <a:pt x="21403" y="969"/>
                  </a:lnTo>
                  <a:lnTo>
                    <a:pt x="21414" y="892"/>
                  </a:lnTo>
                  <a:lnTo>
                    <a:pt x="21419" y="815"/>
                  </a:lnTo>
                  <a:lnTo>
                    <a:pt x="21419" y="738"/>
                  </a:lnTo>
                  <a:lnTo>
                    <a:pt x="21408" y="646"/>
                  </a:lnTo>
                  <a:lnTo>
                    <a:pt x="21387" y="569"/>
                  </a:lnTo>
                  <a:lnTo>
                    <a:pt x="21355" y="492"/>
                  </a:lnTo>
                  <a:lnTo>
                    <a:pt x="21307" y="416"/>
                  </a:lnTo>
                  <a:lnTo>
                    <a:pt x="21254" y="354"/>
                  </a:lnTo>
                  <a:lnTo>
                    <a:pt x="21185" y="293"/>
                  </a:lnTo>
                  <a:lnTo>
                    <a:pt x="21111" y="231"/>
                  </a:lnTo>
                  <a:lnTo>
                    <a:pt x="21026" y="185"/>
                  </a:lnTo>
                  <a:lnTo>
                    <a:pt x="20926" y="139"/>
                  </a:lnTo>
                  <a:lnTo>
                    <a:pt x="20820" y="108"/>
                  </a:lnTo>
                  <a:lnTo>
                    <a:pt x="20576" y="47"/>
                  </a:lnTo>
                  <a:lnTo>
                    <a:pt x="20294" y="16"/>
                  </a:lnTo>
                  <a:lnTo>
                    <a:pt x="19976" y="1"/>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25;p34"/>
            <p:cNvSpPr/>
            <p:nvPr/>
          </p:nvSpPr>
          <p:spPr>
            <a:xfrm>
              <a:off x="-1972875" y="-3717075"/>
              <a:ext cx="535475" cy="288075"/>
            </a:xfrm>
            <a:custGeom>
              <a:avLst/>
              <a:gdLst/>
              <a:ahLst/>
              <a:cxnLst/>
              <a:rect l="l" t="t" r="r" b="b"/>
              <a:pathLst>
                <a:path w="21419" h="11523" fill="none" extrusionOk="0">
                  <a:moveTo>
                    <a:pt x="1427" y="11523"/>
                  </a:moveTo>
                  <a:lnTo>
                    <a:pt x="1427" y="11523"/>
                  </a:lnTo>
                  <a:lnTo>
                    <a:pt x="1798" y="11523"/>
                  </a:lnTo>
                  <a:lnTo>
                    <a:pt x="2207" y="11477"/>
                  </a:lnTo>
                  <a:lnTo>
                    <a:pt x="2652" y="11415"/>
                  </a:lnTo>
                  <a:lnTo>
                    <a:pt x="3130" y="11339"/>
                  </a:lnTo>
                  <a:lnTo>
                    <a:pt x="3639" y="11216"/>
                  </a:lnTo>
                  <a:lnTo>
                    <a:pt x="4180" y="11093"/>
                  </a:lnTo>
                  <a:lnTo>
                    <a:pt x="4748" y="10939"/>
                  </a:lnTo>
                  <a:lnTo>
                    <a:pt x="5342" y="10755"/>
                  </a:lnTo>
                  <a:lnTo>
                    <a:pt x="5962" y="10555"/>
                  </a:lnTo>
                  <a:lnTo>
                    <a:pt x="6609" y="10340"/>
                  </a:lnTo>
                  <a:lnTo>
                    <a:pt x="7272" y="10094"/>
                  </a:lnTo>
                  <a:lnTo>
                    <a:pt x="7962" y="9833"/>
                  </a:lnTo>
                  <a:lnTo>
                    <a:pt x="8662" y="9541"/>
                  </a:lnTo>
                  <a:lnTo>
                    <a:pt x="9383" y="9234"/>
                  </a:lnTo>
                  <a:lnTo>
                    <a:pt x="10121" y="8911"/>
                  </a:lnTo>
                  <a:lnTo>
                    <a:pt x="10869" y="8573"/>
                  </a:lnTo>
                  <a:lnTo>
                    <a:pt x="10869" y="8573"/>
                  </a:lnTo>
                  <a:lnTo>
                    <a:pt x="11967" y="8036"/>
                  </a:lnTo>
                  <a:lnTo>
                    <a:pt x="13028" y="7498"/>
                  </a:lnTo>
                  <a:lnTo>
                    <a:pt x="14046" y="6945"/>
                  </a:lnTo>
                  <a:lnTo>
                    <a:pt x="15027" y="6392"/>
                  </a:lnTo>
                  <a:lnTo>
                    <a:pt x="15955" y="5839"/>
                  </a:lnTo>
                  <a:lnTo>
                    <a:pt x="16831" y="5286"/>
                  </a:lnTo>
                  <a:lnTo>
                    <a:pt x="17648" y="4733"/>
                  </a:lnTo>
                  <a:lnTo>
                    <a:pt x="18395" y="4195"/>
                  </a:lnTo>
                  <a:lnTo>
                    <a:pt x="18746" y="3934"/>
                  </a:lnTo>
                  <a:lnTo>
                    <a:pt x="19074" y="3673"/>
                  </a:lnTo>
                  <a:lnTo>
                    <a:pt x="19387" y="3411"/>
                  </a:lnTo>
                  <a:lnTo>
                    <a:pt x="19679" y="3166"/>
                  </a:lnTo>
                  <a:lnTo>
                    <a:pt x="19950" y="2920"/>
                  </a:lnTo>
                  <a:lnTo>
                    <a:pt x="20204" y="2674"/>
                  </a:lnTo>
                  <a:lnTo>
                    <a:pt x="20432" y="2444"/>
                  </a:lnTo>
                  <a:lnTo>
                    <a:pt x="20639" y="2228"/>
                  </a:lnTo>
                  <a:lnTo>
                    <a:pt x="20825" y="1998"/>
                  </a:lnTo>
                  <a:lnTo>
                    <a:pt x="20984" y="1798"/>
                  </a:lnTo>
                  <a:lnTo>
                    <a:pt x="21122" y="1599"/>
                  </a:lnTo>
                  <a:lnTo>
                    <a:pt x="21233" y="1399"/>
                  </a:lnTo>
                  <a:lnTo>
                    <a:pt x="21318" y="1214"/>
                  </a:lnTo>
                  <a:lnTo>
                    <a:pt x="21355" y="1138"/>
                  </a:lnTo>
                  <a:lnTo>
                    <a:pt x="21382" y="1046"/>
                  </a:lnTo>
                  <a:lnTo>
                    <a:pt x="21403" y="969"/>
                  </a:lnTo>
                  <a:lnTo>
                    <a:pt x="21414" y="892"/>
                  </a:lnTo>
                  <a:lnTo>
                    <a:pt x="21419" y="815"/>
                  </a:lnTo>
                  <a:lnTo>
                    <a:pt x="21419" y="738"/>
                  </a:lnTo>
                  <a:lnTo>
                    <a:pt x="21419" y="738"/>
                  </a:lnTo>
                  <a:lnTo>
                    <a:pt x="21408" y="646"/>
                  </a:lnTo>
                  <a:lnTo>
                    <a:pt x="21387" y="569"/>
                  </a:lnTo>
                  <a:lnTo>
                    <a:pt x="21355" y="492"/>
                  </a:lnTo>
                  <a:lnTo>
                    <a:pt x="21307" y="416"/>
                  </a:lnTo>
                  <a:lnTo>
                    <a:pt x="21254" y="354"/>
                  </a:lnTo>
                  <a:lnTo>
                    <a:pt x="21185" y="293"/>
                  </a:lnTo>
                  <a:lnTo>
                    <a:pt x="21111" y="231"/>
                  </a:lnTo>
                  <a:lnTo>
                    <a:pt x="21026" y="185"/>
                  </a:lnTo>
                  <a:lnTo>
                    <a:pt x="20926" y="139"/>
                  </a:lnTo>
                  <a:lnTo>
                    <a:pt x="20820" y="108"/>
                  </a:lnTo>
                  <a:lnTo>
                    <a:pt x="20576" y="47"/>
                  </a:lnTo>
                  <a:lnTo>
                    <a:pt x="20294" y="16"/>
                  </a:lnTo>
                  <a:lnTo>
                    <a:pt x="19976" y="1"/>
                  </a:lnTo>
                  <a:lnTo>
                    <a:pt x="19976" y="1"/>
                  </a:lnTo>
                  <a:lnTo>
                    <a:pt x="19605" y="16"/>
                  </a:lnTo>
                  <a:lnTo>
                    <a:pt x="19196" y="62"/>
                  </a:lnTo>
                  <a:lnTo>
                    <a:pt x="18751" y="124"/>
                  </a:lnTo>
                  <a:lnTo>
                    <a:pt x="18273" y="201"/>
                  </a:lnTo>
                  <a:lnTo>
                    <a:pt x="17764" y="308"/>
                  </a:lnTo>
                  <a:lnTo>
                    <a:pt x="17223" y="446"/>
                  </a:lnTo>
                  <a:lnTo>
                    <a:pt x="16656" y="585"/>
                  </a:lnTo>
                  <a:lnTo>
                    <a:pt x="16062" y="769"/>
                  </a:lnTo>
                  <a:lnTo>
                    <a:pt x="15441" y="969"/>
                  </a:lnTo>
                  <a:lnTo>
                    <a:pt x="14799" y="1184"/>
                  </a:lnTo>
                  <a:lnTo>
                    <a:pt x="14136" y="1430"/>
                  </a:lnTo>
                  <a:lnTo>
                    <a:pt x="13452" y="1691"/>
                  </a:lnTo>
                  <a:lnTo>
                    <a:pt x="12746" y="1967"/>
                  </a:lnTo>
                  <a:lnTo>
                    <a:pt x="12030" y="2275"/>
                  </a:lnTo>
                  <a:lnTo>
                    <a:pt x="11298" y="2597"/>
                  </a:lnTo>
                  <a:lnTo>
                    <a:pt x="10550" y="2935"/>
                  </a:lnTo>
                  <a:lnTo>
                    <a:pt x="10550" y="2935"/>
                  </a:lnTo>
                  <a:lnTo>
                    <a:pt x="9458" y="3473"/>
                  </a:lnTo>
                  <a:lnTo>
                    <a:pt x="8397" y="4011"/>
                  </a:lnTo>
                  <a:lnTo>
                    <a:pt x="7373" y="4564"/>
                  </a:lnTo>
                  <a:lnTo>
                    <a:pt x="6397" y="5117"/>
                  </a:lnTo>
                  <a:lnTo>
                    <a:pt x="5469" y="5670"/>
                  </a:lnTo>
                  <a:lnTo>
                    <a:pt x="4594" y="6223"/>
                  </a:lnTo>
                  <a:lnTo>
                    <a:pt x="3777" y="6776"/>
                  </a:lnTo>
                  <a:lnTo>
                    <a:pt x="3029" y="7314"/>
                  </a:lnTo>
                  <a:lnTo>
                    <a:pt x="2679" y="7590"/>
                  </a:lnTo>
                  <a:lnTo>
                    <a:pt x="2350" y="7851"/>
                  </a:lnTo>
                  <a:lnTo>
                    <a:pt x="2037" y="8097"/>
                  </a:lnTo>
                  <a:lnTo>
                    <a:pt x="1745" y="8358"/>
                  </a:lnTo>
                  <a:lnTo>
                    <a:pt x="1469" y="8604"/>
                  </a:lnTo>
                  <a:lnTo>
                    <a:pt x="1220" y="8834"/>
                  </a:lnTo>
                  <a:lnTo>
                    <a:pt x="992" y="9065"/>
                  </a:lnTo>
                  <a:lnTo>
                    <a:pt x="780" y="9295"/>
                  </a:lnTo>
                  <a:lnTo>
                    <a:pt x="600" y="9510"/>
                  </a:lnTo>
                  <a:lnTo>
                    <a:pt x="435" y="9726"/>
                  </a:lnTo>
                  <a:lnTo>
                    <a:pt x="297" y="9925"/>
                  </a:lnTo>
                  <a:lnTo>
                    <a:pt x="186" y="10125"/>
                  </a:lnTo>
                  <a:lnTo>
                    <a:pt x="101" y="10309"/>
                  </a:lnTo>
                  <a:lnTo>
                    <a:pt x="69" y="10386"/>
                  </a:lnTo>
                  <a:lnTo>
                    <a:pt x="37" y="10478"/>
                  </a:lnTo>
                  <a:lnTo>
                    <a:pt x="21" y="10555"/>
                  </a:lnTo>
                  <a:lnTo>
                    <a:pt x="6" y="10647"/>
                  </a:lnTo>
                  <a:lnTo>
                    <a:pt x="0" y="10724"/>
                  </a:lnTo>
                  <a:lnTo>
                    <a:pt x="0" y="10786"/>
                  </a:lnTo>
                  <a:lnTo>
                    <a:pt x="0" y="10786"/>
                  </a:lnTo>
                  <a:lnTo>
                    <a:pt x="11" y="10878"/>
                  </a:lnTo>
                  <a:lnTo>
                    <a:pt x="32" y="10970"/>
                  </a:lnTo>
                  <a:lnTo>
                    <a:pt x="69" y="11047"/>
                  </a:lnTo>
                  <a:lnTo>
                    <a:pt x="112" y="11124"/>
                  </a:lnTo>
                  <a:lnTo>
                    <a:pt x="165" y="11185"/>
                  </a:lnTo>
                  <a:lnTo>
                    <a:pt x="234" y="11246"/>
                  </a:lnTo>
                  <a:lnTo>
                    <a:pt x="308" y="11293"/>
                  </a:lnTo>
                  <a:lnTo>
                    <a:pt x="393" y="11354"/>
                  </a:lnTo>
                  <a:lnTo>
                    <a:pt x="488" y="11385"/>
                  </a:lnTo>
                  <a:lnTo>
                    <a:pt x="594" y="11431"/>
                  </a:lnTo>
                  <a:lnTo>
                    <a:pt x="838" y="11477"/>
                  </a:lnTo>
                  <a:lnTo>
                    <a:pt x="1114" y="11523"/>
                  </a:lnTo>
                  <a:lnTo>
                    <a:pt x="1427" y="115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26;p34"/>
            <p:cNvSpPr/>
            <p:nvPr/>
          </p:nvSpPr>
          <p:spPr>
            <a:xfrm>
              <a:off x="-1590575" y="-4093850"/>
              <a:ext cx="15800" cy="46125"/>
            </a:xfrm>
            <a:custGeom>
              <a:avLst/>
              <a:gdLst/>
              <a:ahLst/>
              <a:cxnLst/>
              <a:rect l="l" t="t" r="r" b="b"/>
              <a:pathLst>
                <a:path w="632" h="1845" extrusionOk="0">
                  <a:moveTo>
                    <a:pt x="297" y="1"/>
                  </a:moveTo>
                  <a:lnTo>
                    <a:pt x="255" y="16"/>
                  </a:lnTo>
                  <a:lnTo>
                    <a:pt x="218" y="47"/>
                  </a:lnTo>
                  <a:lnTo>
                    <a:pt x="181" y="93"/>
                  </a:lnTo>
                  <a:lnTo>
                    <a:pt x="144" y="154"/>
                  </a:lnTo>
                  <a:lnTo>
                    <a:pt x="117" y="216"/>
                  </a:lnTo>
                  <a:lnTo>
                    <a:pt x="91" y="277"/>
                  </a:lnTo>
                  <a:lnTo>
                    <a:pt x="53" y="416"/>
                  </a:lnTo>
                  <a:lnTo>
                    <a:pt x="27" y="569"/>
                  </a:lnTo>
                  <a:lnTo>
                    <a:pt x="6" y="738"/>
                  </a:lnTo>
                  <a:lnTo>
                    <a:pt x="0" y="923"/>
                  </a:lnTo>
                  <a:lnTo>
                    <a:pt x="6" y="1092"/>
                  </a:lnTo>
                  <a:lnTo>
                    <a:pt x="27" y="1276"/>
                  </a:lnTo>
                  <a:lnTo>
                    <a:pt x="38" y="1353"/>
                  </a:lnTo>
                  <a:lnTo>
                    <a:pt x="59" y="1430"/>
                  </a:lnTo>
                  <a:lnTo>
                    <a:pt x="75" y="1506"/>
                  </a:lnTo>
                  <a:lnTo>
                    <a:pt x="96" y="1583"/>
                  </a:lnTo>
                  <a:lnTo>
                    <a:pt x="149" y="1691"/>
                  </a:lnTo>
                  <a:lnTo>
                    <a:pt x="202" y="1783"/>
                  </a:lnTo>
                  <a:lnTo>
                    <a:pt x="260" y="1829"/>
                  </a:lnTo>
                  <a:lnTo>
                    <a:pt x="324" y="1844"/>
                  </a:lnTo>
                  <a:lnTo>
                    <a:pt x="382" y="1829"/>
                  </a:lnTo>
                  <a:lnTo>
                    <a:pt x="441" y="1768"/>
                  </a:lnTo>
                  <a:lnTo>
                    <a:pt x="473" y="1737"/>
                  </a:lnTo>
                  <a:lnTo>
                    <a:pt x="499" y="1691"/>
                  </a:lnTo>
                  <a:lnTo>
                    <a:pt x="531" y="1614"/>
                  </a:lnTo>
                  <a:lnTo>
                    <a:pt x="557" y="1537"/>
                  </a:lnTo>
                  <a:lnTo>
                    <a:pt x="579" y="1445"/>
                  </a:lnTo>
                  <a:lnTo>
                    <a:pt x="600" y="1353"/>
                  </a:lnTo>
                  <a:lnTo>
                    <a:pt x="610" y="1261"/>
                  </a:lnTo>
                  <a:lnTo>
                    <a:pt x="621" y="1168"/>
                  </a:lnTo>
                  <a:lnTo>
                    <a:pt x="626" y="1076"/>
                  </a:lnTo>
                  <a:lnTo>
                    <a:pt x="632" y="984"/>
                  </a:lnTo>
                  <a:lnTo>
                    <a:pt x="632" y="800"/>
                  </a:lnTo>
                  <a:lnTo>
                    <a:pt x="616" y="631"/>
                  </a:lnTo>
                  <a:lnTo>
                    <a:pt x="589" y="462"/>
                  </a:lnTo>
                  <a:lnTo>
                    <a:pt x="557" y="308"/>
                  </a:lnTo>
                  <a:lnTo>
                    <a:pt x="536" y="247"/>
                  </a:lnTo>
                  <a:lnTo>
                    <a:pt x="510" y="185"/>
                  </a:lnTo>
                  <a:lnTo>
                    <a:pt x="483" y="124"/>
                  </a:lnTo>
                  <a:lnTo>
                    <a:pt x="457" y="78"/>
                  </a:lnTo>
                  <a:lnTo>
                    <a:pt x="414" y="32"/>
                  </a:lnTo>
                  <a:lnTo>
                    <a:pt x="377"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27;p34"/>
            <p:cNvSpPr/>
            <p:nvPr/>
          </p:nvSpPr>
          <p:spPr>
            <a:xfrm>
              <a:off x="-1590575" y="-4093850"/>
              <a:ext cx="15800" cy="46125"/>
            </a:xfrm>
            <a:custGeom>
              <a:avLst/>
              <a:gdLst/>
              <a:ahLst/>
              <a:cxnLst/>
              <a:rect l="l" t="t" r="r" b="b"/>
              <a:pathLst>
                <a:path w="632" h="1845" fill="none" extrusionOk="0">
                  <a:moveTo>
                    <a:pt x="499" y="1691"/>
                  </a:moveTo>
                  <a:lnTo>
                    <a:pt x="499" y="1691"/>
                  </a:lnTo>
                  <a:lnTo>
                    <a:pt x="473" y="1737"/>
                  </a:lnTo>
                  <a:lnTo>
                    <a:pt x="441" y="1768"/>
                  </a:lnTo>
                  <a:lnTo>
                    <a:pt x="382" y="1829"/>
                  </a:lnTo>
                  <a:lnTo>
                    <a:pt x="324" y="1844"/>
                  </a:lnTo>
                  <a:lnTo>
                    <a:pt x="260" y="1829"/>
                  </a:lnTo>
                  <a:lnTo>
                    <a:pt x="202" y="1783"/>
                  </a:lnTo>
                  <a:lnTo>
                    <a:pt x="149" y="1691"/>
                  </a:lnTo>
                  <a:lnTo>
                    <a:pt x="96" y="1583"/>
                  </a:lnTo>
                  <a:lnTo>
                    <a:pt x="75" y="1506"/>
                  </a:lnTo>
                  <a:lnTo>
                    <a:pt x="59" y="1430"/>
                  </a:lnTo>
                  <a:lnTo>
                    <a:pt x="59" y="1430"/>
                  </a:lnTo>
                  <a:lnTo>
                    <a:pt x="38" y="1353"/>
                  </a:lnTo>
                  <a:lnTo>
                    <a:pt x="27" y="1276"/>
                  </a:lnTo>
                  <a:lnTo>
                    <a:pt x="6" y="1092"/>
                  </a:lnTo>
                  <a:lnTo>
                    <a:pt x="0" y="923"/>
                  </a:lnTo>
                  <a:lnTo>
                    <a:pt x="6" y="738"/>
                  </a:lnTo>
                  <a:lnTo>
                    <a:pt x="27" y="569"/>
                  </a:lnTo>
                  <a:lnTo>
                    <a:pt x="53" y="416"/>
                  </a:lnTo>
                  <a:lnTo>
                    <a:pt x="91" y="277"/>
                  </a:lnTo>
                  <a:lnTo>
                    <a:pt x="117" y="216"/>
                  </a:lnTo>
                  <a:lnTo>
                    <a:pt x="144" y="154"/>
                  </a:lnTo>
                  <a:lnTo>
                    <a:pt x="144" y="154"/>
                  </a:lnTo>
                  <a:lnTo>
                    <a:pt x="181" y="93"/>
                  </a:lnTo>
                  <a:lnTo>
                    <a:pt x="218" y="47"/>
                  </a:lnTo>
                  <a:lnTo>
                    <a:pt x="255" y="16"/>
                  </a:lnTo>
                  <a:lnTo>
                    <a:pt x="297" y="1"/>
                  </a:lnTo>
                  <a:lnTo>
                    <a:pt x="335" y="1"/>
                  </a:lnTo>
                  <a:lnTo>
                    <a:pt x="377" y="16"/>
                  </a:lnTo>
                  <a:lnTo>
                    <a:pt x="414" y="32"/>
                  </a:lnTo>
                  <a:lnTo>
                    <a:pt x="457" y="78"/>
                  </a:lnTo>
                  <a:lnTo>
                    <a:pt x="457" y="78"/>
                  </a:lnTo>
                  <a:lnTo>
                    <a:pt x="483" y="124"/>
                  </a:lnTo>
                  <a:lnTo>
                    <a:pt x="510" y="185"/>
                  </a:lnTo>
                  <a:lnTo>
                    <a:pt x="536" y="247"/>
                  </a:lnTo>
                  <a:lnTo>
                    <a:pt x="557" y="308"/>
                  </a:lnTo>
                  <a:lnTo>
                    <a:pt x="589" y="462"/>
                  </a:lnTo>
                  <a:lnTo>
                    <a:pt x="616" y="631"/>
                  </a:lnTo>
                  <a:lnTo>
                    <a:pt x="632" y="800"/>
                  </a:lnTo>
                  <a:lnTo>
                    <a:pt x="632" y="984"/>
                  </a:lnTo>
                  <a:lnTo>
                    <a:pt x="626" y="1076"/>
                  </a:lnTo>
                  <a:lnTo>
                    <a:pt x="621" y="1168"/>
                  </a:lnTo>
                  <a:lnTo>
                    <a:pt x="610" y="1261"/>
                  </a:lnTo>
                  <a:lnTo>
                    <a:pt x="600" y="1353"/>
                  </a:lnTo>
                  <a:lnTo>
                    <a:pt x="600" y="1353"/>
                  </a:lnTo>
                  <a:lnTo>
                    <a:pt x="579" y="1445"/>
                  </a:lnTo>
                  <a:lnTo>
                    <a:pt x="557" y="1537"/>
                  </a:lnTo>
                  <a:lnTo>
                    <a:pt x="531" y="1614"/>
                  </a:lnTo>
                  <a:lnTo>
                    <a:pt x="499"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28;p34"/>
            <p:cNvSpPr/>
            <p:nvPr/>
          </p:nvSpPr>
          <p:spPr>
            <a:xfrm>
              <a:off x="-1433975" y="-5070150"/>
              <a:ext cx="280750" cy="1539775"/>
            </a:xfrm>
            <a:custGeom>
              <a:avLst/>
              <a:gdLst/>
              <a:ahLst/>
              <a:cxnLst/>
              <a:rect l="l" t="t" r="r" b="b"/>
              <a:pathLst>
                <a:path w="11230" h="61591" extrusionOk="0">
                  <a:moveTo>
                    <a:pt x="8525" y="0"/>
                  </a:moveTo>
                  <a:lnTo>
                    <a:pt x="8387" y="169"/>
                  </a:lnTo>
                  <a:lnTo>
                    <a:pt x="8249" y="354"/>
                  </a:lnTo>
                  <a:lnTo>
                    <a:pt x="7963" y="753"/>
                  </a:lnTo>
                  <a:lnTo>
                    <a:pt x="7676" y="1199"/>
                  </a:lnTo>
                  <a:lnTo>
                    <a:pt x="7379" y="1706"/>
                  </a:lnTo>
                  <a:lnTo>
                    <a:pt x="7082" y="2243"/>
                  </a:lnTo>
                  <a:lnTo>
                    <a:pt x="6780" y="2842"/>
                  </a:lnTo>
                  <a:lnTo>
                    <a:pt x="6472" y="3457"/>
                  </a:lnTo>
                  <a:lnTo>
                    <a:pt x="6164" y="4118"/>
                  </a:lnTo>
                  <a:lnTo>
                    <a:pt x="5851" y="4824"/>
                  </a:lnTo>
                  <a:lnTo>
                    <a:pt x="5544" y="5546"/>
                  </a:lnTo>
                  <a:lnTo>
                    <a:pt x="5236" y="6314"/>
                  </a:lnTo>
                  <a:lnTo>
                    <a:pt x="4928" y="7098"/>
                  </a:lnTo>
                  <a:lnTo>
                    <a:pt x="4621" y="7912"/>
                  </a:lnTo>
                  <a:lnTo>
                    <a:pt x="4318" y="8757"/>
                  </a:lnTo>
                  <a:lnTo>
                    <a:pt x="4021" y="9617"/>
                  </a:lnTo>
                  <a:lnTo>
                    <a:pt x="3730" y="10493"/>
                  </a:lnTo>
                  <a:lnTo>
                    <a:pt x="3443" y="11400"/>
                  </a:lnTo>
                  <a:lnTo>
                    <a:pt x="3162" y="12306"/>
                  </a:lnTo>
                  <a:lnTo>
                    <a:pt x="2892" y="13228"/>
                  </a:lnTo>
                  <a:lnTo>
                    <a:pt x="2626" y="14165"/>
                  </a:lnTo>
                  <a:lnTo>
                    <a:pt x="2372" y="15102"/>
                  </a:lnTo>
                  <a:lnTo>
                    <a:pt x="2128" y="16055"/>
                  </a:lnTo>
                  <a:lnTo>
                    <a:pt x="1894" y="17007"/>
                  </a:lnTo>
                  <a:lnTo>
                    <a:pt x="1672" y="17960"/>
                  </a:lnTo>
                  <a:lnTo>
                    <a:pt x="1465" y="18912"/>
                  </a:lnTo>
                  <a:lnTo>
                    <a:pt x="1269" y="19865"/>
                  </a:lnTo>
                  <a:lnTo>
                    <a:pt x="1088" y="20802"/>
                  </a:lnTo>
                  <a:lnTo>
                    <a:pt x="1003" y="21278"/>
                  </a:lnTo>
                  <a:lnTo>
                    <a:pt x="924" y="21739"/>
                  </a:lnTo>
                  <a:lnTo>
                    <a:pt x="844" y="22200"/>
                  </a:lnTo>
                  <a:lnTo>
                    <a:pt x="775" y="22661"/>
                  </a:lnTo>
                  <a:lnTo>
                    <a:pt x="706" y="23121"/>
                  </a:lnTo>
                  <a:lnTo>
                    <a:pt x="643" y="23582"/>
                  </a:lnTo>
                  <a:lnTo>
                    <a:pt x="584" y="24028"/>
                  </a:lnTo>
                  <a:lnTo>
                    <a:pt x="526" y="24473"/>
                  </a:lnTo>
                  <a:lnTo>
                    <a:pt x="478" y="24919"/>
                  </a:lnTo>
                  <a:lnTo>
                    <a:pt x="436" y="25364"/>
                  </a:lnTo>
                  <a:lnTo>
                    <a:pt x="351" y="26240"/>
                  </a:lnTo>
                  <a:lnTo>
                    <a:pt x="271" y="27131"/>
                  </a:lnTo>
                  <a:lnTo>
                    <a:pt x="208" y="28022"/>
                  </a:lnTo>
                  <a:lnTo>
                    <a:pt x="149" y="28929"/>
                  </a:lnTo>
                  <a:lnTo>
                    <a:pt x="102" y="29820"/>
                  </a:lnTo>
                  <a:lnTo>
                    <a:pt x="59" y="30726"/>
                  </a:lnTo>
                  <a:lnTo>
                    <a:pt x="33" y="31633"/>
                  </a:lnTo>
                  <a:lnTo>
                    <a:pt x="11" y="32524"/>
                  </a:lnTo>
                  <a:lnTo>
                    <a:pt x="1" y="33430"/>
                  </a:lnTo>
                  <a:lnTo>
                    <a:pt x="1" y="34336"/>
                  </a:lnTo>
                  <a:lnTo>
                    <a:pt x="6" y="35227"/>
                  </a:lnTo>
                  <a:lnTo>
                    <a:pt x="22" y="36134"/>
                  </a:lnTo>
                  <a:lnTo>
                    <a:pt x="49" y="37025"/>
                  </a:lnTo>
                  <a:lnTo>
                    <a:pt x="86" y="37916"/>
                  </a:lnTo>
                  <a:lnTo>
                    <a:pt x="128" y="38807"/>
                  </a:lnTo>
                  <a:lnTo>
                    <a:pt x="181" y="39683"/>
                  </a:lnTo>
                  <a:lnTo>
                    <a:pt x="245" y="40558"/>
                  </a:lnTo>
                  <a:lnTo>
                    <a:pt x="314" y="41434"/>
                  </a:lnTo>
                  <a:lnTo>
                    <a:pt x="393" y="42310"/>
                  </a:lnTo>
                  <a:lnTo>
                    <a:pt x="478" y="43170"/>
                  </a:lnTo>
                  <a:lnTo>
                    <a:pt x="579" y="44015"/>
                  </a:lnTo>
                  <a:lnTo>
                    <a:pt x="685" y="44860"/>
                  </a:lnTo>
                  <a:lnTo>
                    <a:pt x="796" y="45705"/>
                  </a:lnTo>
                  <a:lnTo>
                    <a:pt x="918" y="46535"/>
                  </a:lnTo>
                  <a:lnTo>
                    <a:pt x="1051" y="47349"/>
                  </a:lnTo>
                  <a:lnTo>
                    <a:pt x="1194" y="48163"/>
                  </a:lnTo>
                  <a:lnTo>
                    <a:pt x="1343" y="48962"/>
                  </a:lnTo>
                  <a:lnTo>
                    <a:pt x="1497" y="49745"/>
                  </a:lnTo>
                  <a:lnTo>
                    <a:pt x="1666" y="50529"/>
                  </a:lnTo>
                  <a:lnTo>
                    <a:pt x="1836" y="51282"/>
                  </a:lnTo>
                  <a:lnTo>
                    <a:pt x="2022" y="52034"/>
                  </a:lnTo>
                  <a:lnTo>
                    <a:pt x="2213" y="52772"/>
                  </a:lnTo>
                  <a:lnTo>
                    <a:pt x="2420" y="53479"/>
                  </a:lnTo>
                  <a:lnTo>
                    <a:pt x="2637" y="54155"/>
                  </a:lnTo>
                  <a:lnTo>
                    <a:pt x="2860" y="54800"/>
                  </a:lnTo>
                  <a:lnTo>
                    <a:pt x="3088" y="55430"/>
                  </a:lnTo>
                  <a:lnTo>
                    <a:pt x="3327" y="56013"/>
                  </a:lnTo>
                  <a:lnTo>
                    <a:pt x="3571" y="56582"/>
                  </a:lnTo>
                  <a:lnTo>
                    <a:pt x="3825" y="57120"/>
                  </a:lnTo>
                  <a:lnTo>
                    <a:pt x="4080" y="57627"/>
                  </a:lnTo>
                  <a:lnTo>
                    <a:pt x="4345" y="58103"/>
                  </a:lnTo>
                  <a:lnTo>
                    <a:pt x="4610" y="58564"/>
                  </a:lnTo>
                  <a:lnTo>
                    <a:pt x="4886" y="58979"/>
                  </a:lnTo>
                  <a:lnTo>
                    <a:pt x="5162" y="59363"/>
                  </a:lnTo>
                  <a:lnTo>
                    <a:pt x="5443" y="59731"/>
                  </a:lnTo>
                  <a:lnTo>
                    <a:pt x="5729" y="60054"/>
                  </a:lnTo>
                  <a:lnTo>
                    <a:pt x="6021" y="60346"/>
                  </a:lnTo>
                  <a:lnTo>
                    <a:pt x="6313" y="60622"/>
                  </a:lnTo>
                  <a:lnTo>
                    <a:pt x="6610" y="60853"/>
                  </a:lnTo>
                  <a:lnTo>
                    <a:pt x="6907" y="61052"/>
                  </a:lnTo>
                  <a:lnTo>
                    <a:pt x="7209" y="61221"/>
                  </a:lnTo>
                  <a:lnTo>
                    <a:pt x="7517" y="61360"/>
                  </a:lnTo>
                  <a:lnTo>
                    <a:pt x="7819" y="61467"/>
                  </a:lnTo>
                  <a:lnTo>
                    <a:pt x="8127" y="61544"/>
                  </a:lnTo>
                  <a:lnTo>
                    <a:pt x="8440" y="61590"/>
                  </a:lnTo>
                  <a:lnTo>
                    <a:pt x="8748" y="61590"/>
                  </a:lnTo>
                  <a:lnTo>
                    <a:pt x="9061" y="61575"/>
                  </a:lnTo>
                  <a:lnTo>
                    <a:pt x="9368" y="61513"/>
                  </a:lnTo>
                  <a:lnTo>
                    <a:pt x="9681" y="61421"/>
                  </a:lnTo>
                  <a:lnTo>
                    <a:pt x="9994" y="61283"/>
                  </a:lnTo>
                  <a:lnTo>
                    <a:pt x="10302" y="61129"/>
                  </a:lnTo>
                  <a:lnTo>
                    <a:pt x="10615" y="60930"/>
                  </a:lnTo>
                  <a:lnTo>
                    <a:pt x="10922" y="60699"/>
                  </a:lnTo>
                  <a:lnTo>
                    <a:pt x="11230" y="60423"/>
                  </a:lnTo>
                  <a:lnTo>
                    <a:pt x="85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29;p34"/>
            <p:cNvSpPr/>
            <p:nvPr/>
          </p:nvSpPr>
          <p:spPr>
            <a:xfrm>
              <a:off x="-1433975" y="-5070150"/>
              <a:ext cx="280750" cy="1539775"/>
            </a:xfrm>
            <a:custGeom>
              <a:avLst/>
              <a:gdLst/>
              <a:ahLst/>
              <a:cxnLst/>
              <a:rect l="l" t="t" r="r" b="b"/>
              <a:pathLst>
                <a:path w="11230" h="61591" fill="none" extrusionOk="0">
                  <a:moveTo>
                    <a:pt x="11230" y="60423"/>
                  </a:moveTo>
                  <a:lnTo>
                    <a:pt x="11230" y="60423"/>
                  </a:lnTo>
                  <a:lnTo>
                    <a:pt x="10922" y="60699"/>
                  </a:lnTo>
                  <a:lnTo>
                    <a:pt x="10615" y="60930"/>
                  </a:lnTo>
                  <a:lnTo>
                    <a:pt x="10302" y="61129"/>
                  </a:lnTo>
                  <a:lnTo>
                    <a:pt x="9994" y="61283"/>
                  </a:lnTo>
                  <a:lnTo>
                    <a:pt x="9681" y="61421"/>
                  </a:lnTo>
                  <a:lnTo>
                    <a:pt x="9368" y="61513"/>
                  </a:lnTo>
                  <a:lnTo>
                    <a:pt x="9061" y="61575"/>
                  </a:lnTo>
                  <a:lnTo>
                    <a:pt x="8748" y="61590"/>
                  </a:lnTo>
                  <a:lnTo>
                    <a:pt x="8440" y="61590"/>
                  </a:lnTo>
                  <a:lnTo>
                    <a:pt x="8127" y="61544"/>
                  </a:lnTo>
                  <a:lnTo>
                    <a:pt x="7819" y="61467"/>
                  </a:lnTo>
                  <a:lnTo>
                    <a:pt x="7517" y="61360"/>
                  </a:lnTo>
                  <a:lnTo>
                    <a:pt x="7209" y="61221"/>
                  </a:lnTo>
                  <a:lnTo>
                    <a:pt x="6907" y="61052"/>
                  </a:lnTo>
                  <a:lnTo>
                    <a:pt x="6610" y="60853"/>
                  </a:lnTo>
                  <a:lnTo>
                    <a:pt x="6313" y="60622"/>
                  </a:lnTo>
                  <a:lnTo>
                    <a:pt x="6021" y="60346"/>
                  </a:lnTo>
                  <a:lnTo>
                    <a:pt x="5729" y="60054"/>
                  </a:lnTo>
                  <a:lnTo>
                    <a:pt x="5443" y="59731"/>
                  </a:lnTo>
                  <a:lnTo>
                    <a:pt x="5162" y="59363"/>
                  </a:lnTo>
                  <a:lnTo>
                    <a:pt x="4886" y="58979"/>
                  </a:lnTo>
                  <a:lnTo>
                    <a:pt x="4610" y="58564"/>
                  </a:lnTo>
                  <a:lnTo>
                    <a:pt x="4345" y="58103"/>
                  </a:lnTo>
                  <a:lnTo>
                    <a:pt x="4080" y="57627"/>
                  </a:lnTo>
                  <a:lnTo>
                    <a:pt x="3825" y="57120"/>
                  </a:lnTo>
                  <a:lnTo>
                    <a:pt x="3571" y="56582"/>
                  </a:lnTo>
                  <a:lnTo>
                    <a:pt x="3327" y="56013"/>
                  </a:lnTo>
                  <a:lnTo>
                    <a:pt x="3088" y="55430"/>
                  </a:lnTo>
                  <a:lnTo>
                    <a:pt x="2860" y="54800"/>
                  </a:lnTo>
                  <a:lnTo>
                    <a:pt x="2637" y="54155"/>
                  </a:lnTo>
                  <a:lnTo>
                    <a:pt x="2420" y="53479"/>
                  </a:lnTo>
                  <a:lnTo>
                    <a:pt x="2213" y="52772"/>
                  </a:lnTo>
                  <a:lnTo>
                    <a:pt x="2213" y="52772"/>
                  </a:lnTo>
                  <a:lnTo>
                    <a:pt x="2022" y="52034"/>
                  </a:lnTo>
                  <a:lnTo>
                    <a:pt x="1836" y="51282"/>
                  </a:lnTo>
                  <a:lnTo>
                    <a:pt x="1666" y="50529"/>
                  </a:lnTo>
                  <a:lnTo>
                    <a:pt x="1497" y="49745"/>
                  </a:lnTo>
                  <a:lnTo>
                    <a:pt x="1343" y="48962"/>
                  </a:lnTo>
                  <a:lnTo>
                    <a:pt x="1194" y="48163"/>
                  </a:lnTo>
                  <a:lnTo>
                    <a:pt x="1051" y="47349"/>
                  </a:lnTo>
                  <a:lnTo>
                    <a:pt x="918" y="46535"/>
                  </a:lnTo>
                  <a:lnTo>
                    <a:pt x="796" y="45705"/>
                  </a:lnTo>
                  <a:lnTo>
                    <a:pt x="685" y="44860"/>
                  </a:lnTo>
                  <a:lnTo>
                    <a:pt x="579" y="44015"/>
                  </a:lnTo>
                  <a:lnTo>
                    <a:pt x="478" y="43170"/>
                  </a:lnTo>
                  <a:lnTo>
                    <a:pt x="393" y="42310"/>
                  </a:lnTo>
                  <a:lnTo>
                    <a:pt x="314" y="41434"/>
                  </a:lnTo>
                  <a:lnTo>
                    <a:pt x="245" y="40558"/>
                  </a:lnTo>
                  <a:lnTo>
                    <a:pt x="181" y="39683"/>
                  </a:lnTo>
                  <a:lnTo>
                    <a:pt x="128" y="38807"/>
                  </a:lnTo>
                  <a:lnTo>
                    <a:pt x="86" y="37916"/>
                  </a:lnTo>
                  <a:lnTo>
                    <a:pt x="49" y="37025"/>
                  </a:lnTo>
                  <a:lnTo>
                    <a:pt x="22" y="36134"/>
                  </a:lnTo>
                  <a:lnTo>
                    <a:pt x="6" y="35227"/>
                  </a:lnTo>
                  <a:lnTo>
                    <a:pt x="1" y="34336"/>
                  </a:lnTo>
                  <a:lnTo>
                    <a:pt x="1" y="33430"/>
                  </a:lnTo>
                  <a:lnTo>
                    <a:pt x="11" y="32524"/>
                  </a:lnTo>
                  <a:lnTo>
                    <a:pt x="33" y="31633"/>
                  </a:lnTo>
                  <a:lnTo>
                    <a:pt x="59" y="30726"/>
                  </a:lnTo>
                  <a:lnTo>
                    <a:pt x="102" y="29820"/>
                  </a:lnTo>
                  <a:lnTo>
                    <a:pt x="149" y="28929"/>
                  </a:lnTo>
                  <a:lnTo>
                    <a:pt x="208" y="28022"/>
                  </a:lnTo>
                  <a:lnTo>
                    <a:pt x="271" y="27131"/>
                  </a:lnTo>
                  <a:lnTo>
                    <a:pt x="351" y="26240"/>
                  </a:lnTo>
                  <a:lnTo>
                    <a:pt x="436" y="25364"/>
                  </a:lnTo>
                  <a:lnTo>
                    <a:pt x="436" y="25364"/>
                  </a:lnTo>
                  <a:lnTo>
                    <a:pt x="478" y="24919"/>
                  </a:lnTo>
                  <a:lnTo>
                    <a:pt x="526" y="24473"/>
                  </a:lnTo>
                  <a:lnTo>
                    <a:pt x="584" y="24028"/>
                  </a:lnTo>
                  <a:lnTo>
                    <a:pt x="643" y="23582"/>
                  </a:lnTo>
                  <a:lnTo>
                    <a:pt x="706" y="23121"/>
                  </a:lnTo>
                  <a:lnTo>
                    <a:pt x="775" y="22661"/>
                  </a:lnTo>
                  <a:lnTo>
                    <a:pt x="844" y="22200"/>
                  </a:lnTo>
                  <a:lnTo>
                    <a:pt x="924" y="21739"/>
                  </a:lnTo>
                  <a:lnTo>
                    <a:pt x="1003" y="21278"/>
                  </a:lnTo>
                  <a:lnTo>
                    <a:pt x="1088" y="20802"/>
                  </a:lnTo>
                  <a:lnTo>
                    <a:pt x="1269" y="19865"/>
                  </a:lnTo>
                  <a:lnTo>
                    <a:pt x="1465" y="18912"/>
                  </a:lnTo>
                  <a:lnTo>
                    <a:pt x="1672" y="17960"/>
                  </a:lnTo>
                  <a:lnTo>
                    <a:pt x="1894" y="17007"/>
                  </a:lnTo>
                  <a:lnTo>
                    <a:pt x="2128" y="16055"/>
                  </a:lnTo>
                  <a:lnTo>
                    <a:pt x="2372" y="15102"/>
                  </a:lnTo>
                  <a:lnTo>
                    <a:pt x="2626" y="14165"/>
                  </a:lnTo>
                  <a:lnTo>
                    <a:pt x="2892" y="13228"/>
                  </a:lnTo>
                  <a:lnTo>
                    <a:pt x="3162" y="12306"/>
                  </a:lnTo>
                  <a:lnTo>
                    <a:pt x="3443" y="11400"/>
                  </a:lnTo>
                  <a:lnTo>
                    <a:pt x="3730" y="10493"/>
                  </a:lnTo>
                  <a:lnTo>
                    <a:pt x="4021" y="9617"/>
                  </a:lnTo>
                  <a:lnTo>
                    <a:pt x="4318" y="8757"/>
                  </a:lnTo>
                  <a:lnTo>
                    <a:pt x="4621" y="7912"/>
                  </a:lnTo>
                  <a:lnTo>
                    <a:pt x="4928" y="7098"/>
                  </a:lnTo>
                  <a:lnTo>
                    <a:pt x="5236" y="6314"/>
                  </a:lnTo>
                  <a:lnTo>
                    <a:pt x="5544" y="5546"/>
                  </a:lnTo>
                  <a:lnTo>
                    <a:pt x="5851" y="4824"/>
                  </a:lnTo>
                  <a:lnTo>
                    <a:pt x="6164" y="4118"/>
                  </a:lnTo>
                  <a:lnTo>
                    <a:pt x="6472" y="3457"/>
                  </a:lnTo>
                  <a:lnTo>
                    <a:pt x="6780" y="2842"/>
                  </a:lnTo>
                  <a:lnTo>
                    <a:pt x="7082" y="2243"/>
                  </a:lnTo>
                  <a:lnTo>
                    <a:pt x="7379" y="1706"/>
                  </a:lnTo>
                  <a:lnTo>
                    <a:pt x="7676" y="1199"/>
                  </a:lnTo>
                  <a:lnTo>
                    <a:pt x="7963" y="753"/>
                  </a:lnTo>
                  <a:lnTo>
                    <a:pt x="8249" y="354"/>
                  </a:lnTo>
                  <a:lnTo>
                    <a:pt x="8387" y="169"/>
                  </a:lnTo>
                  <a:lnTo>
                    <a:pt x="852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30;p34"/>
            <p:cNvSpPr/>
            <p:nvPr/>
          </p:nvSpPr>
          <p:spPr>
            <a:xfrm>
              <a:off x="-3002450" y="-1716825"/>
              <a:ext cx="469725" cy="1459500"/>
            </a:xfrm>
            <a:custGeom>
              <a:avLst/>
              <a:gdLst/>
              <a:ahLst/>
              <a:cxnLst/>
              <a:rect l="l" t="t" r="r" b="b"/>
              <a:pathLst>
                <a:path w="18789" h="58380" extrusionOk="0">
                  <a:moveTo>
                    <a:pt x="3369" y="1"/>
                  </a:moveTo>
                  <a:lnTo>
                    <a:pt x="3183" y="708"/>
                  </a:lnTo>
                  <a:lnTo>
                    <a:pt x="3003" y="1414"/>
                  </a:lnTo>
                  <a:lnTo>
                    <a:pt x="2823" y="2136"/>
                  </a:lnTo>
                  <a:lnTo>
                    <a:pt x="2648" y="2858"/>
                  </a:lnTo>
                  <a:lnTo>
                    <a:pt x="2478" y="3596"/>
                  </a:lnTo>
                  <a:lnTo>
                    <a:pt x="2308" y="4333"/>
                  </a:lnTo>
                  <a:lnTo>
                    <a:pt x="2144" y="5086"/>
                  </a:lnTo>
                  <a:lnTo>
                    <a:pt x="1979" y="5839"/>
                  </a:lnTo>
                  <a:lnTo>
                    <a:pt x="1820" y="6592"/>
                  </a:lnTo>
                  <a:lnTo>
                    <a:pt x="1666" y="7360"/>
                  </a:lnTo>
                  <a:lnTo>
                    <a:pt x="1513" y="8128"/>
                  </a:lnTo>
                  <a:lnTo>
                    <a:pt x="1364" y="8896"/>
                  </a:lnTo>
                  <a:lnTo>
                    <a:pt x="1221" y="9679"/>
                  </a:lnTo>
                  <a:lnTo>
                    <a:pt x="1078" y="10463"/>
                  </a:lnTo>
                  <a:lnTo>
                    <a:pt x="940" y="11262"/>
                  </a:lnTo>
                  <a:lnTo>
                    <a:pt x="802" y="12045"/>
                  </a:lnTo>
                  <a:lnTo>
                    <a:pt x="674" y="12860"/>
                  </a:lnTo>
                  <a:lnTo>
                    <a:pt x="558" y="13674"/>
                  </a:lnTo>
                  <a:lnTo>
                    <a:pt x="452" y="14519"/>
                  </a:lnTo>
                  <a:lnTo>
                    <a:pt x="356" y="15348"/>
                  </a:lnTo>
                  <a:lnTo>
                    <a:pt x="271" y="16209"/>
                  </a:lnTo>
                  <a:lnTo>
                    <a:pt x="197" y="17054"/>
                  </a:lnTo>
                  <a:lnTo>
                    <a:pt x="139" y="17929"/>
                  </a:lnTo>
                  <a:lnTo>
                    <a:pt x="86" y="18790"/>
                  </a:lnTo>
                  <a:lnTo>
                    <a:pt x="49" y="19665"/>
                  </a:lnTo>
                  <a:lnTo>
                    <a:pt x="22" y="20541"/>
                  </a:lnTo>
                  <a:lnTo>
                    <a:pt x="6" y="21432"/>
                  </a:lnTo>
                  <a:lnTo>
                    <a:pt x="1" y="22308"/>
                  </a:lnTo>
                  <a:lnTo>
                    <a:pt x="11" y="23199"/>
                  </a:lnTo>
                  <a:lnTo>
                    <a:pt x="33" y="24074"/>
                  </a:lnTo>
                  <a:lnTo>
                    <a:pt x="59" y="24966"/>
                  </a:lnTo>
                  <a:lnTo>
                    <a:pt x="107" y="25841"/>
                  </a:lnTo>
                  <a:lnTo>
                    <a:pt x="133" y="26287"/>
                  </a:lnTo>
                  <a:lnTo>
                    <a:pt x="165" y="26732"/>
                  </a:lnTo>
                  <a:lnTo>
                    <a:pt x="202" y="27162"/>
                  </a:lnTo>
                  <a:lnTo>
                    <a:pt x="245" y="27593"/>
                  </a:lnTo>
                  <a:lnTo>
                    <a:pt x="293" y="28007"/>
                  </a:lnTo>
                  <a:lnTo>
                    <a:pt x="346" y="28422"/>
                  </a:lnTo>
                  <a:lnTo>
                    <a:pt x="399" y="28837"/>
                  </a:lnTo>
                  <a:lnTo>
                    <a:pt x="462" y="29252"/>
                  </a:lnTo>
                  <a:lnTo>
                    <a:pt x="526" y="29651"/>
                  </a:lnTo>
                  <a:lnTo>
                    <a:pt x="595" y="30035"/>
                  </a:lnTo>
                  <a:lnTo>
                    <a:pt x="664" y="30419"/>
                  </a:lnTo>
                  <a:lnTo>
                    <a:pt x="743" y="30803"/>
                  </a:lnTo>
                  <a:lnTo>
                    <a:pt x="823" y="31172"/>
                  </a:lnTo>
                  <a:lnTo>
                    <a:pt x="908" y="31541"/>
                  </a:lnTo>
                  <a:lnTo>
                    <a:pt x="993" y="31894"/>
                  </a:lnTo>
                  <a:lnTo>
                    <a:pt x="1088" y="32248"/>
                  </a:lnTo>
                  <a:lnTo>
                    <a:pt x="1184" y="32586"/>
                  </a:lnTo>
                  <a:lnTo>
                    <a:pt x="1279" y="32908"/>
                  </a:lnTo>
                  <a:lnTo>
                    <a:pt x="1385" y="33231"/>
                  </a:lnTo>
                  <a:lnTo>
                    <a:pt x="1491" y="33553"/>
                  </a:lnTo>
                  <a:lnTo>
                    <a:pt x="1597" y="33845"/>
                  </a:lnTo>
                  <a:lnTo>
                    <a:pt x="1709" y="34137"/>
                  </a:lnTo>
                  <a:lnTo>
                    <a:pt x="1825" y="34429"/>
                  </a:lnTo>
                  <a:lnTo>
                    <a:pt x="1947" y="34706"/>
                  </a:lnTo>
                  <a:lnTo>
                    <a:pt x="2069" y="34967"/>
                  </a:lnTo>
                  <a:lnTo>
                    <a:pt x="2191" y="35213"/>
                  </a:lnTo>
                  <a:lnTo>
                    <a:pt x="2324" y="35458"/>
                  </a:lnTo>
                  <a:lnTo>
                    <a:pt x="2451" y="35689"/>
                  </a:lnTo>
                  <a:lnTo>
                    <a:pt x="2589" y="35904"/>
                  </a:lnTo>
                  <a:lnTo>
                    <a:pt x="2722" y="36119"/>
                  </a:lnTo>
                  <a:lnTo>
                    <a:pt x="2865" y="36303"/>
                  </a:lnTo>
                  <a:lnTo>
                    <a:pt x="3008" y="36488"/>
                  </a:lnTo>
                  <a:lnTo>
                    <a:pt x="3152" y="36641"/>
                  </a:lnTo>
                  <a:lnTo>
                    <a:pt x="3305" y="36780"/>
                  </a:lnTo>
                  <a:lnTo>
                    <a:pt x="3454" y="36903"/>
                  </a:lnTo>
                  <a:lnTo>
                    <a:pt x="3602" y="36995"/>
                  </a:lnTo>
                  <a:lnTo>
                    <a:pt x="3756" y="37072"/>
                  </a:lnTo>
                  <a:lnTo>
                    <a:pt x="3905" y="37118"/>
                  </a:lnTo>
                  <a:lnTo>
                    <a:pt x="4059" y="37164"/>
                  </a:lnTo>
                  <a:lnTo>
                    <a:pt x="4207" y="37179"/>
                  </a:lnTo>
                  <a:lnTo>
                    <a:pt x="4361" y="37179"/>
                  </a:lnTo>
                  <a:lnTo>
                    <a:pt x="4509" y="37164"/>
                  </a:lnTo>
                  <a:lnTo>
                    <a:pt x="4658" y="37118"/>
                  </a:lnTo>
                  <a:lnTo>
                    <a:pt x="4806" y="37072"/>
                  </a:lnTo>
                  <a:lnTo>
                    <a:pt x="4955" y="36995"/>
                  </a:lnTo>
                  <a:lnTo>
                    <a:pt x="5098" y="36903"/>
                  </a:lnTo>
                  <a:lnTo>
                    <a:pt x="5247" y="36795"/>
                  </a:lnTo>
                  <a:lnTo>
                    <a:pt x="5390" y="36657"/>
                  </a:lnTo>
                  <a:lnTo>
                    <a:pt x="5528" y="36518"/>
                  </a:lnTo>
                  <a:lnTo>
                    <a:pt x="5666" y="36365"/>
                  </a:lnTo>
                  <a:lnTo>
                    <a:pt x="5804" y="36180"/>
                  </a:lnTo>
                  <a:lnTo>
                    <a:pt x="5936" y="35981"/>
                  </a:lnTo>
                  <a:lnTo>
                    <a:pt x="6069" y="35781"/>
                  </a:lnTo>
                  <a:lnTo>
                    <a:pt x="6196" y="35551"/>
                  </a:lnTo>
                  <a:lnTo>
                    <a:pt x="6318" y="35305"/>
                  </a:lnTo>
                  <a:lnTo>
                    <a:pt x="6440" y="35044"/>
                  </a:lnTo>
                  <a:lnTo>
                    <a:pt x="6557" y="34767"/>
                  </a:lnTo>
                  <a:lnTo>
                    <a:pt x="6674" y="34475"/>
                  </a:lnTo>
                  <a:lnTo>
                    <a:pt x="6785" y="34168"/>
                  </a:lnTo>
                  <a:lnTo>
                    <a:pt x="6891" y="33861"/>
                  </a:lnTo>
                  <a:lnTo>
                    <a:pt x="6992" y="33523"/>
                  </a:lnTo>
                  <a:lnTo>
                    <a:pt x="7087" y="33169"/>
                  </a:lnTo>
                  <a:lnTo>
                    <a:pt x="7177" y="32801"/>
                  </a:lnTo>
                  <a:lnTo>
                    <a:pt x="7268" y="32417"/>
                  </a:lnTo>
                  <a:lnTo>
                    <a:pt x="4175" y="50022"/>
                  </a:lnTo>
                  <a:lnTo>
                    <a:pt x="4037" y="50867"/>
                  </a:lnTo>
                  <a:lnTo>
                    <a:pt x="3968" y="51313"/>
                  </a:lnTo>
                  <a:lnTo>
                    <a:pt x="3905" y="51743"/>
                  </a:lnTo>
                  <a:lnTo>
                    <a:pt x="3846" y="52189"/>
                  </a:lnTo>
                  <a:lnTo>
                    <a:pt x="3793" y="52649"/>
                  </a:lnTo>
                  <a:lnTo>
                    <a:pt x="3751" y="53095"/>
                  </a:lnTo>
                  <a:lnTo>
                    <a:pt x="3714" y="53541"/>
                  </a:lnTo>
                  <a:lnTo>
                    <a:pt x="3693" y="53986"/>
                  </a:lnTo>
                  <a:lnTo>
                    <a:pt x="3677" y="54432"/>
                  </a:lnTo>
                  <a:lnTo>
                    <a:pt x="3677" y="54647"/>
                  </a:lnTo>
                  <a:lnTo>
                    <a:pt x="3677" y="54877"/>
                  </a:lnTo>
                  <a:lnTo>
                    <a:pt x="3682" y="55092"/>
                  </a:lnTo>
                  <a:lnTo>
                    <a:pt x="3693" y="55292"/>
                  </a:lnTo>
                  <a:lnTo>
                    <a:pt x="3703" y="55507"/>
                  </a:lnTo>
                  <a:lnTo>
                    <a:pt x="3724" y="55722"/>
                  </a:lnTo>
                  <a:lnTo>
                    <a:pt x="3746" y="55922"/>
                  </a:lnTo>
                  <a:lnTo>
                    <a:pt x="3767" y="56122"/>
                  </a:lnTo>
                  <a:lnTo>
                    <a:pt x="3799" y="56321"/>
                  </a:lnTo>
                  <a:lnTo>
                    <a:pt x="3836" y="56506"/>
                  </a:lnTo>
                  <a:lnTo>
                    <a:pt x="3873" y="56705"/>
                  </a:lnTo>
                  <a:lnTo>
                    <a:pt x="3915" y="56890"/>
                  </a:lnTo>
                  <a:lnTo>
                    <a:pt x="3968" y="57043"/>
                  </a:lnTo>
                  <a:lnTo>
                    <a:pt x="4027" y="57197"/>
                  </a:lnTo>
                  <a:lnTo>
                    <a:pt x="4080" y="57335"/>
                  </a:lnTo>
                  <a:lnTo>
                    <a:pt x="4138" y="57473"/>
                  </a:lnTo>
                  <a:lnTo>
                    <a:pt x="4196" y="57596"/>
                  </a:lnTo>
                  <a:lnTo>
                    <a:pt x="4260" y="57704"/>
                  </a:lnTo>
                  <a:lnTo>
                    <a:pt x="4324" y="57811"/>
                  </a:lnTo>
                  <a:lnTo>
                    <a:pt x="4387" y="57904"/>
                  </a:lnTo>
                  <a:lnTo>
                    <a:pt x="4451" y="57996"/>
                  </a:lnTo>
                  <a:lnTo>
                    <a:pt x="4520" y="58073"/>
                  </a:lnTo>
                  <a:lnTo>
                    <a:pt x="4584" y="58149"/>
                  </a:lnTo>
                  <a:lnTo>
                    <a:pt x="4653" y="58211"/>
                  </a:lnTo>
                  <a:lnTo>
                    <a:pt x="4791" y="58303"/>
                  </a:lnTo>
                  <a:lnTo>
                    <a:pt x="4934" y="58364"/>
                  </a:lnTo>
                  <a:lnTo>
                    <a:pt x="5077" y="58380"/>
                  </a:lnTo>
                  <a:lnTo>
                    <a:pt x="5215" y="58364"/>
                  </a:lnTo>
                  <a:lnTo>
                    <a:pt x="5289" y="58349"/>
                  </a:lnTo>
                  <a:lnTo>
                    <a:pt x="5358" y="58318"/>
                  </a:lnTo>
                  <a:lnTo>
                    <a:pt x="5427" y="58272"/>
                  </a:lnTo>
                  <a:lnTo>
                    <a:pt x="5501" y="58226"/>
                  </a:lnTo>
                  <a:lnTo>
                    <a:pt x="5570" y="58180"/>
                  </a:lnTo>
                  <a:lnTo>
                    <a:pt x="5639" y="58103"/>
                  </a:lnTo>
                  <a:lnTo>
                    <a:pt x="5703" y="58027"/>
                  </a:lnTo>
                  <a:lnTo>
                    <a:pt x="5772" y="57950"/>
                  </a:lnTo>
                  <a:lnTo>
                    <a:pt x="5841" y="57842"/>
                  </a:lnTo>
                  <a:lnTo>
                    <a:pt x="5904" y="57750"/>
                  </a:lnTo>
                  <a:lnTo>
                    <a:pt x="5968" y="57627"/>
                  </a:lnTo>
                  <a:lnTo>
                    <a:pt x="6026" y="57504"/>
                  </a:lnTo>
                  <a:lnTo>
                    <a:pt x="6143" y="57243"/>
                  </a:lnTo>
                  <a:lnTo>
                    <a:pt x="6255" y="56966"/>
                  </a:lnTo>
                  <a:lnTo>
                    <a:pt x="6361" y="56675"/>
                  </a:lnTo>
                  <a:lnTo>
                    <a:pt x="6467" y="56383"/>
                  </a:lnTo>
                  <a:lnTo>
                    <a:pt x="6567" y="56075"/>
                  </a:lnTo>
                  <a:lnTo>
                    <a:pt x="6668" y="55768"/>
                  </a:lnTo>
                  <a:lnTo>
                    <a:pt x="6758" y="55446"/>
                  </a:lnTo>
                  <a:lnTo>
                    <a:pt x="6854" y="55108"/>
                  </a:lnTo>
                  <a:lnTo>
                    <a:pt x="6939" y="54770"/>
                  </a:lnTo>
                  <a:lnTo>
                    <a:pt x="7024" y="54432"/>
                  </a:lnTo>
                  <a:lnTo>
                    <a:pt x="7103" y="54078"/>
                  </a:lnTo>
                  <a:lnTo>
                    <a:pt x="7177" y="53710"/>
                  </a:lnTo>
                  <a:lnTo>
                    <a:pt x="7252" y="53341"/>
                  </a:lnTo>
                  <a:lnTo>
                    <a:pt x="7315" y="52972"/>
                  </a:lnTo>
                  <a:lnTo>
                    <a:pt x="7384" y="52588"/>
                  </a:lnTo>
                  <a:lnTo>
                    <a:pt x="7443" y="52204"/>
                  </a:lnTo>
                  <a:lnTo>
                    <a:pt x="11999" y="27362"/>
                  </a:lnTo>
                  <a:lnTo>
                    <a:pt x="16041" y="45690"/>
                  </a:lnTo>
                  <a:lnTo>
                    <a:pt x="16120" y="46043"/>
                  </a:lnTo>
                  <a:lnTo>
                    <a:pt x="16200" y="46397"/>
                  </a:lnTo>
                  <a:lnTo>
                    <a:pt x="16290" y="46735"/>
                  </a:lnTo>
                  <a:lnTo>
                    <a:pt x="16380" y="47088"/>
                  </a:lnTo>
                  <a:lnTo>
                    <a:pt x="16476" y="47411"/>
                  </a:lnTo>
                  <a:lnTo>
                    <a:pt x="16577" y="47733"/>
                  </a:lnTo>
                  <a:lnTo>
                    <a:pt x="16677" y="48041"/>
                  </a:lnTo>
                  <a:lnTo>
                    <a:pt x="16784" y="48317"/>
                  </a:lnTo>
                  <a:lnTo>
                    <a:pt x="16895" y="48578"/>
                  </a:lnTo>
                  <a:lnTo>
                    <a:pt x="17012" y="48793"/>
                  </a:lnTo>
                  <a:lnTo>
                    <a:pt x="17070" y="48901"/>
                  </a:lnTo>
                  <a:lnTo>
                    <a:pt x="17134" y="48993"/>
                  </a:lnTo>
                  <a:lnTo>
                    <a:pt x="17192" y="49070"/>
                  </a:lnTo>
                  <a:lnTo>
                    <a:pt x="17256" y="49147"/>
                  </a:lnTo>
                  <a:lnTo>
                    <a:pt x="17319" y="49208"/>
                  </a:lnTo>
                  <a:lnTo>
                    <a:pt x="17383" y="49254"/>
                  </a:lnTo>
                  <a:lnTo>
                    <a:pt x="17447" y="49285"/>
                  </a:lnTo>
                  <a:lnTo>
                    <a:pt x="17516" y="49316"/>
                  </a:lnTo>
                  <a:lnTo>
                    <a:pt x="17579" y="49331"/>
                  </a:lnTo>
                  <a:lnTo>
                    <a:pt x="17648" y="49331"/>
                  </a:lnTo>
                  <a:lnTo>
                    <a:pt x="17717" y="49316"/>
                  </a:lnTo>
                  <a:lnTo>
                    <a:pt x="17786" y="49300"/>
                  </a:lnTo>
                  <a:lnTo>
                    <a:pt x="17897" y="49193"/>
                  </a:lnTo>
                  <a:lnTo>
                    <a:pt x="18004" y="49070"/>
                  </a:lnTo>
                  <a:lnTo>
                    <a:pt x="18104" y="48916"/>
                  </a:lnTo>
                  <a:lnTo>
                    <a:pt x="18200" y="48747"/>
                  </a:lnTo>
                  <a:lnTo>
                    <a:pt x="18290" y="48548"/>
                  </a:lnTo>
                  <a:lnTo>
                    <a:pt x="18375" y="48333"/>
                  </a:lnTo>
                  <a:lnTo>
                    <a:pt x="18454" y="48102"/>
                  </a:lnTo>
                  <a:lnTo>
                    <a:pt x="18523" y="47856"/>
                  </a:lnTo>
                  <a:lnTo>
                    <a:pt x="18587" y="47595"/>
                  </a:lnTo>
                  <a:lnTo>
                    <a:pt x="18640" y="47303"/>
                  </a:lnTo>
                  <a:lnTo>
                    <a:pt x="18688" y="47011"/>
                  </a:lnTo>
                  <a:lnTo>
                    <a:pt x="18725" y="46704"/>
                  </a:lnTo>
                  <a:lnTo>
                    <a:pt x="18757" y="46397"/>
                  </a:lnTo>
                  <a:lnTo>
                    <a:pt x="18778" y="46074"/>
                  </a:lnTo>
                  <a:lnTo>
                    <a:pt x="18789" y="45736"/>
                  </a:lnTo>
                  <a:lnTo>
                    <a:pt x="18789" y="45398"/>
                  </a:lnTo>
                  <a:lnTo>
                    <a:pt x="18783" y="45076"/>
                  </a:lnTo>
                  <a:lnTo>
                    <a:pt x="18767" y="44738"/>
                  </a:lnTo>
                  <a:lnTo>
                    <a:pt x="18736" y="44092"/>
                  </a:lnTo>
                  <a:lnTo>
                    <a:pt x="18688" y="43447"/>
                  </a:lnTo>
                  <a:lnTo>
                    <a:pt x="18629" y="42802"/>
                  </a:lnTo>
                  <a:lnTo>
                    <a:pt x="18560" y="42172"/>
                  </a:lnTo>
                  <a:lnTo>
                    <a:pt x="18476" y="41557"/>
                  </a:lnTo>
                  <a:lnTo>
                    <a:pt x="18428" y="41250"/>
                  </a:lnTo>
                  <a:lnTo>
                    <a:pt x="18380" y="40958"/>
                  </a:lnTo>
                  <a:lnTo>
                    <a:pt x="18327" y="40651"/>
                  </a:lnTo>
                  <a:lnTo>
                    <a:pt x="18274" y="40359"/>
                  </a:lnTo>
                  <a:lnTo>
                    <a:pt x="18041" y="38915"/>
                  </a:lnTo>
                  <a:lnTo>
                    <a:pt x="17791" y="37271"/>
                  </a:lnTo>
                  <a:lnTo>
                    <a:pt x="17531" y="35504"/>
                  </a:lnTo>
                  <a:lnTo>
                    <a:pt x="17261" y="33630"/>
                  </a:lnTo>
                  <a:lnTo>
                    <a:pt x="16985" y="31679"/>
                  </a:lnTo>
                  <a:lnTo>
                    <a:pt x="16709" y="29713"/>
                  </a:lnTo>
                  <a:lnTo>
                    <a:pt x="16179" y="25841"/>
                  </a:lnTo>
                  <a:lnTo>
                    <a:pt x="15701" y="22292"/>
                  </a:lnTo>
                  <a:lnTo>
                    <a:pt x="15314" y="19389"/>
                  </a:lnTo>
                  <a:lnTo>
                    <a:pt x="14964" y="16716"/>
                  </a:lnTo>
                  <a:lnTo>
                    <a:pt x="3369"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31;p34"/>
            <p:cNvSpPr/>
            <p:nvPr/>
          </p:nvSpPr>
          <p:spPr>
            <a:xfrm>
              <a:off x="-1347250" y="-5039050"/>
              <a:ext cx="142850" cy="1510600"/>
            </a:xfrm>
            <a:custGeom>
              <a:avLst/>
              <a:gdLst/>
              <a:ahLst/>
              <a:cxnLst/>
              <a:rect l="l" t="t" r="r" b="b"/>
              <a:pathLst>
                <a:path w="5714" h="60424" extrusionOk="0">
                  <a:moveTo>
                    <a:pt x="5056" y="1"/>
                  </a:moveTo>
                  <a:lnTo>
                    <a:pt x="4950" y="170"/>
                  </a:lnTo>
                  <a:lnTo>
                    <a:pt x="4844" y="354"/>
                  </a:lnTo>
                  <a:lnTo>
                    <a:pt x="4738" y="538"/>
                  </a:lnTo>
                  <a:lnTo>
                    <a:pt x="4637" y="723"/>
                  </a:lnTo>
                  <a:lnTo>
                    <a:pt x="4536" y="938"/>
                  </a:lnTo>
                  <a:lnTo>
                    <a:pt x="4440" y="1138"/>
                  </a:lnTo>
                  <a:lnTo>
                    <a:pt x="4345" y="1368"/>
                  </a:lnTo>
                  <a:lnTo>
                    <a:pt x="4250" y="1583"/>
                  </a:lnTo>
                  <a:lnTo>
                    <a:pt x="4006" y="2213"/>
                  </a:lnTo>
                  <a:lnTo>
                    <a:pt x="3762" y="2858"/>
                  </a:lnTo>
                  <a:lnTo>
                    <a:pt x="3528" y="3519"/>
                  </a:lnTo>
                  <a:lnTo>
                    <a:pt x="3300" y="4195"/>
                  </a:lnTo>
                  <a:lnTo>
                    <a:pt x="3072" y="4886"/>
                  </a:lnTo>
                  <a:lnTo>
                    <a:pt x="2854" y="5593"/>
                  </a:lnTo>
                  <a:lnTo>
                    <a:pt x="2642" y="6315"/>
                  </a:lnTo>
                  <a:lnTo>
                    <a:pt x="2435" y="7037"/>
                  </a:lnTo>
                  <a:lnTo>
                    <a:pt x="2282" y="7605"/>
                  </a:lnTo>
                  <a:lnTo>
                    <a:pt x="2133" y="8174"/>
                  </a:lnTo>
                  <a:lnTo>
                    <a:pt x="1990" y="8742"/>
                  </a:lnTo>
                  <a:lnTo>
                    <a:pt x="1847" y="9326"/>
                  </a:lnTo>
                  <a:lnTo>
                    <a:pt x="1714" y="9925"/>
                  </a:lnTo>
                  <a:lnTo>
                    <a:pt x="1581" y="10524"/>
                  </a:lnTo>
                  <a:lnTo>
                    <a:pt x="1454" y="11123"/>
                  </a:lnTo>
                  <a:lnTo>
                    <a:pt x="1337" y="11753"/>
                  </a:lnTo>
                  <a:lnTo>
                    <a:pt x="1221" y="12368"/>
                  </a:lnTo>
                  <a:lnTo>
                    <a:pt x="1109" y="12998"/>
                  </a:lnTo>
                  <a:lnTo>
                    <a:pt x="1003" y="13643"/>
                  </a:lnTo>
                  <a:lnTo>
                    <a:pt x="897" y="14288"/>
                  </a:lnTo>
                  <a:lnTo>
                    <a:pt x="802" y="14949"/>
                  </a:lnTo>
                  <a:lnTo>
                    <a:pt x="712" y="15609"/>
                  </a:lnTo>
                  <a:lnTo>
                    <a:pt x="627" y="16270"/>
                  </a:lnTo>
                  <a:lnTo>
                    <a:pt x="542" y="16946"/>
                  </a:lnTo>
                  <a:lnTo>
                    <a:pt x="457" y="17791"/>
                  </a:lnTo>
                  <a:lnTo>
                    <a:pt x="377" y="18636"/>
                  </a:lnTo>
                  <a:lnTo>
                    <a:pt x="303" y="19496"/>
                  </a:lnTo>
                  <a:lnTo>
                    <a:pt x="239" y="20341"/>
                  </a:lnTo>
                  <a:lnTo>
                    <a:pt x="186" y="21202"/>
                  </a:lnTo>
                  <a:lnTo>
                    <a:pt x="133" y="22077"/>
                  </a:lnTo>
                  <a:lnTo>
                    <a:pt x="91" y="22938"/>
                  </a:lnTo>
                  <a:lnTo>
                    <a:pt x="59" y="23813"/>
                  </a:lnTo>
                  <a:lnTo>
                    <a:pt x="33" y="24689"/>
                  </a:lnTo>
                  <a:lnTo>
                    <a:pt x="17" y="25565"/>
                  </a:lnTo>
                  <a:lnTo>
                    <a:pt x="6" y="26440"/>
                  </a:lnTo>
                  <a:lnTo>
                    <a:pt x="1" y="27316"/>
                  </a:lnTo>
                  <a:lnTo>
                    <a:pt x="6" y="28192"/>
                  </a:lnTo>
                  <a:lnTo>
                    <a:pt x="17" y="29067"/>
                  </a:lnTo>
                  <a:lnTo>
                    <a:pt x="38" y="29943"/>
                  </a:lnTo>
                  <a:lnTo>
                    <a:pt x="64" y="30819"/>
                  </a:lnTo>
                  <a:lnTo>
                    <a:pt x="86" y="31618"/>
                  </a:lnTo>
                  <a:lnTo>
                    <a:pt x="112" y="32401"/>
                  </a:lnTo>
                  <a:lnTo>
                    <a:pt x="144" y="33185"/>
                  </a:lnTo>
                  <a:lnTo>
                    <a:pt x="176" y="33968"/>
                  </a:lnTo>
                  <a:lnTo>
                    <a:pt x="218" y="34752"/>
                  </a:lnTo>
                  <a:lnTo>
                    <a:pt x="261" y="35520"/>
                  </a:lnTo>
                  <a:lnTo>
                    <a:pt x="308" y="36303"/>
                  </a:lnTo>
                  <a:lnTo>
                    <a:pt x="361" y="37071"/>
                  </a:lnTo>
                  <a:lnTo>
                    <a:pt x="420" y="37840"/>
                  </a:lnTo>
                  <a:lnTo>
                    <a:pt x="483" y="38608"/>
                  </a:lnTo>
                  <a:lnTo>
                    <a:pt x="547" y="39360"/>
                  </a:lnTo>
                  <a:lnTo>
                    <a:pt x="621" y="40129"/>
                  </a:lnTo>
                  <a:lnTo>
                    <a:pt x="696" y="40881"/>
                  </a:lnTo>
                  <a:lnTo>
                    <a:pt x="775" y="41634"/>
                  </a:lnTo>
                  <a:lnTo>
                    <a:pt x="860" y="42372"/>
                  </a:lnTo>
                  <a:lnTo>
                    <a:pt x="945" y="43124"/>
                  </a:lnTo>
                  <a:lnTo>
                    <a:pt x="1040" y="43862"/>
                  </a:lnTo>
                  <a:lnTo>
                    <a:pt x="1136" y="44599"/>
                  </a:lnTo>
                  <a:lnTo>
                    <a:pt x="1237" y="45321"/>
                  </a:lnTo>
                  <a:lnTo>
                    <a:pt x="1337" y="46043"/>
                  </a:lnTo>
                  <a:lnTo>
                    <a:pt x="1449" y="46765"/>
                  </a:lnTo>
                  <a:lnTo>
                    <a:pt x="1560" y="47472"/>
                  </a:lnTo>
                  <a:lnTo>
                    <a:pt x="1677" y="48179"/>
                  </a:lnTo>
                  <a:lnTo>
                    <a:pt x="1799" y="48885"/>
                  </a:lnTo>
                  <a:lnTo>
                    <a:pt x="1926" y="49592"/>
                  </a:lnTo>
                  <a:lnTo>
                    <a:pt x="2059" y="50283"/>
                  </a:lnTo>
                  <a:lnTo>
                    <a:pt x="2191" y="50959"/>
                  </a:lnTo>
                  <a:lnTo>
                    <a:pt x="2329" y="51651"/>
                  </a:lnTo>
                  <a:lnTo>
                    <a:pt x="2473" y="52311"/>
                  </a:lnTo>
                  <a:lnTo>
                    <a:pt x="2616" y="52987"/>
                  </a:lnTo>
                  <a:lnTo>
                    <a:pt x="2764" y="53648"/>
                  </a:lnTo>
                  <a:lnTo>
                    <a:pt x="2918" y="54293"/>
                  </a:lnTo>
                  <a:lnTo>
                    <a:pt x="3008" y="54708"/>
                  </a:lnTo>
                  <a:lnTo>
                    <a:pt x="3104" y="55107"/>
                  </a:lnTo>
                  <a:lnTo>
                    <a:pt x="3199" y="55507"/>
                  </a:lnTo>
                  <a:lnTo>
                    <a:pt x="3300" y="55876"/>
                  </a:lnTo>
                  <a:lnTo>
                    <a:pt x="3401" y="56260"/>
                  </a:lnTo>
                  <a:lnTo>
                    <a:pt x="3512" y="56628"/>
                  </a:lnTo>
                  <a:lnTo>
                    <a:pt x="3624" y="56982"/>
                  </a:lnTo>
                  <a:lnTo>
                    <a:pt x="3735" y="57320"/>
                  </a:lnTo>
                  <a:lnTo>
                    <a:pt x="3857" y="57658"/>
                  </a:lnTo>
                  <a:lnTo>
                    <a:pt x="3979" y="57980"/>
                  </a:lnTo>
                  <a:lnTo>
                    <a:pt x="4101" y="58303"/>
                  </a:lnTo>
                  <a:lnTo>
                    <a:pt x="4228" y="58610"/>
                  </a:lnTo>
                  <a:lnTo>
                    <a:pt x="4361" y="58902"/>
                  </a:lnTo>
                  <a:lnTo>
                    <a:pt x="4494" y="59179"/>
                  </a:lnTo>
                  <a:lnTo>
                    <a:pt x="4631" y="59455"/>
                  </a:lnTo>
                  <a:lnTo>
                    <a:pt x="4775" y="59716"/>
                  </a:lnTo>
                  <a:lnTo>
                    <a:pt x="4854" y="59824"/>
                  </a:lnTo>
                  <a:lnTo>
                    <a:pt x="4939" y="59947"/>
                  </a:lnTo>
                  <a:lnTo>
                    <a:pt x="5019" y="60039"/>
                  </a:lnTo>
                  <a:lnTo>
                    <a:pt x="5104" y="60131"/>
                  </a:lnTo>
                  <a:lnTo>
                    <a:pt x="5194" y="60208"/>
                  </a:lnTo>
                  <a:lnTo>
                    <a:pt x="5279" y="60285"/>
                  </a:lnTo>
                  <a:lnTo>
                    <a:pt x="5369" y="60346"/>
                  </a:lnTo>
                  <a:lnTo>
                    <a:pt x="5459" y="60392"/>
                  </a:lnTo>
                  <a:lnTo>
                    <a:pt x="5523" y="60423"/>
                  </a:lnTo>
                  <a:lnTo>
                    <a:pt x="5650" y="60423"/>
                  </a:lnTo>
                  <a:lnTo>
                    <a:pt x="5714" y="60392"/>
                  </a:lnTo>
                  <a:lnTo>
                    <a:pt x="5491" y="60162"/>
                  </a:lnTo>
                  <a:lnTo>
                    <a:pt x="5273" y="59901"/>
                  </a:lnTo>
                  <a:lnTo>
                    <a:pt x="5061" y="59609"/>
                  </a:lnTo>
                  <a:lnTo>
                    <a:pt x="4849" y="59286"/>
                  </a:lnTo>
                  <a:lnTo>
                    <a:pt x="4722" y="59025"/>
                  </a:lnTo>
                  <a:lnTo>
                    <a:pt x="4594" y="58733"/>
                  </a:lnTo>
                  <a:lnTo>
                    <a:pt x="4472" y="58441"/>
                  </a:lnTo>
                  <a:lnTo>
                    <a:pt x="4350" y="58134"/>
                  </a:lnTo>
                  <a:lnTo>
                    <a:pt x="4234" y="57827"/>
                  </a:lnTo>
                  <a:lnTo>
                    <a:pt x="4117" y="57504"/>
                  </a:lnTo>
                  <a:lnTo>
                    <a:pt x="4006" y="57181"/>
                  </a:lnTo>
                  <a:lnTo>
                    <a:pt x="3899" y="56843"/>
                  </a:lnTo>
                  <a:lnTo>
                    <a:pt x="3793" y="56490"/>
                  </a:lnTo>
                  <a:lnTo>
                    <a:pt x="3693" y="56137"/>
                  </a:lnTo>
                  <a:lnTo>
                    <a:pt x="3592" y="55768"/>
                  </a:lnTo>
                  <a:lnTo>
                    <a:pt x="3496" y="55399"/>
                  </a:lnTo>
                  <a:lnTo>
                    <a:pt x="3406" y="55015"/>
                  </a:lnTo>
                  <a:lnTo>
                    <a:pt x="3321" y="54631"/>
                  </a:lnTo>
                  <a:lnTo>
                    <a:pt x="3236" y="54232"/>
                  </a:lnTo>
                  <a:lnTo>
                    <a:pt x="3157" y="53832"/>
                  </a:lnTo>
                  <a:lnTo>
                    <a:pt x="3014" y="53187"/>
                  </a:lnTo>
                  <a:lnTo>
                    <a:pt x="2870" y="52526"/>
                  </a:lnTo>
                  <a:lnTo>
                    <a:pt x="2733" y="51866"/>
                  </a:lnTo>
                  <a:lnTo>
                    <a:pt x="2600" y="51190"/>
                  </a:lnTo>
                  <a:lnTo>
                    <a:pt x="2473" y="50529"/>
                  </a:lnTo>
                  <a:lnTo>
                    <a:pt x="2345" y="49838"/>
                  </a:lnTo>
                  <a:lnTo>
                    <a:pt x="2223" y="49162"/>
                  </a:lnTo>
                  <a:lnTo>
                    <a:pt x="2107" y="48471"/>
                  </a:lnTo>
                  <a:lnTo>
                    <a:pt x="1995" y="47779"/>
                  </a:lnTo>
                  <a:lnTo>
                    <a:pt x="1884" y="47073"/>
                  </a:lnTo>
                  <a:lnTo>
                    <a:pt x="1778" y="46366"/>
                  </a:lnTo>
                  <a:lnTo>
                    <a:pt x="1672" y="45659"/>
                  </a:lnTo>
                  <a:lnTo>
                    <a:pt x="1576" y="44953"/>
                  </a:lnTo>
                  <a:lnTo>
                    <a:pt x="1481" y="44231"/>
                  </a:lnTo>
                  <a:lnTo>
                    <a:pt x="1391" y="43508"/>
                  </a:lnTo>
                  <a:lnTo>
                    <a:pt x="1300" y="42786"/>
                  </a:lnTo>
                  <a:lnTo>
                    <a:pt x="1221" y="42049"/>
                  </a:lnTo>
                  <a:lnTo>
                    <a:pt x="1141" y="41312"/>
                  </a:lnTo>
                  <a:lnTo>
                    <a:pt x="1067" y="40590"/>
                  </a:lnTo>
                  <a:lnTo>
                    <a:pt x="993" y="39837"/>
                  </a:lnTo>
                  <a:lnTo>
                    <a:pt x="929" y="39099"/>
                  </a:lnTo>
                  <a:lnTo>
                    <a:pt x="865" y="38347"/>
                  </a:lnTo>
                  <a:lnTo>
                    <a:pt x="807" y="37594"/>
                  </a:lnTo>
                  <a:lnTo>
                    <a:pt x="749" y="36841"/>
                  </a:lnTo>
                  <a:lnTo>
                    <a:pt x="701" y="36088"/>
                  </a:lnTo>
                  <a:lnTo>
                    <a:pt x="653" y="35335"/>
                  </a:lnTo>
                  <a:lnTo>
                    <a:pt x="611" y="34567"/>
                  </a:lnTo>
                  <a:lnTo>
                    <a:pt x="574" y="33814"/>
                  </a:lnTo>
                  <a:lnTo>
                    <a:pt x="537" y="33046"/>
                  </a:lnTo>
                  <a:lnTo>
                    <a:pt x="505" y="32278"/>
                  </a:lnTo>
                  <a:lnTo>
                    <a:pt x="483" y="31510"/>
                  </a:lnTo>
                  <a:lnTo>
                    <a:pt x="457" y="30742"/>
                  </a:lnTo>
                  <a:lnTo>
                    <a:pt x="436" y="29897"/>
                  </a:lnTo>
                  <a:lnTo>
                    <a:pt x="420" y="29052"/>
                  </a:lnTo>
                  <a:lnTo>
                    <a:pt x="409" y="28207"/>
                  </a:lnTo>
                  <a:lnTo>
                    <a:pt x="409" y="27362"/>
                  </a:lnTo>
                  <a:lnTo>
                    <a:pt x="409" y="26517"/>
                  </a:lnTo>
                  <a:lnTo>
                    <a:pt x="425" y="25672"/>
                  </a:lnTo>
                  <a:lnTo>
                    <a:pt x="441" y="24827"/>
                  </a:lnTo>
                  <a:lnTo>
                    <a:pt x="468" y="23998"/>
                  </a:lnTo>
                  <a:lnTo>
                    <a:pt x="499" y="23153"/>
                  </a:lnTo>
                  <a:lnTo>
                    <a:pt x="542" y="22323"/>
                  </a:lnTo>
                  <a:lnTo>
                    <a:pt x="590" y="21493"/>
                  </a:lnTo>
                  <a:lnTo>
                    <a:pt x="643" y="20664"/>
                  </a:lnTo>
                  <a:lnTo>
                    <a:pt x="706" y="19834"/>
                  </a:lnTo>
                  <a:lnTo>
                    <a:pt x="775" y="19020"/>
                  </a:lnTo>
                  <a:lnTo>
                    <a:pt x="849" y="18190"/>
                  </a:lnTo>
                  <a:lnTo>
                    <a:pt x="929" y="17376"/>
                  </a:lnTo>
                  <a:lnTo>
                    <a:pt x="1003" y="16731"/>
                  </a:lnTo>
                  <a:lnTo>
                    <a:pt x="1088" y="16070"/>
                  </a:lnTo>
                  <a:lnTo>
                    <a:pt x="1173" y="15440"/>
                  </a:lnTo>
                  <a:lnTo>
                    <a:pt x="1263" y="14795"/>
                  </a:lnTo>
                  <a:lnTo>
                    <a:pt x="1359" y="14165"/>
                  </a:lnTo>
                  <a:lnTo>
                    <a:pt x="1454" y="13535"/>
                  </a:lnTo>
                  <a:lnTo>
                    <a:pt x="1560" y="12921"/>
                  </a:lnTo>
                  <a:lnTo>
                    <a:pt x="1666" y="12306"/>
                  </a:lnTo>
                  <a:lnTo>
                    <a:pt x="1778" y="11692"/>
                  </a:lnTo>
                  <a:lnTo>
                    <a:pt x="1900" y="11093"/>
                  </a:lnTo>
                  <a:lnTo>
                    <a:pt x="2022" y="10509"/>
                  </a:lnTo>
                  <a:lnTo>
                    <a:pt x="2144" y="9925"/>
                  </a:lnTo>
                  <a:lnTo>
                    <a:pt x="2276" y="9341"/>
                  </a:lnTo>
                  <a:lnTo>
                    <a:pt x="2409" y="8773"/>
                  </a:lnTo>
                  <a:lnTo>
                    <a:pt x="2547" y="8205"/>
                  </a:lnTo>
                  <a:lnTo>
                    <a:pt x="2690" y="7651"/>
                  </a:lnTo>
                  <a:lnTo>
                    <a:pt x="2939" y="6745"/>
                  </a:lnTo>
                  <a:lnTo>
                    <a:pt x="3178" y="5885"/>
                  </a:lnTo>
                  <a:lnTo>
                    <a:pt x="3406" y="5101"/>
                  </a:lnTo>
                  <a:lnTo>
                    <a:pt x="3629" y="4364"/>
                  </a:lnTo>
                  <a:lnTo>
                    <a:pt x="3836" y="3688"/>
                  </a:lnTo>
                  <a:lnTo>
                    <a:pt x="4037" y="3073"/>
                  </a:lnTo>
                  <a:lnTo>
                    <a:pt x="4223" y="2505"/>
                  </a:lnTo>
                  <a:lnTo>
                    <a:pt x="4393" y="2013"/>
                  </a:lnTo>
                  <a:lnTo>
                    <a:pt x="4684" y="1168"/>
                  </a:lnTo>
                  <a:lnTo>
                    <a:pt x="4897" y="569"/>
                  </a:lnTo>
                  <a:lnTo>
                    <a:pt x="4971" y="339"/>
                  </a:lnTo>
                  <a:lnTo>
                    <a:pt x="5024" y="170"/>
                  </a:lnTo>
                  <a:lnTo>
                    <a:pt x="5050" y="62"/>
                  </a:lnTo>
                  <a:lnTo>
                    <a:pt x="5056" y="31"/>
                  </a:lnTo>
                  <a:lnTo>
                    <a:pt x="505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32;p34"/>
            <p:cNvSpPr/>
            <p:nvPr/>
          </p:nvSpPr>
          <p:spPr>
            <a:xfrm>
              <a:off x="-2928450" y="-2039825"/>
              <a:ext cx="408725" cy="850750"/>
            </a:xfrm>
            <a:custGeom>
              <a:avLst/>
              <a:gdLst/>
              <a:ahLst/>
              <a:cxnLst/>
              <a:rect l="l" t="t" r="r" b="b"/>
              <a:pathLst>
                <a:path w="16349" h="34030" extrusionOk="0">
                  <a:moveTo>
                    <a:pt x="2430" y="1"/>
                  </a:moveTo>
                  <a:lnTo>
                    <a:pt x="2297" y="16"/>
                  </a:lnTo>
                  <a:lnTo>
                    <a:pt x="2159" y="47"/>
                  </a:lnTo>
                  <a:lnTo>
                    <a:pt x="2027" y="108"/>
                  </a:lnTo>
                  <a:lnTo>
                    <a:pt x="1900" y="185"/>
                  </a:lnTo>
                  <a:lnTo>
                    <a:pt x="1767" y="277"/>
                  </a:lnTo>
                  <a:lnTo>
                    <a:pt x="1640" y="385"/>
                  </a:lnTo>
                  <a:lnTo>
                    <a:pt x="1512" y="523"/>
                  </a:lnTo>
                  <a:lnTo>
                    <a:pt x="1390" y="677"/>
                  </a:lnTo>
                  <a:lnTo>
                    <a:pt x="1268" y="846"/>
                  </a:lnTo>
                  <a:lnTo>
                    <a:pt x="1152" y="1045"/>
                  </a:lnTo>
                  <a:lnTo>
                    <a:pt x="1035" y="1276"/>
                  </a:lnTo>
                  <a:lnTo>
                    <a:pt x="955" y="1475"/>
                  </a:lnTo>
                  <a:lnTo>
                    <a:pt x="881" y="1675"/>
                  </a:lnTo>
                  <a:lnTo>
                    <a:pt x="807" y="1890"/>
                  </a:lnTo>
                  <a:lnTo>
                    <a:pt x="738" y="2105"/>
                  </a:lnTo>
                  <a:lnTo>
                    <a:pt x="669" y="2320"/>
                  </a:lnTo>
                  <a:lnTo>
                    <a:pt x="605" y="2551"/>
                  </a:lnTo>
                  <a:lnTo>
                    <a:pt x="547" y="2781"/>
                  </a:lnTo>
                  <a:lnTo>
                    <a:pt x="489" y="3027"/>
                  </a:lnTo>
                  <a:lnTo>
                    <a:pt x="436" y="3273"/>
                  </a:lnTo>
                  <a:lnTo>
                    <a:pt x="382" y="3519"/>
                  </a:lnTo>
                  <a:lnTo>
                    <a:pt x="335" y="3780"/>
                  </a:lnTo>
                  <a:lnTo>
                    <a:pt x="287" y="4026"/>
                  </a:lnTo>
                  <a:lnTo>
                    <a:pt x="245" y="4302"/>
                  </a:lnTo>
                  <a:lnTo>
                    <a:pt x="207" y="4563"/>
                  </a:lnTo>
                  <a:lnTo>
                    <a:pt x="170" y="4825"/>
                  </a:lnTo>
                  <a:lnTo>
                    <a:pt x="138" y="5101"/>
                  </a:lnTo>
                  <a:lnTo>
                    <a:pt x="112" y="5378"/>
                  </a:lnTo>
                  <a:lnTo>
                    <a:pt x="85" y="5654"/>
                  </a:lnTo>
                  <a:lnTo>
                    <a:pt x="64" y="5946"/>
                  </a:lnTo>
                  <a:lnTo>
                    <a:pt x="43" y="6223"/>
                  </a:lnTo>
                  <a:lnTo>
                    <a:pt x="27" y="6514"/>
                  </a:lnTo>
                  <a:lnTo>
                    <a:pt x="16" y="6806"/>
                  </a:lnTo>
                  <a:lnTo>
                    <a:pt x="6" y="7098"/>
                  </a:lnTo>
                  <a:lnTo>
                    <a:pt x="1" y="7390"/>
                  </a:lnTo>
                  <a:lnTo>
                    <a:pt x="1" y="7682"/>
                  </a:lnTo>
                  <a:lnTo>
                    <a:pt x="1" y="7974"/>
                  </a:lnTo>
                  <a:lnTo>
                    <a:pt x="6" y="8266"/>
                  </a:lnTo>
                  <a:lnTo>
                    <a:pt x="16" y="8558"/>
                  </a:lnTo>
                  <a:lnTo>
                    <a:pt x="32" y="8850"/>
                  </a:lnTo>
                  <a:lnTo>
                    <a:pt x="48" y="9142"/>
                  </a:lnTo>
                  <a:lnTo>
                    <a:pt x="70" y="9433"/>
                  </a:lnTo>
                  <a:lnTo>
                    <a:pt x="91" y="9725"/>
                  </a:lnTo>
                  <a:lnTo>
                    <a:pt x="149" y="10294"/>
                  </a:lnTo>
                  <a:lnTo>
                    <a:pt x="213" y="10847"/>
                  </a:lnTo>
                  <a:lnTo>
                    <a:pt x="282" y="11400"/>
                  </a:lnTo>
                  <a:lnTo>
                    <a:pt x="361" y="11953"/>
                  </a:lnTo>
                  <a:lnTo>
                    <a:pt x="441" y="12491"/>
                  </a:lnTo>
                  <a:lnTo>
                    <a:pt x="531" y="13013"/>
                  </a:lnTo>
                  <a:lnTo>
                    <a:pt x="621" y="13535"/>
                  </a:lnTo>
                  <a:lnTo>
                    <a:pt x="722" y="14058"/>
                  </a:lnTo>
                  <a:lnTo>
                    <a:pt x="828" y="14549"/>
                  </a:lnTo>
                  <a:lnTo>
                    <a:pt x="939" y="15041"/>
                  </a:lnTo>
                  <a:lnTo>
                    <a:pt x="1051" y="15533"/>
                  </a:lnTo>
                  <a:lnTo>
                    <a:pt x="1173" y="16009"/>
                  </a:lnTo>
                  <a:lnTo>
                    <a:pt x="1300" y="16470"/>
                  </a:lnTo>
                  <a:lnTo>
                    <a:pt x="1433" y="16915"/>
                  </a:lnTo>
                  <a:lnTo>
                    <a:pt x="1565" y="17345"/>
                  </a:lnTo>
                  <a:lnTo>
                    <a:pt x="1709" y="17776"/>
                  </a:lnTo>
                  <a:lnTo>
                    <a:pt x="1921" y="18451"/>
                  </a:lnTo>
                  <a:lnTo>
                    <a:pt x="2133" y="19112"/>
                  </a:lnTo>
                  <a:lnTo>
                    <a:pt x="2356" y="19757"/>
                  </a:lnTo>
                  <a:lnTo>
                    <a:pt x="2578" y="20403"/>
                  </a:lnTo>
                  <a:lnTo>
                    <a:pt x="2801" y="21032"/>
                  </a:lnTo>
                  <a:lnTo>
                    <a:pt x="3035" y="21647"/>
                  </a:lnTo>
                  <a:lnTo>
                    <a:pt x="3268" y="22246"/>
                  </a:lnTo>
                  <a:lnTo>
                    <a:pt x="3501" y="22830"/>
                  </a:lnTo>
                  <a:lnTo>
                    <a:pt x="3745" y="23414"/>
                  </a:lnTo>
                  <a:lnTo>
                    <a:pt x="3984" y="23967"/>
                  </a:lnTo>
                  <a:lnTo>
                    <a:pt x="4233" y="24520"/>
                  </a:lnTo>
                  <a:lnTo>
                    <a:pt x="4483" y="25058"/>
                  </a:lnTo>
                  <a:lnTo>
                    <a:pt x="4737" y="25580"/>
                  </a:lnTo>
                  <a:lnTo>
                    <a:pt x="4992" y="26102"/>
                  </a:lnTo>
                  <a:lnTo>
                    <a:pt x="5252" y="26594"/>
                  </a:lnTo>
                  <a:lnTo>
                    <a:pt x="5512" y="27085"/>
                  </a:lnTo>
                  <a:lnTo>
                    <a:pt x="5777" y="27546"/>
                  </a:lnTo>
                  <a:lnTo>
                    <a:pt x="6047" y="28007"/>
                  </a:lnTo>
                  <a:lnTo>
                    <a:pt x="6318" y="28453"/>
                  </a:lnTo>
                  <a:lnTo>
                    <a:pt x="6594" y="28883"/>
                  </a:lnTo>
                  <a:lnTo>
                    <a:pt x="6870" y="29298"/>
                  </a:lnTo>
                  <a:lnTo>
                    <a:pt x="7145" y="29712"/>
                  </a:lnTo>
                  <a:lnTo>
                    <a:pt x="7427" y="30097"/>
                  </a:lnTo>
                  <a:lnTo>
                    <a:pt x="7713" y="30465"/>
                  </a:lnTo>
                  <a:lnTo>
                    <a:pt x="7999" y="30834"/>
                  </a:lnTo>
                  <a:lnTo>
                    <a:pt x="8286" y="31172"/>
                  </a:lnTo>
                  <a:lnTo>
                    <a:pt x="8578" y="31510"/>
                  </a:lnTo>
                  <a:lnTo>
                    <a:pt x="8869" y="31817"/>
                  </a:lnTo>
                  <a:lnTo>
                    <a:pt x="9166" y="32124"/>
                  </a:lnTo>
                  <a:lnTo>
                    <a:pt x="9463" y="32401"/>
                  </a:lnTo>
                  <a:lnTo>
                    <a:pt x="9766" y="32678"/>
                  </a:lnTo>
                  <a:lnTo>
                    <a:pt x="10063" y="32939"/>
                  </a:lnTo>
                  <a:lnTo>
                    <a:pt x="10280" y="33138"/>
                  </a:lnTo>
                  <a:lnTo>
                    <a:pt x="10492" y="33307"/>
                  </a:lnTo>
                  <a:lnTo>
                    <a:pt x="10710" y="33461"/>
                  </a:lnTo>
                  <a:lnTo>
                    <a:pt x="10927" y="33615"/>
                  </a:lnTo>
                  <a:lnTo>
                    <a:pt x="11145" y="33722"/>
                  </a:lnTo>
                  <a:lnTo>
                    <a:pt x="11362" y="33830"/>
                  </a:lnTo>
                  <a:lnTo>
                    <a:pt x="11585" y="33907"/>
                  </a:lnTo>
                  <a:lnTo>
                    <a:pt x="11808" y="33968"/>
                  </a:lnTo>
                  <a:lnTo>
                    <a:pt x="12031" y="33999"/>
                  </a:lnTo>
                  <a:lnTo>
                    <a:pt x="12248" y="34029"/>
                  </a:lnTo>
                  <a:lnTo>
                    <a:pt x="12471" y="34029"/>
                  </a:lnTo>
                  <a:lnTo>
                    <a:pt x="12694" y="33999"/>
                  </a:lnTo>
                  <a:lnTo>
                    <a:pt x="12916" y="33968"/>
                  </a:lnTo>
                  <a:lnTo>
                    <a:pt x="13139" y="33907"/>
                  </a:lnTo>
                  <a:lnTo>
                    <a:pt x="13362" y="33830"/>
                  </a:lnTo>
                  <a:lnTo>
                    <a:pt x="13580" y="33722"/>
                  </a:lnTo>
                  <a:lnTo>
                    <a:pt x="13691" y="33661"/>
                  </a:lnTo>
                  <a:lnTo>
                    <a:pt x="13802" y="33584"/>
                  </a:lnTo>
                  <a:lnTo>
                    <a:pt x="13914" y="33507"/>
                  </a:lnTo>
                  <a:lnTo>
                    <a:pt x="14020" y="33415"/>
                  </a:lnTo>
                  <a:lnTo>
                    <a:pt x="14126" y="33307"/>
                  </a:lnTo>
                  <a:lnTo>
                    <a:pt x="14232" y="33200"/>
                  </a:lnTo>
                  <a:lnTo>
                    <a:pt x="14333" y="33077"/>
                  </a:lnTo>
                  <a:lnTo>
                    <a:pt x="14434" y="32939"/>
                  </a:lnTo>
                  <a:lnTo>
                    <a:pt x="14534" y="32800"/>
                  </a:lnTo>
                  <a:lnTo>
                    <a:pt x="14630" y="32647"/>
                  </a:lnTo>
                  <a:lnTo>
                    <a:pt x="14725" y="32493"/>
                  </a:lnTo>
                  <a:lnTo>
                    <a:pt x="14821" y="32324"/>
                  </a:lnTo>
                  <a:lnTo>
                    <a:pt x="14911" y="32140"/>
                  </a:lnTo>
                  <a:lnTo>
                    <a:pt x="15001" y="31955"/>
                  </a:lnTo>
                  <a:lnTo>
                    <a:pt x="15086" y="31756"/>
                  </a:lnTo>
                  <a:lnTo>
                    <a:pt x="15171" y="31556"/>
                  </a:lnTo>
                  <a:lnTo>
                    <a:pt x="15256" y="31341"/>
                  </a:lnTo>
                  <a:lnTo>
                    <a:pt x="15335" y="31126"/>
                  </a:lnTo>
                  <a:lnTo>
                    <a:pt x="15415" y="30911"/>
                  </a:lnTo>
                  <a:lnTo>
                    <a:pt x="15489" y="30680"/>
                  </a:lnTo>
                  <a:lnTo>
                    <a:pt x="15563" y="30435"/>
                  </a:lnTo>
                  <a:lnTo>
                    <a:pt x="15632" y="30189"/>
                  </a:lnTo>
                  <a:lnTo>
                    <a:pt x="15701" y="29928"/>
                  </a:lnTo>
                  <a:lnTo>
                    <a:pt x="15765" y="29666"/>
                  </a:lnTo>
                  <a:lnTo>
                    <a:pt x="15823" y="29405"/>
                  </a:lnTo>
                  <a:lnTo>
                    <a:pt x="15887" y="29129"/>
                  </a:lnTo>
                  <a:lnTo>
                    <a:pt x="15940" y="28852"/>
                  </a:lnTo>
                  <a:lnTo>
                    <a:pt x="15993" y="28576"/>
                  </a:lnTo>
                  <a:lnTo>
                    <a:pt x="16041" y="28284"/>
                  </a:lnTo>
                  <a:lnTo>
                    <a:pt x="16088" y="27976"/>
                  </a:lnTo>
                  <a:lnTo>
                    <a:pt x="16131" y="27685"/>
                  </a:lnTo>
                  <a:lnTo>
                    <a:pt x="16173" y="27362"/>
                  </a:lnTo>
                  <a:lnTo>
                    <a:pt x="16210" y="27039"/>
                  </a:lnTo>
                  <a:lnTo>
                    <a:pt x="16242" y="26717"/>
                  </a:lnTo>
                  <a:lnTo>
                    <a:pt x="16274" y="26394"/>
                  </a:lnTo>
                  <a:lnTo>
                    <a:pt x="16295" y="26056"/>
                  </a:lnTo>
                  <a:lnTo>
                    <a:pt x="16317" y="25733"/>
                  </a:lnTo>
                  <a:lnTo>
                    <a:pt x="16332" y="25396"/>
                  </a:lnTo>
                  <a:lnTo>
                    <a:pt x="16343" y="25073"/>
                  </a:lnTo>
                  <a:lnTo>
                    <a:pt x="16348" y="24735"/>
                  </a:lnTo>
                  <a:lnTo>
                    <a:pt x="16348" y="24397"/>
                  </a:lnTo>
                  <a:lnTo>
                    <a:pt x="16348" y="24074"/>
                  </a:lnTo>
                  <a:lnTo>
                    <a:pt x="16338" y="23752"/>
                  </a:lnTo>
                  <a:lnTo>
                    <a:pt x="16327" y="23414"/>
                  </a:lnTo>
                  <a:lnTo>
                    <a:pt x="16311" y="23091"/>
                  </a:lnTo>
                  <a:lnTo>
                    <a:pt x="16290" y="22768"/>
                  </a:lnTo>
                  <a:lnTo>
                    <a:pt x="16263" y="22446"/>
                  </a:lnTo>
                  <a:lnTo>
                    <a:pt x="16232" y="22139"/>
                  </a:lnTo>
                  <a:lnTo>
                    <a:pt x="16200" y="21816"/>
                  </a:lnTo>
                  <a:lnTo>
                    <a:pt x="16163" y="21509"/>
                  </a:lnTo>
                  <a:lnTo>
                    <a:pt x="16120" y="21201"/>
                  </a:lnTo>
                  <a:lnTo>
                    <a:pt x="16073" y="20910"/>
                  </a:lnTo>
                  <a:lnTo>
                    <a:pt x="16025" y="20618"/>
                  </a:lnTo>
                  <a:lnTo>
                    <a:pt x="15966" y="20326"/>
                  </a:lnTo>
                  <a:lnTo>
                    <a:pt x="15908" y="20049"/>
                  </a:lnTo>
                  <a:lnTo>
                    <a:pt x="15844" y="19757"/>
                  </a:lnTo>
                  <a:lnTo>
                    <a:pt x="15781" y="19496"/>
                  </a:lnTo>
                  <a:lnTo>
                    <a:pt x="15712" y="19235"/>
                  </a:lnTo>
                  <a:lnTo>
                    <a:pt x="15638" y="18974"/>
                  </a:lnTo>
                  <a:lnTo>
                    <a:pt x="15558" y="18728"/>
                  </a:lnTo>
                  <a:lnTo>
                    <a:pt x="15473" y="18482"/>
                  </a:lnTo>
                  <a:lnTo>
                    <a:pt x="15388" y="18252"/>
                  </a:lnTo>
                  <a:lnTo>
                    <a:pt x="15298" y="18037"/>
                  </a:lnTo>
                  <a:lnTo>
                    <a:pt x="15208" y="17822"/>
                  </a:lnTo>
                  <a:lnTo>
                    <a:pt x="15176" y="17822"/>
                  </a:lnTo>
                  <a:lnTo>
                    <a:pt x="14582" y="16731"/>
                  </a:lnTo>
                  <a:lnTo>
                    <a:pt x="13983" y="15655"/>
                  </a:lnTo>
                  <a:lnTo>
                    <a:pt x="13383" y="14595"/>
                  </a:lnTo>
                  <a:lnTo>
                    <a:pt x="12779" y="13551"/>
                  </a:lnTo>
                  <a:lnTo>
                    <a:pt x="12174" y="12521"/>
                  </a:lnTo>
                  <a:lnTo>
                    <a:pt x="11564" y="11507"/>
                  </a:lnTo>
                  <a:lnTo>
                    <a:pt x="10949" y="10524"/>
                  </a:lnTo>
                  <a:lnTo>
                    <a:pt x="10333" y="9541"/>
                  </a:lnTo>
                  <a:lnTo>
                    <a:pt x="9718" y="8573"/>
                  </a:lnTo>
                  <a:lnTo>
                    <a:pt x="9092" y="7621"/>
                  </a:lnTo>
                  <a:lnTo>
                    <a:pt x="8472" y="6683"/>
                  </a:lnTo>
                  <a:lnTo>
                    <a:pt x="7840" y="5777"/>
                  </a:lnTo>
                  <a:lnTo>
                    <a:pt x="7209" y="4871"/>
                  </a:lnTo>
                  <a:lnTo>
                    <a:pt x="6578" y="3995"/>
                  </a:lnTo>
                  <a:lnTo>
                    <a:pt x="5941" y="3119"/>
                  </a:lnTo>
                  <a:lnTo>
                    <a:pt x="5305" y="2274"/>
                  </a:lnTo>
                  <a:lnTo>
                    <a:pt x="5045" y="1921"/>
                  </a:lnTo>
                  <a:lnTo>
                    <a:pt x="4780" y="1598"/>
                  </a:lnTo>
                  <a:lnTo>
                    <a:pt x="4509" y="1276"/>
                  </a:lnTo>
                  <a:lnTo>
                    <a:pt x="4233" y="984"/>
                  </a:lnTo>
                  <a:lnTo>
                    <a:pt x="3958" y="723"/>
                  </a:lnTo>
                  <a:lnTo>
                    <a:pt x="3676" y="477"/>
                  </a:lnTo>
                  <a:lnTo>
                    <a:pt x="3539" y="385"/>
                  </a:lnTo>
                  <a:lnTo>
                    <a:pt x="3401" y="293"/>
                  </a:lnTo>
                  <a:lnTo>
                    <a:pt x="3257" y="200"/>
                  </a:lnTo>
                  <a:lnTo>
                    <a:pt x="3119" y="139"/>
                  </a:lnTo>
                  <a:lnTo>
                    <a:pt x="2982" y="77"/>
                  </a:lnTo>
                  <a:lnTo>
                    <a:pt x="2844" y="47"/>
                  </a:lnTo>
                  <a:lnTo>
                    <a:pt x="2706" y="16"/>
                  </a:lnTo>
                  <a:lnTo>
                    <a:pt x="25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33;p34"/>
            <p:cNvSpPr/>
            <p:nvPr/>
          </p:nvSpPr>
          <p:spPr>
            <a:xfrm>
              <a:off x="-2928450" y="-2039825"/>
              <a:ext cx="408725" cy="850750"/>
            </a:xfrm>
            <a:custGeom>
              <a:avLst/>
              <a:gdLst/>
              <a:ahLst/>
              <a:cxnLst/>
              <a:rect l="l" t="t" r="r" b="b"/>
              <a:pathLst>
                <a:path w="16349" h="34030" fill="none" extrusionOk="0">
                  <a:moveTo>
                    <a:pt x="15176" y="17822"/>
                  </a:moveTo>
                  <a:lnTo>
                    <a:pt x="15176" y="17822"/>
                  </a:lnTo>
                  <a:lnTo>
                    <a:pt x="14582" y="16731"/>
                  </a:lnTo>
                  <a:lnTo>
                    <a:pt x="13983" y="15655"/>
                  </a:lnTo>
                  <a:lnTo>
                    <a:pt x="13383" y="14595"/>
                  </a:lnTo>
                  <a:lnTo>
                    <a:pt x="12779" y="13551"/>
                  </a:lnTo>
                  <a:lnTo>
                    <a:pt x="12174" y="12521"/>
                  </a:lnTo>
                  <a:lnTo>
                    <a:pt x="11564" y="11507"/>
                  </a:lnTo>
                  <a:lnTo>
                    <a:pt x="10949" y="10524"/>
                  </a:lnTo>
                  <a:lnTo>
                    <a:pt x="10333" y="9541"/>
                  </a:lnTo>
                  <a:lnTo>
                    <a:pt x="9718" y="8573"/>
                  </a:lnTo>
                  <a:lnTo>
                    <a:pt x="9092" y="7621"/>
                  </a:lnTo>
                  <a:lnTo>
                    <a:pt x="8472" y="6683"/>
                  </a:lnTo>
                  <a:lnTo>
                    <a:pt x="7840" y="5777"/>
                  </a:lnTo>
                  <a:lnTo>
                    <a:pt x="7209" y="4871"/>
                  </a:lnTo>
                  <a:lnTo>
                    <a:pt x="6578" y="3995"/>
                  </a:lnTo>
                  <a:lnTo>
                    <a:pt x="5941" y="3119"/>
                  </a:lnTo>
                  <a:lnTo>
                    <a:pt x="5305" y="2274"/>
                  </a:lnTo>
                  <a:lnTo>
                    <a:pt x="5305" y="2274"/>
                  </a:lnTo>
                  <a:lnTo>
                    <a:pt x="5045" y="1921"/>
                  </a:lnTo>
                  <a:lnTo>
                    <a:pt x="4780" y="1598"/>
                  </a:lnTo>
                  <a:lnTo>
                    <a:pt x="4509" y="1276"/>
                  </a:lnTo>
                  <a:lnTo>
                    <a:pt x="4233" y="984"/>
                  </a:lnTo>
                  <a:lnTo>
                    <a:pt x="3958" y="723"/>
                  </a:lnTo>
                  <a:lnTo>
                    <a:pt x="3676" y="477"/>
                  </a:lnTo>
                  <a:lnTo>
                    <a:pt x="3539" y="385"/>
                  </a:lnTo>
                  <a:lnTo>
                    <a:pt x="3401" y="293"/>
                  </a:lnTo>
                  <a:lnTo>
                    <a:pt x="3257" y="200"/>
                  </a:lnTo>
                  <a:lnTo>
                    <a:pt x="3119" y="139"/>
                  </a:lnTo>
                  <a:lnTo>
                    <a:pt x="2982" y="77"/>
                  </a:lnTo>
                  <a:lnTo>
                    <a:pt x="2844" y="47"/>
                  </a:lnTo>
                  <a:lnTo>
                    <a:pt x="2706" y="16"/>
                  </a:lnTo>
                  <a:lnTo>
                    <a:pt x="2568" y="1"/>
                  </a:lnTo>
                  <a:lnTo>
                    <a:pt x="2430" y="1"/>
                  </a:lnTo>
                  <a:lnTo>
                    <a:pt x="2297" y="16"/>
                  </a:lnTo>
                  <a:lnTo>
                    <a:pt x="2159" y="47"/>
                  </a:lnTo>
                  <a:lnTo>
                    <a:pt x="2027" y="108"/>
                  </a:lnTo>
                  <a:lnTo>
                    <a:pt x="1900" y="185"/>
                  </a:lnTo>
                  <a:lnTo>
                    <a:pt x="1767" y="277"/>
                  </a:lnTo>
                  <a:lnTo>
                    <a:pt x="1640" y="385"/>
                  </a:lnTo>
                  <a:lnTo>
                    <a:pt x="1512" y="523"/>
                  </a:lnTo>
                  <a:lnTo>
                    <a:pt x="1390" y="677"/>
                  </a:lnTo>
                  <a:lnTo>
                    <a:pt x="1268" y="846"/>
                  </a:lnTo>
                  <a:lnTo>
                    <a:pt x="1152" y="1045"/>
                  </a:lnTo>
                  <a:lnTo>
                    <a:pt x="1035" y="1276"/>
                  </a:lnTo>
                  <a:lnTo>
                    <a:pt x="1035" y="1276"/>
                  </a:lnTo>
                  <a:lnTo>
                    <a:pt x="955" y="1475"/>
                  </a:lnTo>
                  <a:lnTo>
                    <a:pt x="881" y="1675"/>
                  </a:lnTo>
                  <a:lnTo>
                    <a:pt x="807" y="1890"/>
                  </a:lnTo>
                  <a:lnTo>
                    <a:pt x="738" y="2105"/>
                  </a:lnTo>
                  <a:lnTo>
                    <a:pt x="669" y="2320"/>
                  </a:lnTo>
                  <a:lnTo>
                    <a:pt x="605" y="2551"/>
                  </a:lnTo>
                  <a:lnTo>
                    <a:pt x="547" y="2781"/>
                  </a:lnTo>
                  <a:lnTo>
                    <a:pt x="489" y="3027"/>
                  </a:lnTo>
                  <a:lnTo>
                    <a:pt x="436" y="3273"/>
                  </a:lnTo>
                  <a:lnTo>
                    <a:pt x="382" y="3519"/>
                  </a:lnTo>
                  <a:lnTo>
                    <a:pt x="335" y="3780"/>
                  </a:lnTo>
                  <a:lnTo>
                    <a:pt x="287" y="4026"/>
                  </a:lnTo>
                  <a:lnTo>
                    <a:pt x="245" y="4302"/>
                  </a:lnTo>
                  <a:lnTo>
                    <a:pt x="207" y="4563"/>
                  </a:lnTo>
                  <a:lnTo>
                    <a:pt x="170" y="4825"/>
                  </a:lnTo>
                  <a:lnTo>
                    <a:pt x="138" y="5101"/>
                  </a:lnTo>
                  <a:lnTo>
                    <a:pt x="112" y="5378"/>
                  </a:lnTo>
                  <a:lnTo>
                    <a:pt x="85" y="5654"/>
                  </a:lnTo>
                  <a:lnTo>
                    <a:pt x="64" y="5946"/>
                  </a:lnTo>
                  <a:lnTo>
                    <a:pt x="43" y="6223"/>
                  </a:lnTo>
                  <a:lnTo>
                    <a:pt x="27" y="6514"/>
                  </a:lnTo>
                  <a:lnTo>
                    <a:pt x="16" y="6806"/>
                  </a:lnTo>
                  <a:lnTo>
                    <a:pt x="6" y="7098"/>
                  </a:lnTo>
                  <a:lnTo>
                    <a:pt x="1" y="7390"/>
                  </a:lnTo>
                  <a:lnTo>
                    <a:pt x="1" y="7682"/>
                  </a:lnTo>
                  <a:lnTo>
                    <a:pt x="1" y="7974"/>
                  </a:lnTo>
                  <a:lnTo>
                    <a:pt x="6" y="8266"/>
                  </a:lnTo>
                  <a:lnTo>
                    <a:pt x="16" y="8558"/>
                  </a:lnTo>
                  <a:lnTo>
                    <a:pt x="32" y="8850"/>
                  </a:lnTo>
                  <a:lnTo>
                    <a:pt x="48" y="9142"/>
                  </a:lnTo>
                  <a:lnTo>
                    <a:pt x="70" y="9433"/>
                  </a:lnTo>
                  <a:lnTo>
                    <a:pt x="91" y="9725"/>
                  </a:lnTo>
                  <a:lnTo>
                    <a:pt x="91" y="9725"/>
                  </a:lnTo>
                  <a:lnTo>
                    <a:pt x="149" y="10294"/>
                  </a:lnTo>
                  <a:lnTo>
                    <a:pt x="213" y="10847"/>
                  </a:lnTo>
                  <a:lnTo>
                    <a:pt x="282" y="11400"/>
                  </a:lnTo>
                  <a:lnTo>
                    <a:pt x="361" y="11953"/>
                  </a:lnTo>
                  <a:lnTo>
                    <a:pt x="441" y="12491"/>
                  </a:lnTo>
                  <a:lnTo>
                    <a:pt x="531" y="13013"/>
                  </a:lnTo>
                  <a:lnTo>
                    <a:pt x="621" y="13535"/>
                  </a:lnTo>
                  <a:lnTo>
                    <a:pt x="722" y="14058"/>
                  </a:lnTo>
                  <a:lnTo>
                    <a:pt x="828" y="14549"/>
                  </a:lnTo>
                  <a:lnTo>
                    <a:pt x="939" y="15041"/>
                  </a:lnTo>
                  <a:lnTo>
                    <a:pt x="1051" y="15533"/>
                  </a:lnTo>
                  <a:lnTo>
                    <a:pt x="1173" y="16009"/>
                  </a:lnTo>
                  <a:lnTo>
                    <a:pt x="1300" y="16470"/>
                  </a:lnTo>
                  <a:lnTo>
                    <a:pt x="1433" y="16915"/>
                  </a:lnTo>
                  <a:lnTo>
                    <a:pt x="1565" y="17345"/>
                  </a:lnTo>
                  <a:lnTo>
                    <a:pt x="1709" y="17776"/>
                  </a:lnTo>
                  <a:lnTo>
                    <a:pt x="1709" y="17776"/>
                  </a:lnTo>
                  <a:lnTo>
                    <a:pt x="1921" y="18451"/>
                  </a:lnTo>
                  <a:lnTo>
                    <a:pt x="2133" y="19112"/>
                  </a:lnTo>
                  <a:lnTo>
                    <a:pt x="2356" y="19757"/>
                  </a:lnTo>
                  <a:lnTo>
                    <a:pt x="2578" y="20403"/>
                  </a:lnTo>
                  <a:lnTo>
                    <a:pt x="2801" y="21032"/>
                  </a:lnTo>
                  <a:lnTo>
                    <a:pt x="3035" y="21647"/>
                  </a:lnTo>
                  <a:lnTo>
                    <a:pt x="3268" y="22246"/>
                  </a:lnTo>
                  <a:lnTo>
                    <a:pt x="3501" y="22830"/>
                  </a:lnTo>
                  <a:lnTo>
                    <a:pt x="3745" y="23414"/>
                  </a:lnTo>
                  <a:lnTo>
                    <a:pt x="3984" y="23967"/>
                  </a:lnTo>
                  <a:lnTo>
                    <a:pt x="4233" y="24520"/>
                  </a:lnTo>
                  <a:lnTo>
                    <a:pt x="4483" y="25058"/>
                  </a:lnTo>
                  <a:lnTo>
                    <a:pt x="4737" y="25580"/>
                  </a:lnTo>
                  <a:lnTo>
                    <a:pt x="4992" y="26102"/>
                  </a:lnTo>
                  <a:lnTo>
                    <a:pt x="5252" y="26594"/>
                  </a:lnTo>
                  <a:lnTo>
                    <a:pt x="5512" y="27085"/>
                  </a:lnTo>
                  <a:lnTo>
                    <a:pt x="5777" y="27546"/>
                  </a:lnTo>
                  <a:lnTo>
                    <a:pt x="6047" y="28007"/>
                  </a:lnTo>
                  <a:lnTo>
                    <a:pt x="6318" y="28453"/>
                  </a:lnTo>
                  <a:lnTo>
                    <a:pt x="6594" y="28883"/>
                  </a:lnTo>
                  <a:lnTo>
                    <a:pt x="6870" y="29298"/>
                  </a:lnTo>
                  <a:lnTo>
                    <a:pt x="7145" y="29712"/>
                  </a:lnTo>
                  <a:lnTo>
                    <a:pt x="7427" y="30097"/>
                  </a:lnTo>
                  <a:lnTo>
                    <a:pt x="7713" y="30465"/>
                  </a:lnTo>
                  <a:lnTo>
                    <a:pt x="7999" y="30834"/>
                  </a:lnTo>
                  <a:lnTo>
                    <a:pt x="8286" y="31172"/>
                  </a:lnTo>
                  <a:lnTo>
                    <a:pt x="8578" y="31510"/>
                  </a:lnTo>
                  <a:lnTo>
                    <a:pt x="8869" y="31817"/>
                  </a:lnTo>
                  <a:lnTo>
                    <a:pt x="9166" y="32124"/>
                  </a:lnTo>
                  <a:lnTo>
                    <a:pt x="9463" y="32401"/>
                  </a:lnTo>
                  <a:lnTo>
                    <a:pt x="9766" y="32678"/>
                  </a:lnTo>
                  <a:lnTo>
                    <a:pt x="10063" y="32939"/>
                  </a:lnTo>
                  <a:lnTo>
                    <a:pt x="10063" y="32939"/>
                  </a:lnTo>
                  <a:lnTo>
                    <a:pt x="10280" y="33138"/>
                  </a:lnTo>
                  <a:lnTo>
                    <a:pt x="10492" y="33307"/>
                  </a:lnTo>
                  <a:lnTo>
                    <a:pt x="10710" y="33461"/>
                  </a:lnTo>
                  <a:lnTo>
                    <a:pt x="10927" y="33615"/>
                  </a:lnTo>
                  <a:lnTo>
                    <a:pt x="11145" y="33722"/>
                  </a:lnTo>
                  <a:lnTo>
                    <a:pt x="11362" y="33830"/>
                  </a:lnTo>
                  <a:lnTo>
                    <a:pt x="11585" y="33907"/>
                  </a:lnTo>
                  <a:lnTo>
                    <a:pt x="11808" y="33968"/>
                  </a:lnTo>
                  <a:lnTo>
                    <a:pt x="12031" y="33999"/>
                  </a:lnTo>
                  <a:lnTo>
                    <a:pt x="12248" y="34029"/>
                  </a:lnTo>
                  <a:lnTo>
                    <a:pt x="12471" y="34029"/>
                  </a:lnTo>
                  <a:lnTo>
                    <a:pt x="12694" y="33999"/>
                  </a:lnTo>
                  <a:lnTo>
                    <a:pt x="12916" y="33968"/>
                  </a:lnTo>
                  <a:lnTo>
                    <a:pt x="13139" y="33907"/>
                  </a:lnTo>
                  <a:lnTo>
                    <a:pt x="13362" y="33830"/>
                  </a:lnTo>
                  <a:lnTo>
                    <a:pt x="13580" y="33722"/>
                  </a:lnTo>
                  <a:lnTo>
                    <a:pt x="13580" y="33722"/>
                  </a:lnTo>
                  <a:lnTo>
                    <a:pt x="13691" y="33661"/>
                  </a:lnTo>
                  <a:lnTo>
                    <a:pt x="13802" y="33584"/>
                  </a:lnTo>
                  <a:lnTo>
                    <a:pt x="13914" y="33507"/>
                  </a:lnTo>
                  <a:lnTo>
                    <a:pt x="14020" y="33415"/>
                  </a:lnTo>
                  <a:lnTo>
                    <a:pt x="14126" y="33307"/>
                  </a:lnTo>
                  <a:lnTo>
                    <a:pt x="14232" y="33200"/>
                  </a:lnTo>
                  <a:lnTo>
                    <a:pt x="14333" y="33077"/>
                  </a:lnTo>
                  <a:lnTo>
                    <a:pt x="14434" y="32939"/>
                  </a:lnTo>
                  <a:lnTo>
                    <a:pt x="14534" y="32800"/>
                  </a:lnTo>
                  <a:lnTo>
                    <a:pt x="14630" y="32647"/>
                  </a:lnTo>
                  <a:lnTo>
                    <a:pt x="14725" y="32493"/>
                  </a:lnTo>
                  <a:lnTo>
                    <a:pt x="14821" y="32324"/>
                  </a:lnTo>
                  <a:lnTo>
                    <a:pt x="14911" y="32140"/>
                  </a:lnTo>
                  <a:lnTo>
                    <a:pt x="15001" y="31955"/>
                  </a:lnTo>
                  <a:lnTo>
                    <a:pt x="15086" y="31756"/>
                  </a:lnTo>
                  <a:lnTo>
                    <a:pt x="15171" y="31556"/>
                  </a:lnTo>
                  <a:lnTo>
                    <a:pt x="15256" y="31341"/>
                  </a:lnTo>
                  <a:lnTo>
                    <a:pt x="15335" y="31126"/>
                  </a:lnTo>
                  <a:lnTo>
                    <a:pt x="15415" y="30911"/>
                  </a:lnTo>
                  <a:lnTo>
                    <a:pt x="15489" y="30680"/>
                  </a:lnTo>
                  <a:lnTo>
                    <a:pt x="15563" y="30435"/>
                  </a:lnTo>
                  <a:lnTo>
                    <a:pt x="15632" y="30189"/>
                  </a:lnTo>
                  <a:lnTo>
                    <a:pt x="15701" y="29928"/>
                  </a:lnTo>
                  <a:lnTo>
                    <a:pt x="15765" y="29666"/>
                  </a:lnTo>
                  <a:lnTo>
                    <a:pt x="15823" y="29405"/>
                  </a:lnTo>
                  <a:lnTo>
                    <a:pt x="15887" y="29129"/>
                  </a:lnTo>
                  <a:lnTo>
                    <a:pt x="15940" y="28852"/>
                  </a:lnTo>
                  <a:lnTo>
                    <a:pt x="15993" y="28576"/>
                  </a:lnTo>
                  <a:lnTo>
                    <a:pt x="16041" y="28284"/>
                  </a:lnTo>
                  <a:lnTo>
                    <a:pt x="16088" y="27976"/>
                  </a:lnTo>
                  <a:lnTo>
                    <a:pt x="16131" y="27685"/>
                  </a:lnTo>
                  <a:lnTo>
                    <a:pt x="16173" y="27362"/>
                  </a:lnTo>
                  <a:lnTo>
                    <a:pt x="16173" y="27362"/>
                  </a:lnTo>
                  <a:lnTo>
                    <a:pt x="16210" y="27039"/>
                  </a:lnTo>
                  <a:lnTo>
                    <a:pt x="16242" y="26717"/>
                  </a:lnTo>
                  <a:lnTo>
                    <a:pt x="16274" y="26394"/>
                  </a:lnTo>
                  <a:lnTo>
                    <a:pt x="16295" y="26056"/>
                  </a:lnTo>
                  <a:lnTo>
                    <a:pt x="16317" y="25733"/>
                  </a:lnTo>
                  <a:lnTo>
                    <a:pt x="16332" y="25396"/>
                  </a:lnTo>
                  <a:lnTo>
                    <a:pt x="16343" y="25073"/>
                  </a:lnTo>
                  <a:lnTo>
                    <a:pt x="16348" y="24735"/>
                  </a:lnTo>
                  <a:lnTo>
                    <a:pt x="16348" y="24397"/>
                  </a:lnTo>
                  <a:lnTo>
                    <a:pt x="16348" y="24074"/>
                  </a:lnTo>
                  <a:lnTo>
                    <a:pt x="16338" y="23752"/>
                  </a:lnTo>
                  <a:lnTo>
                    <a:pt x="16327" y="23414"/>
                  </a:lnTo>
                  <a:lnTo>
                    <a:pt x="16311" y="23091"/>
                  </a:lnTo>
                  <a:lnTo>
                    <a:pt x="16290" y="22768"/>
                  </a:lnTo>
                  <a:lnTo>
                    <a:pt x="16263" y="22446"/>
                  </a:lnTo>
                  <a:lnTo>
                    <a:pt x="16232" y="22139"/>
                  </a:lnTo>
                  <a:lnTo>
                    <a:pt x="16200" y="21816"/>
                  </a:lnTo>
                  <a:lnTo>
                    <a:pt x="16163" y="21509"/>
                  </a:lnTo>
                  <a:lnTo>
                    <a:pt x="16120" y="21201"/>
                  </a:lnTo>
                  <a:lnTo>
                    <a:pt x="16073" y="20910"/>
                  </a:lnTo>
                  <a:lnTo>
                    <a:pt x="16025" y="20618"/>
                  </a:lnTo>
                  <a:lnTo>
                    <a:pt x="15966" y="20326"/>
                  </a:lnTo>
                  <a:lnTo>
                    <a:pt x="15908" y="20049"/>
                  </a:lnTo>
                  <a:lnTo>
                    <a:pt x="15844" y="19757"/>
                  </a:lnTo>
                  <a:lnTo>
                    <a:pt x="15781" y="19496"/>
                  </a:lnTo>
                  <a:lnTo>
                    <a:pt x="15712" y="19235"/>
                  </a:lnTo>
                  <a:lnTo>
                    <a:pt x="15638" y="18974"/>
                  </a:lnTo>
                  <a:lnTo>
                    <a:pt x="15558" y="18728"/>
                  </a:lnTo>
                  <a:lnTo>
                    <a:pt x="15473" y="18482"/>
                  </a:lnTo>
                  <a:lnTo>
                    <a:pt x="15388" y="18252"/>
                  </a:lnTo>
                  <a:lnTo>
                    <a:pt x="15298" y="18037"/>
                  </a:lnTo>
                  <a:lnTo>
                    <a:pt x="15208" y="17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34;p34"/>
            <p:cNvSpPr/>
            <p:nvPr/>
          </p:nvSpPr>
          <p:spPr>
            <a:xfrm>
              <a:off x="-2915325" y="-1903850"/>
              <a:ext cx="383800" cy="577650"/>
            </a:xfrm>
            <a:custGeom>
              <a:avLst/>
              <a:gdLst/>
              <a:ahLst/>
              <a:cxnLst/>
              <a:rect l="l" t="t" r="r" b="b"/>
              <a:pathLst>
                <a:path w="15352" h="23106" extrusionOk="0">
                  <a:moveTo>
                    <a:pt x="1" y="0"/>
                  </a:moveTo>
                  <a:lnTo>
                    <a:pt x="17" y="246"/>
                  </a:lnTo>
                  <a:lnTo>
                    <a:pt x="38" y="507"/>
                  </a:lnTo>
                  <a:lnTo>
                    <a:pt x="59" y="753"/>
                  </a:lnTo>
                  <a:lnTo>
                    <a:pt x="91" y="999"/>
                  </a:lnTo>
                  <a:lnTo>
                    <a:pt x="117" y="1244"/>
                  </a:lnTo>
                  <a:lnTo>
                    <a:pt x="155" y="1490"/>
                  </a:lnTo>
                  <a:lnTo>
                    <a:pt x="192" y="1721"/>
                  </a:lnTo>
                  <a:lnTo>
                    <a:pt x="234" y="1951"/>
                  </a:lnTo>
                  <a:lnTo>
                    <a:pt x="351" y="2596"/>
                  </a:lnTo>
                  <a:lnTo>
                    <a:pt x="467" y="3226"/>
                  </a:lnTo>
                  <a:lnTo>
                    <a:pt x="589" y="3856"/>
                  </a:lnTo>
                  <a:lnTo>
                    <a:pt x="717" y="4471"/>
                  </a:lnTo>
                  <a:lnTo>
                    <a:pt x="849" y="5085"/>
                  </a:lnTo>
                  <a:lnTo>
                    <a:pt x="987" y="5684"/>
                  </a:lnTo>
                  <a:lnTo>
                    <a:pt x="1131" y="6284"/>
                  </a:lnTo>
                  <a:lnTo>
                    <a:pt x="1274" y="6867"/>
                  </a:lnTo>
                  <a:lnTo>
                    <a:pt x="1401" y="7344"/>
                  </a:lnTo>
                  <a:lnTo>
                    <a:pt x="1528" y="7835"/>
                  </a:lnTo>
                  <a:lnTo>
                    <a:pt x="1661" y="8311"/>
                  </a:lnTo>
                  <a:lnTo>
                    <a:pt x="1788" y="8772"/>
                  </a:lnTo>
                  <a:lnTo>
                    <a:pt x="2064" y="9694"/>
                  </a:lnTo>
                  <a:lnTo>
                    <a:pt x="2340" y="10585"/>
                  </a:lnTo>
                  <a:lnTo>
                    <a:pt x="2632" y="11445"/>
                  </a:lnTo>
                  <a:lnTo>
                    <a:pt x="2923" y="12290"/>
                  </a:lnTo>
                  <a:lnTo>
                    <a:pt x="3231" y="13089"/>
                  </a:lnTo>
                  <a:lnTo>
                    <a:pt x="3544" y="13873"/>
                  </a:lnTo>
                  <a:lnTo>
                    <a:pt x="3862" y="14626"/>
                  </a:lnTo>
                  <a:lnTo>
                    <a:pt x="4186" y="15348"/>
                  </a:lnTo>
                  <a:lnTo>
                    <a:pt x="4520" y="16039"/>
                  </a:lnTo>
                  <a:lnTo>
                    <a:pt x="4859" y="16700"/>
                  </a:lnTo>
                  <a:lnTo>
                    <a:pt x="5210" y="17329"/>
                  </a:lnTo>
                  <a:lnTo>
                    <a:pt x="5560" y="17929"/>
                  </a:lnTo>
                  <a:lnTo>
                    <a:pt x="5920" y="18497"/>
                  </a:lnTo>
                  <a:lnTo>
                    <a:pt x="6281" y="19035"/>
                  </a:lnTo>
                  <a:lnTo>
                    <a:pt x="6652" y="19542"/>
                  </a:lnTo>
                  <a:lnTo>
                    <a:pt x="7029" y="20018"/>
                  </a:lnTo>
                  <a:lnTo>
                    <a:pt x="7405" y="20463"/>
                  </a:lnTo>
                  <a:lnTo>
                    <a:pt x="7793" y="20878"/>
                  </a:lnTo>
                  <a:lnTo>
                    <a:pt x="8180" y="21247"/>
                  </a:lnTo>
                  <a:lnTo>
                    <a:pt x="8572" y="21600"/>
                  </a:lnTo>
                  <a:lnTo>
                    <a:pt x="8970" y="21908"/>
                  </a:lnTo>
                  <a:lnTo>
                    <a:pt x="9368" y="22184"/>
                  </a:lnTo>
                  <a:lnTo>
                    <a:pt x="9771" y="22415"/>
                  </a:lnTo>
                  <a:lnTo>
                    <a:pt x="10180" y="22614"/>
                  </a:lnTo>
                  <a:lnTo>
                    <a:pt x="10588" y="22799"/>
                  </a:lnTo>
                  <a:lnTo>
                    <a:pt x="11002" y="22922"/>
                  </a:lnTo>
                  <a:lnTo>
                    <a:pt x="11416" y="23029"/>
                  </a:lnTo>
                  <a:lnTo>
                    <a:pt x="11622" y="23060"/>
                  </a:lnTo>
                  <a:lnTo>
                    <a:pt x="11829" y="23091"/>
                  </a:lnTo>
                  <a:lnTo>
                    <a:pt x="12041" y="23106"/>
                  </a:lnTo>
                  <a:lnTo>
                    <a:pt x="12460" y="23106"/>
                  </a:lnTo>
                  <a:lnTo>
                    <a:pt x="12667" y="23091"/>
                  </a:lnTo>
                  <a:lnTo>
                    <a:pt x="12917" y="23075"/>
                  </a:lnTo>
                  <a:lnTo>
                    <a:pt x="13166" y="23029"/>
                  </a:lnTo>
                  <a:lnTo>
                    <a:pt x="13415" y="22968"/>
                  </a:lnTo>
                  <a:lnTo>
                    <a:pt x="13659" y="22906"/>
                  </a:lnTo>
                  <a:lnTo>
                    <a:pt x="13909" y="22814"/>
                  </a:lnTo>
                  <a:lnTo>
                    <a:pt x="14153" y="22722"/>
                  </a:lnTo>
                  <a:lnTo>
                    <a:pt x="14402" y="22599"/>
                  </a:lnTo>
                  <a:lnTo>
                    <a:pt x="14646" y="22476"/>
                  </a:lnTo>
                  <a:lnTo>
                    <a:pt x="14736" y="22445"/>
                  </a:lnTo>
                  <a:lnTo>
                    <a:pt x="14826" y="22399"/>
                  </a:lnTo>
                  <a:lnTo>
                    <a:pt x="14916" y="22338"/>
                  </a:lnTo>
                  <a:lnTo>
                    <a:pt x="15007" y="22276"/>
                  </a:lnTo>
                  <a:lnTo>
                    <a:pt x="15091" y="22199"/>
                  </a:lnTo>
                  <a:lnTo>
                    <a:pt x="15182" y="22107"/>
                  </a:lnTo>
                  <a:lnTo>
                    <a:pt x="15266" y="22015"/>
                  </a:lnTo>
                  <a:lnTo>
                    <a:pt x="15351" y="21908"/>
                  </a:lnTo>
                  <a:lnTo>
                    <a:pt x="15346" y="21892"/>
                  </a:lnTo>
                  <a:lnTo>
                    <a:pt x="15335" y="21877"/>
                  </a:lnTo>
                  <a:lnTo>
                    <a:pt x="15298" y="21862"/>
                  </a:lnTo>
                  <a:lnTo>
                    <a:pt x="15240" y="21862"/>
                  </a:lnTo>
                  <a:lnTo>
                    <a:pt x="15155" y="21877"/>
                  </a:lnTo>
                  <a:lnTo>
                    <a:pt x="14625" y="22015"/>
                  </a:lnTo>
                  <a:lnTo>
                    <a:pt x="14237" y="22107"/>
                  </a:lnTo>
                  <a:lnTo>
                    <a:pt x="13781" y="22199"/>
                  </a:lnTo>
                  <a:lnTo>
                    <a:pt x="13527" y="22230"/>
                  </a:lnTo>
                  <a:lnTo>
                    <a:pt x="13256" y="22261"/>
                  </a:lnTo>
                  <a:lnTo>
                    <a:pt x="12970" y="22276"/>
                  </a:lnTo>
                  <a:lnTo>
                    <a:pt x="12667" y="22276"/>
                  </a:lnTo>
                  <a:lnTo>
                    <a:pt x="12264" y="22261"/>
                  </a:lnTo>
                  <a:lnTo>
                    <a:pt x="11856" y="22199"/>
                  </a:lnTo>
                  <a:lnTo>
                    <a:pt x="11453" y="22092"/>
                  </a:lnTo>
                  <a:lnTo>
                    <a:pt x="11050" y="21969"/>
                  </a:lnTo>
                  <a:lnTo>
                    <a:pt x="10652" y="21815"/>
                  </a:lnTo>
                  <a:lnTo>
                    <a:pt x="10254" y="21616"/>
                  </a:lnTo>
                  <a:lnTo>
                    <a:pt x="9856" y="21401"/>
                  </a:lnTo>
                  <a:lnTo>
                    <a:pt x="9469" y="21139"/>
                  </a:lnTo>
                  <a:lnTo>
                    <a:pt x="9076" y="20863"/>
                  </a:lnTo>
                  <a:lnTo>
                    <a:pt x="8694" y="20540"/>
                  </a:lnTo>
                  <a:lnTo>
                    <a:pt x="8313" y="20187"/>
                  </a:lnTo>
                  <a:lnTo>
                    <a:pt x="7936" y="19818"/>
                  </a:lnTo>
                  <a:lnTo>
                    <a:pt x="7559" y="19403"/>
                  </a:lnTo>
                  <a:lnTo>
                    <a:pt x="7193" y="18973"/>
                  </a:lnTo>
                  <a:lnTo>
                    <a:pt x="6827" y="18512"/>
                  </a:lnTo>
                  <a:lnTo>
                    <a:pt x="6467" y="18005"/>
                  </a:lnTo>
                  <a:lnTo>
                    <a:pt x="6111" y="17483"/>
                  </a:lnTo>
                  <a:lnTo>
                    <a:pt x="5761" y="16930"/>
                  </a:lnTo>
                  <a:lnTo>
                    <a:pt x="5416" y="16346"/>
                  </a:lnTo>
                  <a:lnTo>
                    <a:pt x="5077" y="15747"/>
                  </a:lnTo>
                  <a:lnTo>
                    <a:pt x="4748" y="15102"/>
                  </a:lnTo>
                  <a:lnTo>
                    <a:pt x="4419" y="14441"/>
                  </a:lnTo>
                  <a:lnTo>
                    <a:pt x="4096" y="13750"/>
                  </a:lnTo>
                  <a:lnTo>
                    <a:pt x="3783" y="13043"/>
                  </a:lnTo>
                  <a:lnTo>
                    <a:pt x="3475" y="12290"/>
                  </a:lnTo>
                  <a:lnTo>
                    <a:pt x="3173" y="11522"/>
                  </a:lnTo>
                  <a:lnTo>
                    <a:pt x="2881" y="10723"/>
                  </a:lnTo>
                  <a:lnTo>
                    <a:pt x="2589" y="9909"/>
                  </a:lnTo>
                  <a:lnTo>
                    <a:pt x="2313" y="9064"/>
                  </a:lnTo>
                  <a:lnTo>
                    <a:pt x="2038" y="8189"/>
                  </a:lnTo>
                  <a:lnTo>
                    <a:pt x="1772" y="7297"/>
                  </a:lnTo>
                  <a:lnTo>
                    <a:pt x="1518" y="6376"/>
                  </a:lnTo>
                  <a:lnTo>
                    <a:pt x="1332" y="5684"/>
                  </a:lnTo>
                  <a:lnTo>
                    <a:pt x="1162" y="5024"/>
                  </a:lnTo>
                  <a:lnTo>
                    <a:pt x="1003" y="4394"/>
                  </a:lnTo>
                  <a:lnTo>
                    <a:pt x="860" y="3795"/>
                  </a:lnTo>
                  <a:lnTo>
                    <a:pt x="605" y="2719"/>
                  </a:lnTo>
                  <a:lnTo>
                    <a:pt x="399" y="1782"/>
                  </a:lnTo>
                  <a:lnTo>
                    <a:pt x="117" y="461"/>
                  </a:lnTo>
                  <a:lnTo>
                    <a:pt x="38" y="123"/>
                  </a:lnTo>
                  <a:lnTo>
                    <a:pt x="17" y="31"/>
                  </a:lnTo>
                  <a:lnTo>
                    <a:pt x="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35;p34"/>
            <p:cNvSpPr/>
            <p:nvPr/>
          </p:nvSpPr>
          <p:spPr>
            <a:xfrm>
              <a:off x="-1038400" y="-8006400"/>
              <a:ext cx="763450" cy="371050"/>
            </a:xfrm>
            <a:custGeom>
              <a:avLst/>
              <a:gdLst/>
              <a:ahLst/>
              <a:cxnLst/>
              <a:rect l="l" t="t" r="r" b="b"/>
              <a:pathLst>
                <a:path w="30538" h="14842" extrusionOk="0">
                  <a:moveTo>
                    <a:pt x="17324" y="1"/>
                  </a:moveTo>
                  <a:lnTo>
                    <a:pt x="16932" y="16"/>
                  </a:lnTo>
                  <a:lnTo>
                    <a:pt x="16545" y="47"/>
                  </a:lnTo>
                  <a:lnTo>
                    <a:pt x="16157" y="93"/>
                  </a:lnTo>
                  <a:lnTo>
                    <a:pt x="15765" y="155"/>
                  </a:lnTo>
                  <a:lnTo>
                    <a:pt x="15378" y="216"/>
                  </a:lnTo>
                  <a:lnTo>
                    <a:pt x="14990" y="293"/>
                  </a:lnTo>
                  <a:lnTo>
                    <a:pt x="14603" y="385"/>
                  </a:lnTo>
                  <a:lnTo>
                    <a:pt x="14216" y="477"/>
                  </a:lnTo>
                  <a:lnTo>
                    <a:pt x="13829" y="585"/>
                  </a:lnTo>
                  <a:lnTo>
                    <a:pt x="13442" y="723"/>
                  </a:lnTo>
                  <a:lnTo>
                    <a:pt x="13054" y="846"/>
                  </a:lnTo>
                  <a:lnTo>
                    <a:pt x="12667" y="1000"/>
                  </a:lnTo>
                  <a:lnTo>
                    <a:pt x="12285" y="1153"/>
                  </a:lnTo>
                  <a:lnTo>
                    <a:pt x="11898" y="1322"/>
                  </a:lnTo>
                  <a:lnTo>
                    <a:pt x="11516" y="1506"/>
                  </a:lnTo>
                  <a:lnTo>
                    <a:pt x="11129" y="1706"/>
                  </a:lnTo>
                  <a:lnTo>
                    <a:pt x="10747" y="1906"/>
                  </a:lnTo>
                  <a:lnTo>
                    <a:pt x="10365" y="2121"/>
                  </a:lnTo>
                  <a:lnTo>
                    <a:pt x="9983" y="2351"/>
                  </a:lnTo>
                  <a:lnTo>
                    <a:pt x="9601" y="2597"/>
                  </a:lnTo>
                  <a:lnTo>
                    <a:pt x="9219" y="2843"/>
                  </a:lnTo>
                  <a:lnTo>
                    <a:pt x="8843" y="3104"/>
                  </a:lnTo>
                  <a:lnTo>
                    <a:pt x="8227" y="3565"/>
                  </a:lnTo>
                  <a:lnTo>
                    <a:pt x="7617" y="4057"/>
                  </a:lnTo>
                  <a:lnTo>
                    <a:pt x="7007" y="4579"/>
                  </a:lnTo>
                  <a:lnTo>
                    <a:pt x="6403" y="5132"/>
                  </a:lnTo>
                  <a:lnTo>
                    <a:pt x="5803" y="5731"/>
                  </a:lnTo>
                  <a:lnTo>
                    <a:pt x="5204" y="6361"/>
                  </a:lnTo>
                  <a:lnTo>
                    <a:pt x="4615" y="7022"/>
                  </a:lnTo>
                  <a:lnTo>
                    <a:pt x="4026" y="7713"/>
                  </a:lnTo>
                  <a:lnTo>
                    <a:pt x="3538" y="8312"/>
                  </a:lnTo>
                  <a:lnTo>
                    <a:pt x="3082" y="8911"/>
                  </a:lnTo>
                  <a:lnTo>
                    <a:pt x="2658" y="9495"/>
                  </a:lnTo>
                  <a:lnTo>
                    <a:pt x="2260" y="10064"/>
                  </a:lnTo>
                  <a:lnTo>
                    <a:pt x="1889" y="10617"/>
                  </a:lnTo>
                  <a:lnTo>
                    <a:pt x="1555" y="11154"/>
                  </a:lnTo>
                  <a:lnTo>
                    <a:pt x="1252" y="11661"/>
                  </a:lnTo>
                  <a:lnTo>
                    <a:pt x="976" y="12138"/>
                  </a:lnTo>
                  <a:lnTo>
                    <a:pt x="738" y="12599"/>
                  </a:lnTo>
                  <a:lnTo>
                    <a:pt x="531" y="13013"/>
                  </a:lnTo>
                  <a:lnTo>
                    <a:pt x="356" y="13397"/>
                  </a:lnTo>
                  <a:lnTo>
                    <a:pt x="218" y="13735"/>
                  </a:lnTo>
                  <a:lnTo>
                    <a:pt x="160" y="13889"/>
                  </a:lnTo>
                  <a:lnTo>
                    <a:pt x="112" y="14027"/>
                  </a:lnTo>
                  <a:lnTo>
                    <a:pt x="69" y="14166"/>
                  </a:lnTo>
                  <a:lnTo>
                    <a:pt x="43" y="14288"/>
                  </a:lnTo>
                  <a:lnTo>
                    <a:pt x="16" y="14396"/>
                  </a:lnTo>
                  <a:lnTo>
                    <a:pt x="6" y="14488"/>
                  </a:lnTo>
                  <a:lnTo>
                    <a:pt x="0" y="14565"/>
                  </a:lnTo>
                  <a:lnTo>
                    <a:pt x="6" y="14642"/>
                  </a:lnTo>
                  <a:lnTo>
                    <a:pt x="27" y="14703"/>
                  </a:lnTo>
                  <a:lnTo>
                    <a:pt x="48" y="14765"/>
                  </a:lnTo>
                  <a:lnTo>
                    <a:pt x="85" y="14795"/>
                  </a:lnTo>
                  <a:lnTo>
                    <a:pt x="128" y="14826"/>
                  </a:lnTo>
                  <a:lnTo>
                    <a:pt x="181" y="14841"/>
                  </a:lnTo>
                  <a:lnTo>
                    <a:pt x="239" y="14841"/>
                  </a:lnTo>
                  <a:lnTo>
                    <a:pt x="308" y="14826"/>
                  </a:lnTo>
                  <a:lnTo>
                    <a:pt x="382" y="14811"/>
                  </a:lnTo>
                  <a:lnTo>
                    <a:pt x="563" y="14719"/>
                  </a:lnTo>
                  <a:lnTo>
                    <a:pt x="775" y="14596"/>
                  </a:lnTo>
                  <a:lnTo>
                    <a:pt x="1019" y="14427"/>
                  </a:lnTo>
                  <a:lnTo>
                    <a:pt x="1289" y="14212"/>
                  </a:lnTo>
                  <a:lnTo>
                    <a:pt x="1597" y="13966"/>
                  </a:lnTo>
                  <a:lnTo>
                    <a:pt x="1926" y="13689"/>
                  </a:lnTo>
                  <a:lnTo>
                    <a:pt x="2679" y="13044"/>
                  </a:lnTo>
                  <a:lnTo>
                    <a:pt x="3538" y="12291"/>
                  </a:lnTo>
                  <a:lnTo>
                    <a:pt x="4504" y="11462"/>
                  </a:lnTo>
                  <a:lnTo>
                    <a:pt x="5024" y="11062"/>
                  </a:lnTo>
                  <a:lnTo>
                    <a:pt x="5559" y="10663"/>
                  </a:lnTo>
                  <a:lnTo>
                    <a:pt x="6127" y="10248"/>
                  </a:lnTo>
                  <a:lnTo>
                    <a:pt x="6710" y="9833"/>
                  </a:lnTo>
                  <a:lnTo>
                    <a:pt x="7320" y="9418"/>
                  </a:lnTo>
                  <a:lnTo>
                    <a:pt x="7946" y="9004"/>
                  </a:lnTo>
                  <a:lnTo>
                    <a:pt x="8593" y="8604"/>
                  </a:lnTo>
                  <a:lnTo>
                    <a:pt x="9262" y="8205"/>
                  </a:lnTo>
                  <a:lnTo>
                    <a:pt x="9994" y="7836"/>
                  </a:lnTo>
                  <a:lnTo>
                    <a:pt x="10726" y="7483"/>
                  </a:lnTo>
                  <a:lnTo>
                    <a:pt x="11463" y="7175"/>
                  </a:lnTo>
                  <a:lnTo>
                    <a:pt x="12200" y="6884"/>
                  </a:lnTo>
                  <a:lnTo>
                    <a:pt x="12938" y="6622"/>
                  </a:lnTo>
                  <a:lnTo>
                    <a:pt x="13680" y="6392"/>
                  </a:lnTo>
                  <a:lnTo>
                    <a:pt x="14417" y="6192"/>
                  </a:lnTo>
                  <a:lnTo>
                    <a:pt x="15160" y="6008"/>
                  </a:lnTo>
                  <a:lnTo>
                    <a:pt x="15903" y="5870"/>
                  </a:lnTo>
                  <a:lnTo>
                    <a:pt x="16645" y="5777"/>
                  </a:lnTo>
                  <a:lnTo>
                    <a:pt x="17393" y="5701"/>
                  </a:lnTo>
                  <a:lnTo>
                    <a:pt x="18136" y="5639"/>
                  </a:lnTo>
                  <a:lnTo>
                    <a:pt x="18878" y="5624"/>
                  </a:lnTo>
                  <a:lnTo>
                    <a:pt x="19621" y="5639"/>
                  </a:lnTo>
                  <a:lnTo>
                    <a:pt x="20364" y="5685"/>
                  </a:lnTo>
                  <a:lnTo>
                    <a:pt x="21111" y="5747"/>
                  </a:lnTo>
                  <a:lnTo>
                    <a:pt x="21785" y="5854"/>
                  </a:lnTo>
                  <a:lnTo>
                    <a:pt x="22448" y="5962"/>
                  </a:lnTo>
                  <a:lnTo>
                    <a:pt x="23090" y="6085"/>
                  </a:lnTo>
                  <a:lnTo>
                    <a:pt x="23711" y="6238"/>
                  </a:lnTo>
                  <a:lnTo>
                    <a:pt x="24315" y="6392"/>
                  </a:lnTo>
                  <a:lnTo>
                    <a:pt x="24893" y="6561"/>
                  </a:lnTo>
                  <a:lnTo>
                    <a:pt x="25445" y="6745"/>
                  </a:lnTo>
                  <a:lnTo>
                    <a:pt x="25981" y="6930"/>
                  </a:lnTo>
                  <a:lnTo>
                    <a:pt x="26957" y="7314"/>
                  </a:lnTo>
                  <a:lnTo>
                    <a:pt x="27837" y="7652"/>
                  </a:lnTo>
                  <a:lnTo>
                    <a:pt x="28606" y="7944"/>
                  </a:lnTo>
                  <a:lnTo>
                    <a:pt x="29259" y="8174"/>
                  </a:lnTo>
                  <a:lnTo>
                    <a:pt x="29535" y="8266"/>
                  </a:lnTo>
                  <a:lnTo>
                    <a:pt x="29784" y="8328"/>
                  </a:lnTo>
                  <a:lnTo>
                    <a:pt x="29996" y="8374"/>
                  </a:lnTo>
                  <a:lnTo>
                    <a:pt x="30177" y="8374"/>
                  </a:lnTo>
                  <a:lnTo>
                    <a:pt x="30320" y="8358"/>
                  </a:lnTo>
                  <a:lnTo>
                    <a:pt x="30383" y="8343"/>
                  </a:lnTo>
                  <a:lnTo>
                    <a:pt x="30431" y="8312"/>
                  </a:lnTo>
                  <a:lnTo>
                    <a:pt x="30474" y="8266"/>
                  </a:lnTo>
                  <a:lnTo>
                    <a:pt x="30500" y="8220"/>
                  </a:lnTo>
                  <a:lnTo>
                    <a:pt x="30521" y="8174"/>
                  </a:lnTo>
                  <a:lnTo>
                    <a:pt x="30537" y="8097"/>
                  </a:lnTo>
                  <a:lnTo>
                    <a:pt x="30537" y="8020"/>
                  </a:lnTo>
                  <a:lnTo>
                    <a:pt x="30532" y="7944"/>
                  </a:lnTo>
                  <a:lnTo>
                    <a:pt x="30516" y="7851"/>
                  </a:lnTo>
                  <a:lnTo>
                    <a:pt x="30489" y="7759"/>
                  </a:lnTo>
                  <a:lnTo>
                    <a:pt x="30452" y="7636"/>
                  </a:lnTo>
                  <a:lnTo>
                    <a:pt x="30405" y="7529"/>
                  </a:lnTo>
                  <a:lnTo>
                    <a:pt x="30352" y="7406"/>
                  </a:lnTo>
                  <a:lnTo>
                    <a:pt x="30288" y="7283"/>
                  </a:lnTo>
                  <a:lnTo>
                    <a:pt x="30134" y="6991"/>
                  </a:lnTo>
                  <a:lnTo>
                    <a:pt x="29943" y="6699"/>
                  </a:lnTo>
                  <a:lnTo>
                    <a:pt x="29715" y="6377"/>
                  </a:lnTo>
                  <a:lnTo>
                    <a:pt x="29455" y="6039"/>
                  </a:lnTo>
                  <a:lnTo>
                    <a:pt x="29158" y="5670"/>
                  </a:lnTo>
                  <a:lnTo>
                    <a:pt x="28835" y="5301"/>
                  </a:lnTo>
                  <a:lnTo>
                    <a:pt x="28474" y="4917"/>
                  </a:lnTo>
                  <a:lnTo>
                    <a:pt x="28081" y="4533"/>
                  </a:lnTo>
                  <a:lnTo>
                    <a:pt x="27662" y="4134"/>
                  </a:lnTo>
                  <a:lnTo>
                    <a:pt x="27206" y="3749"/>
                  </a:lnTo>
                  <a:lnTo>
                    <a:pt x="26723" y="3350"/>
                  </a:lnTo>
                  <a:lnTo>
                    <a:pt x="26214" y="2951"/>
                  </a:lnTo>
                  <a:lnTo>
                    <a:pt x="25599" y="2520"/>
                  </a:lnTo>
                  <a:lnTo>
                    <a:pt x="24978" y="2136"/>
                  </a:lnTo>
                  <a:lnTo>
                    <a:pt x="24352" y="1768"/>
                  </a:lnTo>
                  <a:lnTo>
                    <a:pt x="23732" y="1445"/>
                  </a:lnTo>
                  <a:lnTo>
                    <a:pt x="23106" y="1153"/>
                  </a:lnTo>
                  <a:lnTo>
                    <a:pt x="22475" y="892"/>
                  </a:lnTo>
                  <a:lnTo>
                    <a:pt x="21849" y="662"/>
                  </a:lnTo>
                  <a:lnTo>
                    <a:pt x="21218" y="462"/>
                  </a:lnTo>
                  <a:lnTo>
                    <a:pt x="20825" y="370"/>
                  </a:lnTo>
                  <a:lnTo>
                    <a:pt x="20438" y="277"/>
                  </a:lnTo>
                  <a:lnTo>
                    <a:pt x="20051" y="201"/>
                  </a:lnTo>
                  <a:lnTo>
                    <a:pt x="19658" y="139"/>
                  </a:lnTo>
                  <a:lnTo>
                    <a:pt x="19271" y="93"/>
                  </a:lnTo>
                  <a:lnTo>
                    <a:pt x="18878" y="47"/>
                  </a:lnTo>
                  <a:lnTo>
                    <a:pt x="18491" y="16"/>
                  </a:lnTo>
                  <a:lnTo>
                    <a:pt x="181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36;p34"/>
            <p:cNvSpPr/>
            <p:nvPr/>
          </p:nvSpPr>
          <p:spPr>
            <a:xfrm>
              <a:off x="-1013475" y="-8219175"/>
              <a:ext cx="691050" cy="284625"/>
            </a:xfrm>
            <a:custGeom>
              <a:avLst/>
              <a:gdLst/>
              <a:ahLst/>
              <a:cxnLst/>
              <a:rect l="l" t="t" r="r" b="b"/>
              <a:pathLst>
                <a:path w="27642" h="11385" extrusionOk="0">
                  <a:moveTo>
                    <a:pt x="16757" y="1"/>
                  </a:moveTo>
                  <a:lnTo>
                    <a:pt x="16131" y="16"/>
                  </a:lnTo>
                  <a:lnTo>
                    <a:pt x="15505" y="62"/>
                  </a:lnTo>
                  <a:lnTo>
                    <a:pt x="14879" y="124"/>
                  </a:lnTo>
                  <a:lnTo>
                    <a:pt x="14253" y="216"/>
                  </a:lnTo>
                  <a:lnTo>
                    <a:pt x="13622" y="339"/>
                  </a:lnTo>
                  <a:lnTo>
                    <a:pt x="13001" y="477"/>
                  </a:lnTo>
                  <a:lnTo>
                    <a:pt x="12376" y="646"/>
                  </a:lnTo>
                  <a:lnTo>
                    <a:pt x="11750" y="846"/>
                  </a:lnTo>
                  <a:lnTo>
                    <a:pt x="11129" y="1076"/>
                  </a:lnTo>
                  <a:lnTo>
                    <a:pt x="10508" y="1322"/>
                  </a:lnTo>
                  <a:lnTo>
                    <a:pt x="9888" y="1599"/>
                  </a:lnTo>
                  <a:lnTo>
                    <a:pt x="9267" y="1891"/>
                  </a:lnTo>
                  <a:lnTo>
                    <a:pt x="8647" y="2229"/>
                  </a:lnTo>
                  <a:lnTo>
                    <a:pt x="8031" y="2582"/>
                  </a:lnTo>
                  <a:lnTo>
                    <a:pt x="7416" y="2966"/>
                  </a:lnTo>
                  <a:lnTo>
                    <a:pt x="6806" y="3365"/>
                  </a:lnTo>
                  <a:lnTo>
                    <a:pt x="6191" y="3796"/>
                  </a:lnTo>
                  <a:lnTo>
                    <a:pt x="5581" y="4256"/>
                  </a:lnTo>
                  <a:lnTo>
                    <a:pt x="4976" y="4748"/>
                  </a:lnTo>
                  <a:lnTo>
                    <a:pt x="4371" y="5255"/>
                  </a:lnTo>
                  <a:lnTo>
                    <a:pt x="3767" y="5793"/>
                  </a:lnTo>
                  <a:lnTo>
                    <a:pt x="3321" y="6223"/>
                  </a:lnTo>
                  <a:lnTo>
                    <a:pt x="2902" y="6653"/>
                  </a:lnTo>
                  <a:lnTo>
                    <a:pt x="2504" y="7083"/>
                  </a:lnTo>
                  <a:lnTo>
                    <a:pt x="2138" y="7498"/>
                  </a:lnTo>
                  <a:lnTo>
                    <a:pt x="1799" y="7897"/>
                  </a:lnTo>
                  <a:lnTo>
                    <a:pt x="1481" y="8297"/>
                  </a:lnTo>
                  <a:lnTo>
                    <a:pt x="1199" y="8666"/>
                  </a:lnTo>
                  <a:lnTo>
                    <a:pt x="940" y="9034"/>
                  </a:lnTo>
                  <a:lnTo>
                    <a:pt x="711" y="9372"/>
                  </a:lnTo>
                  <a:lnTo>
                    <a:pt x="515" y="9695"/>
                  </a:lnTo>
                  <a:lnTo>
                    <a:pt x="351" y="9987"/>
                  </a:lnTo>
                  <a:lnTo>
                    <a:pt x="213" y="10263"/>
                  </a:lnTo>
                  <a:lnTo>
                    <a:pt x="160" y="10386"/>
                  </a:lnTo>
                  <a:lnTo>
                    <a:pt x="112" y="10509"/>
                  </a:lnTo>
                  <a:lnTo>
                    <a:pt x="75" y="10632"/>
                  </a:lnTo>
                  <a:lnTo>
                    <a:pt x="43" y="10724"/>
                  </a:lnTo>
                  <a:lnTo>
                    <a:pt x="22" y="10832"/>
                  </a:lnTo>
                  <a:lnTo>
                    <a:pt x="6" y="10909"/>
                  </a:lnTo>
                  <a:lnTo>
                    <a:pt x="1" y="11001"/>
                  </a:lnTo>
                  <a:lnTo>
                    <a:pt x="6" y="11062"/>
                  </a:lnTo>
                  <a:lnTo>
                    <a:pt x="17" y="11139"/>
                  </a:lnTo>
                  <a:lnTo>
                    <a:pt x="38" y="11200"/>
                  </a:lnTo>
                  <a:lnTo>
                    <a:pt x="70" y="11247"/>
                  </a:lnTo>
                  <a:lnTo>
                    <a:pt x="107" y="11293"/>
                  </a:lnTo>
                  <a:lnTo>
                    <a:pt x="154" y="11323"/>
                  </a:lnTo>
                  <a:lnTo>
                    <a:pt x="208" y="11354"/>
                  </a:lnTo>
                  <a:lnTo>
                    <a:pt x="271" y="11369"/>
                  </a:lnTo>
                  <a:lnTo>
                    <a:pt x="340" y="11385"/>
                  </a:lnTo>
                  <a:lnTo>
                    <a:pt x="499" y="11385"/>
                  </a:lnTo>
                  <a:lnTo>
                    <a:pt x="696" y="11339"/>
                  </a:lnTo>
                  <a:lnTo>
                    <a:pt x="918" y="11277"/>
                  </a:lnTo>
                  <a:lnTo>
                    <a:pt x="1168" y="11200"/>
                  </a:lnTo>
                  <a:lnTo>
                    <a:pt x="1449" y="11078"/>
                  </a:lnTo>
                  <a:lnTo>
                    <a:pt x="1751" y="10955"/>
                  </a:lnTo>
                  <a:lnTo>
                    <a:pt x="2441" y="10617"/>
                  </a:lnTo>
                  <a:lnTo>
                    <a:pt x="3231" y="10233"/>
                  </a:lnTo>
                  <a:lnTo>
                    <a:pt x="4111" y="9772"/>
                  </a:lnTo>
                  <a:lnTo>
                    <a:pt x="5082" y="9295"/>
                  </a:lnTo>
                  <a:lnTo>
                    <a:pt x="6132" y="8788"/>
                  </a:lnTo>
                  <a:lnTo>
                    <a:pt x="7257" y="8266"/>
                  </a:lnTo>
                  <a:lnTo>
                    <a:pt x="7840" y="8005"/>
                  </a:lnTo>
                  <a:lnTo>
                    <a:pt x="8445" y="7744"/>
                  </a:lnTo>
                  <a:lnTo>
                    <a:pt x="9066" y="7498"/>
                  </a:lnTo>
                  <a:lnTo>
                    <a:pt x="9702" y="7252"/>
                  </a:lnTo>
                  <a:lnTo>
                    <a:pt x="10349" y="7022"/>
                  </a:lnTo>
                  <a:lnTo>
                    <a:pt x="11007" y="6791"/>
                  </a:lnTo>
                  <a:lnTo>
                    <a:pt x="11681" y="6576"/>
                  </a:lnTo>
                  <a:lnTo>
                    <a:pt x="12370" y="6376"/>
                  </a:lnTo>
                  <a:lnTo>
                    <a:pt x="13065" y="6192"/>
                  </a:lnTo>
                  <a:lnTo>
                    <a:pt x="13771" y="6039"/>
                  </a:lnTo>
                  <a:lnTo>
                    <a:pt x="14476" y="5885"/>
                  </a:lnTo>
                  <a:lnTo>
                    <a:pt x="15176" y="5762"/>
                  </a:lnTo>
                  <a:lnTo>
                    <a:pt x="15860" y="5670"/>
                  </a:lnTo>
                  <a:lnTo>
                    <a:pt x="16539" y="5593"/>
                  </a:lnTo>
                  <a:lnTo>
                    <a:pt x="17202" y="5532"/>
                  </a:lnTo>
                  <a:lnTo>
                    <a:pt x="17855" y="5485"/>
                  </a:lnTo>
                  <a:lnTo>
                    <a:pt x="18497" y="5455"/>
                  </a:lnTo>
                  <a:lnTo>
                    <a:pt x="19123" y="5439"/>
                  </a:lnTo>
                  <a:lnTo>
                    <a:pt x="20327" y="5439"/>
                  </a:lnTo>
                  <a:lnTo>
                    <a:pt x="21462" y="5485"/>
                  </a:lnTo>
                  <a:lnTo>
                    <a:pt x="22523" y="5547"/>
                  </a:lnTo>
                  <a:lnTo>
                    <a:pt x="23509" y="5639"/>
                  </a:lnTo>
                  <a:lnTo>
                    <a:pt x="25201" y="5777"/>
                  </a:lnTo>
                  <a:lnTo>
                    <a:pt x="25901" y="5823"/>
                  </a:lnTo>
                  <a:lnTo>
                    <a:pt x="26214" y="5839"/>
                  </a:lnTo>
                  <a:lnTo>
                    <a:pt x="26496" y="5839"/>
                  </a:lnTo>
                  <a:lnTo>
                    <a:pt x="26745" y="5823"/>
                  </a:lnTo>
                  <a:lnTo>
                    <a:pt x="26968" y="5793"/>
                  </a:lnTo>
                  <a:lnTo>
                    <a:pt x="27164" y="5747"/>
                  </a:lnTo>
                  <a:lnTo>
                    <a:pt x="27323" y="5685"/>
                  </a:lnTo>
                  <a:lnTo>
                    <a:pt x="27392" y="5654"/>
                  </a:lnTo>
                  <a:lnTo>
                    <a:pt x="27456" y="5608"/>
                  </a:lnTo>
                  <a:lnTo>
                    <a:pt x="27503" y="5562"/>
                  </a:lnTo>
                  <a:lnTo>
                    <a:pt x="27551" y="5501"/>
                  </a:lnTo>
                  <a:lnTo>
                    <a:pt x="27583" y="5455"/>
                  </a:lnTo>
                  <a:lnTo>
                    <a:pt x="27615" y="5378"/>
                  </a:lnTo>
                  <a:lnTo>
                    <a:pt x="27631" y="5316"/>
                  </a:lnTo>
                  <a:lnTo>
                    <a:pt x="27641" y="5240"/>
                  </a:lnTo>
                  <a:lnTo>
                    <a:pt x="27641" y="5163"/>
                  </a:lnTo>
                  <a:lnTo>
                    <a:pt x="27631" y="5086"/>
                  </a:lnTo>
                  <a:lnTo>
                    <a:pt x="27615" y="5009"/>
                  </a:lnTo>
                  <a:lnTo>
                    <a:pt x="27583" y="4932"/>
                  </a:lnTo>
                  <a:lnTo>
                    <a:pt x="27551" y="4840"/>
                  </a:lnTo>
                  <a:lnTo>
                    <a:pt x="27503" y="4748"/>
                  </a:lnTo>
                  <a:lnTo>
                    <a:pt x="27450" y="4640"/>
                  </a:lnTo>
                  <a:lnTo>
                    <a:pt x="27392" y="4548"/>
                  </a:lnTo>
                  <a:lnTo>
                    <a:pt x="27243" y="4333"/>
                  </a:lnTo>
                  <a:lnTo>
                    <a:pt x="27063" y="4103"/>
                  </a:lnTo>
                  <a:lnTo>
                    <a:pt x="26856" y="3872"/>
                  </a:lnTo>
                  <a:lnTo>
                    <a:pt x="26612" y="3627"/>
                  </a:lnTo>
                  <a:lnTo>
                    <a:pt x="26342" y="3381"/>
                  </a:lnTo>
                  <a:lnTo>
                    <a:pt x="26039" y="3120"/>
                  </a:lnTo>
                  <a:lnTo>
                    <a:pt x="25705" y="2874"/>
                  </a:lnTo>
                  <a:lnTo>
                    <a:pt x="25350" y="2613"/>
                  </a:lnTo>
                  <a:lnTo>
                    <a:pt x="24963" y="2351"/>
                  </a:lnTo>
                  <a:lnTo>
                    <a:pt x="24549" y="2106"/>
                  </a:lnTo>
                  <a:lnTo>
                    <a:pt x="24114" y="1844"/>
                  </a:lnTo>
                  <a:lnTo>
                    <a:pt x="23652" y="1614"/>
                  </a:lnTo>
                  <a:lnTo>
                    <a:pt x="23027" y="1337"/>
                  </a:lnTo>
                  <a:lnTo>
                    <a:pt x="22401" y="1076"/>
                  </a:lnTo>
                  <a:lnTo>
                    <a:pt x="21780" y="846"/>
                  </a:lnTo>
                  <a:lnTo>
                    <a:pt x="21154" y="661"/>
                  </a:lnTo>
                  <a:lnTo>
                    <a:pt x="20523" y="477"/>
                  </a:lnTo>
                  <a:lnTo>
                    <a:pt x="19897" y="339"/>
                  </a:lnTo>
                  <a:lnTo>
                    <a:pt x="19271" y="216"/>
                  </a:lnTo>
                  <a:lnTo>
                    <a:pt x="18645" y="124"/>
                  </a:lnTo>
                  <a:lnTo>
                    <a:pt x="18014" y="62"/>
                  </a:lnTo>
                  <a:lnTo>
                    <a:pt x="17388" y="16"/>
                  </a:lnTo>
                  <a:lnTo>
                    <a:pt x="167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37;p34"/>
            <p:cNvSpPr/>
            <p:nvPr/>
          </p:nvSpPr>
          <p:spPr>
            <a:xfrm>
              <a:off x="-1244075" y="-3152875"/>
              <a:ext cx="1537350" cy="3391000"/>
            </a:xfrm>
            <a:custGeom>
              <a:avLst/>
              <a:gdLst/>
              <a:ahLst/>
              <a:cxnLst/>
              <a:rect l="l" t="t" r="r" b="b"/>
              <a:pathLst>
                <a:path w="61494" h="135640" extrusionOk="0">
                  <a:moveTo>
                    <a:pt x="41756" y="1"/>
                  </a:moveTo>
                  <a:lnTo>
                    <a:pt x="41209" y="32"/>
                  </a:lnTo>
                  <a:lnTo>
                    <a:pt x="40668" y="93"/>
                  </a:lnTo>
                  <a:lnTo>
                    <a:pt x="40133" y="155"/>
                  </a:lnTo>
                  <a:lnTo>
                    <a:pt x="39613" y="247"/>
                  </a:lnTo>
                  <a:lnTo>
                    <a:pt x="39098" y="354"/>
                  </a:lnTo>
                  <a:lnTo>
                    <a:pt x="38600" y="462"/>
                  </a:lnTo>
                  <a:lnTo>
                    <a:pt x="38112" y="585"/>
                  </a:lnTo>
                  <a:lnTo>
                    <a:pt x="37634" y="723"/>
                  </a:lnTo>
                  <a:lnTo>
                    <a:pt x="37173" y="861"/>
                  </a:lnTo>
                  <a:lnTo>
                    <a:pt x="36727" y="1015"/>
                  </a:lnTo>
                  <a:lnTo>
                    <a:pt x="35884" y="1307"/>
                  </a:lnTo>
                  <a:lnTo>
                    <a:pt x="35104" y="1599"/>
                  </a:lnTo>
                  <a:lnTo>
                    <a:pt x="33778" y="2106"/>
                  </a:lnTo>
                  <a:lnTo>
                    <a:pt x="32606" y="2551"/>
                  </a:lnTo>
                  <a:lnTo>
                    <a:pt x="31211" y="3089"/>
                  </a:lnTo>
                  <a:lnTo>
                    <a:pt x="29630" y="3734"/>
                  </a:lnTo>
                  <a:lnTo>
                    <a:pt x="27896" y="4425"/>
                  </a:lnTo>
                  <a:lnTo>
                    <a:pt x="24114" y="5977"/>
                  </a:lnTo>
                  <a:lnTo>
                    <a:pt x="20162" y="7621"/>
                  </a:lnTo>
                  <a:lnTo>
                    <a:pt x="19642" y="7851"/>
                  </a:lnTo>
                  <a:lnTo>
                    <a:pt x="19122" y="8097"/>
                  </a:lnTo>
                  <a:lnTo>
                    <a:pt x="18613" y="8358"/>
                  </a:lnTo>
                  <a:lnTo>
                    <a:pt x="18104" y="8635"/>
                  </a:lnTo>
                  <a:lnTo>
                    <a:pt x="17605" y="8927"/>
                  </a:lnTo>
                  <a:lnTo>
                    <a:pt x="17107" y="9234"/>
                  </a:lnTo>
                  <a:lnTo>
                    <a:pt x="16614" y="9557"/>
                  </a:lnTo>
                  <a:lnTo>
                    <a:pt x="16126" y="9910"/>
                  </a:lnTo>
                  <a:lnTo>
                    <a:pt x="15643" y="10263"/>
                  </a:lnTo>
                  <a:lnTo>
                    <a:pt x="15160" y="10647"/>
                  </a:lnTo>
                  <a:lnTo>
                    <a:pt x="14688" y="11047"/>
                  </a:lnTo>
                  <a:lnTo>
                    <a:pt x="14221" y="11462"/>
                  </a:lnTo>
                  <a:lnTo>
                    <a:pt x="13760" y="11892"/>
                  </a:lnTo>
                  <a:lnTo>
                    <a:pt x="13304" y="12337"/>
                  </a:lnTo>
                  <a:lnTo>
                    <a:pt x="12853" y="12798"/>
                  </a:lnTo>
                  <a:lnTo>
                    <a:pt x="12407" y="13290"/>
                  </a:lnTo>
                  <a:lnTo>
                    <a:pt x="11967" y="13797"/>
                  </a:lnTo>
                  <a:lnTo>
                    <a:pt x="11537" y="14319"/>
                  </a:lnTo>
                  <a:lnTo>
                    <a:pt x="11108" y="14857"/>
                  </a:lnTo>
                  <a:lnTo>
                    <a:pt x="10689" y="15410"/>
                  </a:lnTo>
                  <a:lnTo>
                    <a:pt x="10275" y="15994"/>
                  </a:lnTo>
                  <a:lnTo>
                    <a:pt x="9866" y="16593"/>
                  </a:lnTo>
                  <a:lnTo>
                    <a:pt x="9463" y="17207"/>
                  </a:lnTo>
                  <a:lnTo>
                    <a:pt x="9071" y="17837"/>
                  </a:lnTo>
                  <a:lnTo>
                    <a:pt x="8684" y="18498"/>
                  </a:lnTo>
                  <a:lnTo>
                    <a:pt x="8302" y="19174"/>
                  </a:lnTo>
                  <a:lnTo>
                    <a:pt x="7930" y="19865"/>
                  </a:lnTo>
                  <a:lnTo>
                    <a:pt x="7564" y="20572"/>
                  </a:lnTo>
                  <a:lnTo>
                    <a:pt x="7204" y="21309"/>
                  </a:lnTo>
                  <a:lnTo>
                    <a:pt x="6848" y="22062"/>
                  </a:lnTo>
                  <a:lnTo>
                    <a:pt x="6504" y="22846"/>
                  </a:lnTo>
                  <a:lnTo>
                    <a:pt x="6169" y="23629"/>
                  </a:lnTo>
                  <a:lnTo>
                    <a:pt x="5841" y="24443"/>
                  </a:lnTo>
                  <a:lnTo>
                    <a:pt x="5517" y="25288"/>
                  </a:lnTo>
                  <a:lnTo>
                    <a:pt x="5204" y="26133"/>
                  </a:lnTo>
                  <a:lnTo>
                    <a:pt x="4896" y="27009"/>
                  </a:lnTo>
                  <a:lnTo>
                    <a:pt x="4599" y="27915"/>
                  </a:lnTo>
                  <a:lnTo>
                    <a:pt x="4313" y="28837"/>
                  </a:lnTo>
                  <a:lnTo>
                    <a:pt x="4032" y="29774"/>
                  </a:lnTo>
                  <a:lnTo>
                    <a:pt x="3756" y="30727"/>
                  </a:lnTo>
                  <a:lnTo>
                    <a:pt x="3496" y="31710"/>
                  </a:lnTo>
                  <a:lnTo>
                    <a:pt x="3236" y="32724"/>
                  </a:lnTo>
                  <a:lnTo>
                    <a:pt x="2992" y="33753"/>
                  </a:lnTo>
                  <a:lnTo>
                    <a:pt x="2753" y="34798"/>
                  </a:lnTo>
                  <a:lnTo>
                    <a:pt x="2525" y="35873"/>
                  </a:lnTo>
                  <a:lnTo>
                    <a:pt x="2308" y="36964"/>
                  </a:lnTo>
                  <a:lnTo>
                    <a:pt x="2096" y="38070"/>
                  </a:lnTo>
                  <a:lnTo>
                    <a:pt x="1894" y="39207"/>
                  </a:lnTo>
                  <a:lnTo>
                    <a:pt x="1703" y="40375"/>
                  </a:lnTo>
                  <a:lnTo>
                    <a:pt x="1523" y="41558"/>
                  </a:lnTo>
                  <a:lnTo>
                    <a:pt x="1348" y="42756"/>
                  </a:lnTo>
                  <a:lnTo>
                    <a:pt x="1189" y="43985"/>
                  </a:lnTo>
                  <a:lnTo>
                    <a:pt x="1035" y="45229"/>
                  </a:lnTo>
                  <a:lnTo>
                    <a:pt x="892" y="46504"/>
                  </a:lnTo>
                  <a:lnTo>
                    <a:pt x="759" y="47810"/>
                  </a:lnTo>
                  <a:lnTo>
                    <a:pt x="637" y="49131"/>
                  </a:lnTo>
                  <a:lnTo>
                    <a:pt x="526" y="50468"/>
                  </a:lnTo>
                  <a:lnTo>
                    <a:pt x="425" y="51835"/>
                  </a:lnTo>
                  <a:lnTo>
                    <a:pt x="329" y="53233"/>
                  </a:lnTo>
                  <a:lnTo>
                    <a:pt x="250" y="54647"/>
                  </a:lnTo>
                  <a:lnTo>
                    <a:pt x="181" y="56091"/>
                  </a:lnTo>
                  <a:lnTo>
                    <a:pt x="123" y="57550"/>
                  </a:lnTo>
                  <a:lnTo>
                    <a:pt x="75" y="59041"/>
                  </a:lnTo>
                  <a:lnTo>
                    <a:pt x="38" y="60561"/>
                  </a:lnTo>
                  <a:lnTo>
                    <a:pt x="11" y="61990"/>
                  </a:lnTo>
                  <a:lnTo>
                    <a:pt x="1" y="63419"/>
                  </a:lnTo>
                  <a:lnTo>
                    <a:pt x="1" y="64863"/>
                  </a:lnTo>
                  <a:lnTo>
                    <a:pt x="11" y="66292"/>
                  </a:lnTo>
                  <a:lnTo>
                    <a:pt x="32" y="67721"/>
                  </a:lnTo>
                  <a:lnTo>
                    <a:pt x="69" y="69149"/>
                  </a:lnTo>
                  <a:lnTo>
                    <a:pt x="117" y="70578"/>
                  </a:lnTo>
                  <a:lnTo>
                    <a:pt x="176" y="72007"/>
                  </a:lnTo>
                  <a:lnTo>
                    <a:pt x="213" y="72806"/>
                  </a:lnTo>
                  <a:lnTo>
                    <a:pt x="255" y="73620"/>
                  </a:lnTo>
                  <a:lnTo>
                    <a:pt x="303" y="74434"/>
                  </a:lnTo>
                  <a:lnTo>
                    <a:pt x="351" y="75248"/>
                  </a:lnTo>
                  <a:lnTo>
                    <a:pt x="404" y="76063"/>
                  </a:lnTo>
                  <a:lnTo>
                    <a:pt x="457" y="76877"/>
                  </a:lnTo>
                  <a:lnTo>
                    <a:pt x="515" y="77691"/>
                  </a:lnTo>
                  <a:lnTo>
                    <a:pt x="579" y="78505"/>
                  </a:lnTo>
                  <a:lnTo>
                    <a:pt x="648" y="79335"/>
                  </a:lnTo>
                  <a:lnTo>
                    <a:pt x="717" y="80149"/>
                  </a:lnTo>
                  <a:lnTo>
                    <a:pt x="791" y="80979"/>
                  </a:lnTo>
                  <a:lnTo>
                    <a:pt x="865" y="81793"/>
                  </a:lnTo>
                  <a:lnTo>
                    <a:pt x="950" y="82623"/>
                  </a:lnTo>
                  <a:lnTo>
                    <a:pt x="1035" y="83437"/>
                  </a:lnTo>
                  <a:lnTo>
                    <a:pt x="1120" y="84266"/>
                  </a:lnTo>
                  <a:lnTo>
                    <a:pt x="1215" y="85096"/>
                  </a:lnTo>
                  <a:lnTo>
                    <a:pt x="1305" y="85910"/>
                  </a:lnTo>
                  <a:lnTo>
                    <a:pt x="1406" y="86740"/>
                  </a:lnTo>
                  <a:lnTo>
                    <a:pt x="1507" y="87554"/>
                  </a:lnTo>
                  <a:lnTo>
                    <a:pt x="1618" y="88384"/>
                  </a:lnTo>
                  <a:lnTo>
                    <a:pt x="1724" y="89198"/>
                  </a:lnTo>
                  <a:lnTo>
                    <a:pt x="1841" y="90012"/>
                  </a:lnTo>
                  <a:lnTo>
                    <a:pt x="1958" y="90826"/>
                  </a:lnTo>
                  <a:lnTo>
                    <a:pt x="2080" y="91656"/>
                  </a:lnTo>
                  <a:lnTo>
                    <a:pt x="2202" y="92455"/>
                  </a:lnTo>
                  <a:lnTo>
                    <a:pt x="2329" y="93269"/>
                  </a:lnTo>
                  <a:lnTo>
                    <a:pt x="2462" y="94083"/>
                  </a:lnTo>
                  <a:lnTo>
                    <a:pt x="2600" y="94882"/>
                  </a:lnTo>
                  <a:lnTo>
                    <a:pt x="2738" y="95696"/>
                  </a:lnTo>
                  <a:lnTo>
                    <a:pt x="2881" y="96495"/>
                  </a:lnTo>
                  <a:lnTo>
                    <a:pt x="3029" y="97294"/>
                  </a:lnTo>
                  <a:lnTo>
                    <a:pt x="3183" y="98093"/>
                  </a:lnTo>
                  <a:lnTo>
                    <a:pt x="3337" y="98877"/>
                  </a:lnTo>
                  <a:lnTo>
                    <a:pt x="3496" y="99675"/>
                  </a:lnTo>
                  <a:lnTo>
                    <a:pt x="3655" y="100459"/>
                  </a:lnTo>
                  <a:lnTo>
                    <a:pt x="3825" y="101242"/>
                  </a:lnTo>
                  <a:lnTo>
                    <a:pt x="3995" y="102011"/>
                  </a:lnTo>
                  <a:lnTo>
                    <a:pt x="4170" y="102794"/>
                  </a:lnTo>
                  <a:lnTo>
                    <a:pt x="4345" y="103562"/>
                  </a:lnTo>
                  <a:lnTo>
                    <a:pt x="4525" y="104315"/>
                  </a:lnTo>
                  <a:lnTo>
                    <a:pt x="4711" y="105083"/>
                  </a:lnTo>
                  <a:lnTo>
                    <a:pt x="4902" y="105836"/>
                  </a:lnTo>
                  <a:lnTo>
                    <a:pt x="5098" y="106589"/>
                  </a:lnTo>
                  <a:lnTo>
                    <a:pt x="5294" y="107326"/>
                  </a:lnTo>
                  <a:lnTo>
                    <a:pt x="5496" y="108064"/>
                  </a:lnTo>
                  <a:lnTo>
                    <a:pt x="5697" y="108801"/>
                  </a:lnTo>
                  <a:lnTo>
                    <a:pt x="5909" y="109523"/>
                  </a:lnTo>
                  <a:lnTo>
                    <a:pt x="6122" y="110245"/>
                  </a:lnTo>
                  <a:lnTo>
                    <a:pt x="6339" y="110967"/>
                  </a:lnTo>
                  <a:lnTo>
                    <a:pt x="6557" y="111674"/>
                  </a:lnTo>
                  <a:lnTo>
                    <a:pt x="6785" y="112381"/>
                  </a:lnTo>
                  <a:lnTo>
                    <a:pt x="7013" y="113072"/>
                  </a:lnTo>
                  <a:lnTo>
                    <a:pt x="7246" y="113763"/>
                  </a:lnTo>
                  <a:lnTo>
                    <a:pt x="7480" y="114439"/>
                  </a:lnTo>
                  <a:lnTo>
                    <a:pt x="7724" y="115115"/>
                  </a:lnTo>
                  <a:lnTo>
                    <a:pt x="7968" y="115776"/>
                  </a:lnTo>
                  <a:lnTo>
                    <a:pt x="8217" y="116436"/>
                  </a:lnTo>
                  <a:lnTo>
                    <a:pt x="8466" y="117097"/>
                  </a:lnTo>
                  <a:lnTo>
                    <a:pt x="8726" y="117742"/>
                  </a:lnTo>
                  <a:lnTo>
                    <a:pt x="8986" y="118372"/>
                  </a:lnTo>
                  <a:lnTo>
                    <a:pt x="9251" y="119002"/>
                  </a:lnTo>
                  <a:lnTo>
                    <a:pt x="9522" y="119616"/>
                  </a:lnTo>
                  <a:lnTo>
                    <a:pt x="9792" y="120231"/>
                  </a:lnTo>
                  <a:lnTo>
                    <a:pt x="10068" y="120830"/>
                  </a:lnTo>
                  <a:lnTo>
                    <a:pt x="10349" y="121414"/>
                  </a:lnTo>
                  <a:lnTo>
                    <a:pt x="10636" y="121998"/>
                  </a:lnTo>
                  <a:lnTo>
                    <a:pt x="10927" y="122566"/>
                  </a:lnTo>
                  <a:lnTo>
                    <a:pt x="11219" y="123135"/>
                  </a:lnTo>
                  <a:lnTo>
                    <a:pt x="11516" y="123688"/>
                  </a:lnTo>
                  <a:lnTo>
                    <a:pt x="11818" y="124225"/>
                  </a:lnTo>
                  <a:lnTo>
                    <a:pt x="12126" y="124763"/>
                  </a:lnTo>
                  <a:lnTo>
                    <a:pt x="12434" y="125285"/>
                  </a:lnTo>
                  <a:lnTo>
                    <a:pt x="12752" y="125792"/>
                  </a:lnTo>
                  <a:lnTo>
                    <a:pt x="13070" y="126299"/>
                  </a:lnTo>
                  <a:lnTo>
                    <a:pt x="13394" y="126791"/>
                  </a:lnTo>
                  <a:lnTo>
                    <a:pt x="13717" y="127267"/>
                  </a:lnTo>
                  <a:lnTo>
                    <a:pt x="14052" y="127728"/>
                  </a:lnTo>
                  <a:lnTo>
                    <a:pt x="14386" y="128189"/>
                  </a:lnTo>
                  <a:lnTo>
                    <a:pt x="14725" y="128635"/>
                  </a:lnTo>
                  <a:lnTo>
                    <a:pt x="15070" y="129065"/>
                  </a:lnTo>
                  <a:lnTo>
                    <a:pt x="15415" y="129495"/>
                  </a:lnTo>
                  <a:lnTo>
                    <a:pt x="15770" y="129894"/>
                  </a:lnTo>
                  <a:lnTo>
                    <a:pt x="16126" y="130294"/>
                  </a:lnTo>
                  <a:lnTo>
                    <a:pt x="16486" y="130678"/>
                  </a:lnTo>
                  <a:lnTo>
                    <a:pt x="16852" y="131046"/>
                  </a:lnTo>
                  <a:lnTo>
                    <a:pt x="17218" y="131400"/>
                  </a:lnTo>
                  <a:lnTo>
                    <a:pt x="17595" y="131753"/>
                  </a:lnTo>
                  <a:lnTo>
                    <a:pt x="17971" y="132076"/>
                  </a:lnTo>
                  <a:lnTo>
                    <a:pt x="18353" y="132398"/>
                  </a:lnTo>
                  <a:lnTo>
                    <a:pt x="18741" y="132706"/>
                  </a:lnTo>
                  <a:lnTo>
                    <a:pt x="19133" y="132998"/>
                  </a:lnTo>
                  <a:lnTo>
                    <a:pt x="19526" y="133274"/>
                  </a:lnTo>
                  <a:lnTo>
                    <a:pt x="19929" y="133535"/>
                  </a:lnTo>
                  <a:lnTo>
                    <a:pt x="20332" y="133781"/>
                  </a:lnTo>
                  <a:lnTo>
                    <a:pt x="20740" y="134012"/>
                  </a:lnTo>
                  <a:lnTo>
                    <a:pt x="21154" y="134227"/>
                  </a:lnTo>
                  <a:lnTo>
                    <a:pt x="21573" y="134426"/>
                  </a:lnTo>
                  <a:lnTo>
                    <a:pt x="21992" y="134626"/>
                  </a:lnTo>
                  <a:lnTo>
                    <a:pt x="22416" y="134795"/>
                  </a:lnTo>
                  <a:lnTo>
                    <a:pt x="22851" y="134949"/>
                  </a:lnTo>
                  <a:lnTo>
                    <a:pt x="23286" y="135087"/>
                  </a:lnTo>
                  <a:lnTo>
                    <a:pt x="23721" y="135225"/>
                  </a:lnTo>
                  <a:lnTo>
                    <a:pt x="24167" y="135333"/>
                  </a:lnTo>
                  <a:lnTo>
                    <a:pt x="24618" y="135425"/>
                  </a:lnTo>
                  <a:lnTo>
                    <a:pt x="25069" y="135502"/>
                  </a:lnTo>
                  <a:lnTo>
                    <a:pt x="25525" y="135563"/>
                  </a:lnTo>
                  <a:lnTo>
                    <a:pt x="25986" y="135609"/>
                  </a:lnTo>
                  <a:lnTo>
                    <a:pt x="26453" y="135625"/>
                  </a:lnTo>
                  <a:lnTo>
                    <a:pt x="26925" y="135640"/>
                  </a:lnTo>
                  <a:lnTo>
                    <a:pt x="27402" y="135640"/>
                  </a:lnTo>
                  <a:lnTo>
                    <a:pt x="27880" y="135609"/>
                  </a:lnTo>
                  <a:lnTo>
                    <a:pt x="28368" y="135563"/>
                  </a:lnTo>
                  <a:lnTo>
                    <a:pt x="28856" y="135502"/>
                  </a:lnTo>
                  <a:lnTo>
                    <a:pt x="29349" y="135425"/>
                  </a:lnTo>
                  <a:lnTo>
                    <a:pt x="29848" y="135333"/>
                  </a:lnTo>
                  <a:lnTo>
                    <a:pt x="30346" y="135210"/>
                  </a:lnTo>
                  <a:lnTo>
                    <a:pt x="30856" y="135072"/>
                  </a:lnTo>
                  <a:lnTo>
                    <a:pt x="31370" y="134933"/>
                  </a:lnTo>
                  <a:lnTo>
                    <a:pt x="31885" y="134749"/>
                  </a:lnTo>
                  <a:lnTo>
                    <a:pt x="32404" y="134565"/>
                  </a:lnTo>
                  <a:lnTo>
                    <a:pt x="32929" y="134350"/>
                  </a:lnTo>
                  <a:lnTo>
                    <a:pt x="33460" y="134119"/>
                  </a:lnTo>
                  <a:lnTo>
                    <a:pt x="33996" y="133873"/>
                  </a:lnTo>
                  <a:lnTo>
                    <a:pt x="34537" y="133612"/>
                  </a:lnTo>
                  <a:lnTo>
                    <a:pt x="35083" y="133320"/>
                  </a:lnTo>
                  <a:lnTo>
                    <a:pt x="35629" y="133013"/>
                  </a:lnTo>
                  <a:lnTo>
                    <a:pt x="36186" y="132675"/>
                  </a:lnTo>
                  <a:lnTo>
                    <a:pt x="36743" y="132322"/>
                  </a:lnTo>
                  <a:lnTo>
                    <a:pt x="37024" y="132153"/>
                  </a:lnTo>
                  <a:lnTo>
                    <a:pt x="37364" y="131938"/>
                  </a:lnTo>
                  <a:lnTo>
                    <a:pt x="37820" y="131615"/>
                  </a:lnTo>
                  <a:lnTo>
                    <a:pt x="38388" y="131200"/>
                  </a:lnTo>
                  <a:lnTo>
                    <a:pt x="38706" y="130939"/>
                  </a:lnTo>
                  <a:lnTo>
                    <a:pt x="39056" y="130662"/>
                  </a:lnTo>
                  <a:lnTo>
                    <a:pt x="39422" y="130340"/>
                  </a:lnTo>
                  <a:lnTo>
                    <a:pt x="39814" y="130002"/>
                  </a:lnTo>
                  <a:lnTo>
                    <a:pt x="40223" y="129618"/>
                  </a:lnTo>
                  <a:lnTo>
                    <a:pt x="40653" y="129218"/>
                  </a:lnTo>
                  <a:lnTo>
                    <a:pt x="41103" y="128773"/>
                  </a:lnTo>
                  <a:lnTo>
                    <a:pt x="41570" y="128297"/>
                  </a:lnTo>
                  <a:lnTo>
                    <a:pt x="42048" y="127774"/>
                  </a:lnTo>
                  <a:lnTo>
                    <a:pt x="42546" y="127236"/>
                  </a:lnTo>
                  <a:lnTo>
                    <a:pt x="43055" y="126637"/>
                  </a:lnTo>
                  <a:lnTo>
                    <a:pt x="43580" y="126023"/>
                  </a:lnTo>
                  <a:lnTo>
                    <a:pt x="44111" y="125347"/>
                  </a:lnTo>
                  <a:lnTo>
                    <a:pt x="44657" y="124656"/>
                  </a:lnTo>
                  <a:lnTo>
                    <a:pt x="45209" y="123903"/>
                  </a:lnTo>
                  <a:lnTo>
                    <a:pt x="45771" y="123119"/>
                  </a:lnTo>
                  <a:lnTo>
                    <a:pt x="46339" y="122290"/>
                  </a:lnTo>
                  <a:lnTo>
                    <a:pt x="46912" y="121429"/>
                  </a:lnTo>
                  <a:lnTo>
                    <a:pt x="47490" y="120508"/>
                  </a:lnTo>
                  <a:lnTo>
                    <a:pt x="48068" y="119555"/>
                  </a:lnTo>
                  <a:lnTo>
                    <a:pt x="48360" y="119048"/>
                  </a:lnTo>
                  <a:lnTo>
                    <a:pt x="48651" y="118541"/>
                  </a:lnTo>
                  <a:lnTo>
                    <a:pt x="48943" y="118019"/>
                  </a:lnTo>
                  <a:lnTo>
                    <a:pt x="49235" y="117496"/>
                  </a:lnTo>
                  <a:lnTo>
                    <a:pt x="49527" y="116943"/>
                  </a:lnTo>
                  <a:lnTo>
                    <a:pt x="49818" y="116390"/>
                  </a:lnTo>
                  <a:lnTo>
                    <a:pt x="50110" y="115822"/>
                  </a:lnTo>
                  <a:lnTo>
                    <a:pt x="50402" y="115238"/>
                  </a:lnTo>
                  <a:lnTo>
                    <a:pt x="50694" y="114654"/>
                  </a:lnTo>
                  <a:lnTo>
                    <a:pt x="50980" y="114040"/>
                  </a:lnTo>
                  <a:lnTo>
                    <a:pt x="51272" y="113425"/>
                  </a:lnTo>
                  <a:lnTo>
                    <a:pt x="51558" y="112795"/>
                  </a:lnTo>
                  <a:lnTo>
                    <a:pt x="51845" y="112150"/>
                  </a:lnTo>
                  <a:lnTo>
                    <a:pt x="52126" y="111490"/>
                  </a:lnTo>
                  <a:lnTo>
                    <a:pt x="52412" y="110829"/>
                  </a:lnTo>
                  <a:lnTo>
                    <a:pt x="52693" y="110138"/>
                  </a:lnTo>
                  <a:lnTo>
                    <a:pt x="52974" y="109446"/>
                  </a:lnTo>
                  <a:lnTo>
                    <a:pt x="53250" y="108740"/>
                  </a:lnTo>
                  <a:lnTo>
                    <a:pt x="53526" y="108018"/>
                  </a:lnTo>
                  <a:lnTo>
                    <a:pt x="53802" y="107280"/>
                  </a:lnTo>
                  <a:lnTo>
                    <a:pt x="54072" y="106527"/>
                  </a:lnTo>
                  <a:lnTo>
                    <a:pt x="54338" y="105775"/>
                  </a:lnTo>
                  <a:lnTo>
                    <a:pt x="54608" y="104991"/>
                  </a:lnTo>
                  <a:lnTo>
                    <a:pt x="54868" y="104192"/>
                  </a:lnTo>
                  <a:lnTo>
                    <a:pt x="55128" y="103393"/>
                  </a:lnTo>
                  <a:lnTo>
                    <a:pt x="55388" y="102579"/>
                  </a:lnTo>
                  <a:lnTo>
                    <a:pt x="55642" y="101734"/>
                  </a:lnTo>
                  <a:lnTo>
                    <a:pt x="55892" y="100889"/>
                  </a:lnTo>
                  <a:lnTo>
                    <a:pt x="56141" y="100029"/>
                  </a:lnTo>
                  <a:lnTo>
                    <a:pt x="56380" y="99153"/>
                  </a:lnTo>
                  <a:lnTo>
                    <a:pt x="56624" y="98262"/>
                  </a:lnTo>
                  <a:lnTo>
                    <a:pt x="56857" y="97356"/>
                  </a:lnTo>
                  <a:lnTo>
                    <a:pt x="57090" y="96434"/>
                  </a:lnTo>
                  <a:lnTo>
                    <a:pt x="57319" y="95497"/>
                  </a:lnTo>
                  <a:lnTo>
                    <a:pt x="57541" y="94544"/>
                  </a:lnTo>
                  <a:lnTo>
                    <a:pt x="57759" y="93576"/>
                  </a:lnTo>
                  <a:lnTo>
                    <a:pt x="57971" y="92593"/>
                  </a:lnTo>
                  <a:lnTo>
                    <a:pt x="58178" y="91595"/>
                  </a:lnTo>
                  <a:lnTo>
                    <a:pt x="58385" y="90581"/>
                  </a:lnTo>
                  <a:lnTo>
                    <a:pt x="58581" y="89551"/>
                  </a:lnTo>
                  <a:lnTo>
                    <a:pt x="58777" y="88507"/>
                  </a:lnTo>
                  <a:lnTo>
                    <a:pt x="58963" y="87447"/>
                  </a:lnTo>
                  <a:lnTo>
                    <a:pt x="59149" y="86371"/>
                  </a:lnTo>
                  <a:lnTo>
                    <a:pt x="59324" y="85280"/>
                  </a:lnTo>
                  <a:lnTo>
                    <a:pt x="59493" y="84159"/>
                  </a:lnTo>
                  <a:lnTo>
                    <a:pt x="59663" y="83037"/>
                  </a:lnTo>
                  <a:lnTo>
                    <a:pt x="59822" y="81901"/>
                  </a:lnTo>
                  <a:lnTo>
                    <a:pt x="59971" y="80733"/>
                  </a:lnTo>
                  <a:lnTo>
                    <a:pt x="60119" y="79565"/>
                  </a:lnTo>
                  <a:lnTo>
                    <a:pt x="60257" y="78367"/>
                  </a:lnTo>
                  <a:lnTo>
                    <a:pt x="60390" y="77153"/>
                  </a:lnTo>
                  <a:lnTo>
                    <a:pt x="60517" y="75924"/>
                  </a:lnTo>
                  <a:lnTo>
                    <a:pt x="60639" y="74680"/>
                  </a:lnTo>
                  <a:lnTo>
                    <a:pt x="60750" y="73420"/>
                  </a:lnTo>
                  <a:lnTo>
                    <a:pt x="60857" y="72145"/>
                  </a:lnTo>
                  <a:lnTo>
                    <a:pt x="60952" y="70855"/>
                  </a:lnTo>
                  <a:lnTo>
                    <a:pt x="61042" y="69533"/>
                  </a:lnTo>
                  <a:lnTo>
                    <a:pt x="61122" y="68212"/>
                  </a:lnTo>
                  <a:lnTo>
                    <a:pt x="61196" y="66860"/>
                  </a:lnTo>
                  <a:lnTo>
                    <a:pt x="61265" y="65493"/>
                  </a:lnTo>
                  <a:lnTo>
                    <a:pt x="61323" y="64110"/>
                  </a:lnTo>
                  <a:lnTo>
                    <a:pt x="61371" y="62697"/>
                  </a:lnTo>
                  <a:lnTo>
                    <a:pt x="61413" y="61284"/>
                  </a:lnTo>
                  <a:lnTo>
                    <a:pt x="61445" y="59839"/>
                  </a:lnTo>
                  <a:lnTo>
                    <a:pt x="61472" y="58380"/>
                  </a:lnTo>
                  <a:lnTo>
                    <a:pt x="61488" y="56905"/>
                  </a:lnTo>
                  <a:lnTo>
                    <a:pt x="61493" y="55415"/>
                  </a:lnTo>
                  <a:lnTo>
                    <a:pt x="61488" y="53894"/>
                  </a:lnTo>
                  <a:lnTo>
                    <a:pt x="61477" y="52388"/>
                  </a:lnTo>
                  <a:lnTo>
                    <a:pt x="61461" y="50898"/>
                  </a:lnTo>
                  <a:lnTo>
                    <a:pt x="61435" y="49454"/>
                  </a:lnTo>
                  <a:lnTo>
                    <a:pt x="61398" y="48025"/>
                  </a:lnTo>
                  <a:lnTo>
                    <a:pt x="61360" y="46612"/>
                  </a:lnTo>
                  <a:lnTo>
                    <a:pt x="61313" y="45245"/>
                  </a:lnTo>
                  <a:lnTo>
                    <a:pt x="61254" y="43893"/>
                  </a:lnTo>
                  <a:lnTo>
                    <a:pt x="61196" y="42572"/>
                  </a:lnTo>
                  <a:lnTo>
                    <a:pt x="61127" y="41281"/>
                  </a:lnTo>
                  <a:lnTo>
                    <a:pt x="61047" y="40006"/>
                  </a:lnTo>
                  <a:lnTo>
                    <a:pt x="60968" y="38762"/>
                  </a:lnTo>
                  <a:lnTo>
                    <a:pt x="60878" y="37548"/>
                  </a:lnTo>
                  <a:lnTo>
                    <a:pt x="60782" y="36350"/>
                  </a:lnTo>
                  <a:lnTo>
                    <a:pt x="60681" y="35182"/>
                  </a:lnTo>
                  <a:lnTo>
                    <a:pt x="60575" y="34030"/>
                  </a:lnTo>
                  <a:lnTo>
                    <a:pt x="60459" y="32908"/>
                  </a:lnTo>
                  <a:lnTo>
                    <a:pt x="60342" y="31818"/>
                  </a:lnTo>
                  <a:lnTo>
                    <a:pt x="60215" y="30742"/>
                  </a:lnTo>
                  <a:lnTo>
                    <a:pt x="60082" y="29682"/>
                  </a:lnTo>
                  <a:lnTo>
                    <a:pt x="59944" y="28668"/>
                  </a:lnTo>
                  <a:lnTo>
                    <a:pt x="59801" y="27654"/>
                  </a:lnTo>
                  <a:lnTo>
                    <a:pt x="59658" y="26671"/>
                  </a:lnTo>
                  <a:lnTo>
                    <a:pt x="59504" y="25718"/>
                  </a:lnTo>
                  <a:lnTo>
                    <a:pt x="59345" y="24781"/>
                  </a:lnTo>
                  <a:lnTo>
                    <a:pt x="59180" y="23860"/>
                  </a:lnTo>
                  <a:lnTo>
                    <a:pt x="59011" y="22968"/>
                  </a:lnTo>
                  <a:lnTo>
                    <a:pt x="58836" y="22093"/>
                  </a:lnTo>
                  <a:lnTo>
                    <a:pt x="58655" y="21248"/>
                  </a:lnTo>
                  <a:lnTo>
                    <a:pt x="58470" y="20418"/>
                  </a:lnTo>
                  <a:lnTo>
                    <a:pt x="58284" y="19604"/>
                  </a:lnTo>
                  <a:lnTo>
                    <a:pt x="58093" y="18820"/>
                  </a:lnTo>
                  <a:lnTo>
                    <a:pt x="57891" y="18052"/>
                  </a:lnTo>
                  <a:lnTo>
                    <a:pt x="57690" y="17315"/>
                  </a:lnTo>
                  <a:lnTo>
                    <a:pt x="57483" y="16578"/>
                  </a:lnTo>
                  <a:lnTo>
                    <a:pt x="57276" y="15871"/>
                  </a:lnTo>
                  <a:lnTo>
                    <a:pt x="57059" y="15179"/>
                  </a:lnTo>
                  <a:lnTo>
                    <a:pt x="56841" y="14519"/>
                  </a:lnTo>
                  <a:lnTo>
                    <a:pt x="56618" y="13858"/>
                  </a:lnTo>
                  <a:lnTo>
                    <a:pt x="56396" y="13228"/>
                  </a:lnTo>
                  <a:lnTo>
                    <a:pt x="56162" y="12614"/>
                  </a:lnTo>
                  <a:lnTo>
                    <a:pt x="55929" y="12015"/>
                  </a:lnTo>
                  <a:lnTo>
                    <a:pt x="55695" y="11446"/>
                  </a:lnTo>
                  <a:lnTo>
                    <a:pt x="55457" y="10878"/>
                  </a:lnTo>
                  <a:lnTo>
                    <a:pt x="55213" y="10340"/>
                  </a:lnTo>
                  <a:lnTo>
                    <a:pt x="54963" y="9818"/>
                  </a:lnTo>
                  <a:lnTo>
                    <a:pt x="54714" y="9311"/>
                  </a:lnTo>
                  <a:lnTo>
                    <a:pt x="54465" y="8819"/>
                  </a:lnTo>
                  <a:lnTo>
                    <a:pt x="54210" y="8343"/>
                  </a:lnTo>
                  <a:lnTo>
                    <a:pt x="53950" y="7882"/>
                  </a:lnTo>
                  <a:lnTo>
                    <a:pt x="53690" y="7437"/>
                  </a:lnTo>
                  <a:lnTo>
                    <a:pt x="53425" y="7006"/>
                  </a:lnTo>
                  <a:lnTo>
                    <a:pt x="53160" y="6592"/>
                  </a:lnTo>
                  <a:lnTo>
                    <a:pt x="52895" y="6192"/>
                  </a:lnTo>
                  <a:lnTo>
                    <a:pt x="52624" y="5808"/>
                  </a:lnTo>
                  <a:lnTo>
                    <a:pt x="52354" y="5439"/>
                  </a:lnTo>
                  <a:lnTo>
                    <a:pt x="52078" y="5101"/>
                  </a:lnTo>
                  <a:lnTo>
                    <a:pt x="51802" y="4748"/>
                  </a:lnTo>
                  <a:lnTo>
                    <a:pt x="51526" y="4425"/>
                  </a:lnTo>
                  <a:lnTo>
                    <a:pt x="51245" y="4118"/>
                  </a:lnTo>
                  <a:lnTo>
                    <a:pt x="50964" y="3826"/>
                  </a:lnTo>
                  <a:lnTo>
                    <a:pt x="50683" y="3534"/>
                  </a:lnTo>
                  <a:lnTo>
                    <a:pt x="50402" y="3273"/>
                  </a:lnTo>
                  <a:lnTo>
                    <a:pt x="50115" y="3012"/>
                  </a:lnTo>
                  <a:lnTo>
                    <a:pt x="49829" y="2766"/>
                  </a:lnTo>
                  <a:lnTo>
                    <a:pt x="49542" y="2536"/>
                  </a:lnTo>
                  <a:lnTo>
                    <a:pt x="49251" y="2305"/>
                  </a:lnTo>
                  <a:lnTo>
                    <a:pt x="48964" y="2106"/>
                  </a:lnTo>
                  <a:lnTo>
                    <a:pt x="48673" y="1906"/>
                  </a:lnTo>
                  <a:lnTo>
                    <a:pt x="48381" y="1722"/>
                  </a:lnTo>
                  <a:lnTo>
                    <a:pt x="48094" y="1537"/>
                  </a:lnTo>
                  <a:lnTo>
                    <a:pt x="47803" y="1384"/>
                  </a:lnTo>
                  <a:lnTo>
                    <a:pt x="47511" y="1230"/>
                  </a:lnTo>
                  <a:lnTo>
                    <a:pt x="47219" y="1076"/>
                  </a:lnTo>
                  <a:lnTo>
                    <a:pt x="46922" y="953"/>
                  </a:lnTo>
                  <a:lnTo>
                    <a:pt x="46630" y="815"/>
                  </a:lnTo>
                  <a:lnTo>
                    <a:pt x="46339" y="708"/>
                  </a:lnTo>
                  <a:lnTo>
                    <a:pt x="45755" y="508"/>
                  </a:lnTo>
                  <a:lnTo>
                    <a:pt x="45172" y="339"/>
                  </a:lnTo>
                  <a:lnTo>
                    <a:pt x="44594" y="216"/>
                  </a:lnTo>
                  <a:lnTo>
                    <a:pt x="44015" y="124"/>
                  </a:lnTo>
                  <a:lnTo>
                    <a:pt x="43443" y="47"/>
                  </a:lnTo>
                  <a:lnTo>
                    <a:pt x="42875" y="16"/>
                  </a:lnTo>
                  <a:lnTo>
                    <a:pt x="42313"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38;p34"/>
            <p:cNvSpPr/>
            <p:nvPr/>
          </p:nvSpPr>
          <p:spPr>
            <a:xfrm>
              <a:off x="-1244075" y="-3152875"/>
              <a:ext cx="1537350" cy="3391000"/>
            </a:xfrm>
            <a:custGeom>
              <a:avLst/>
              <a:gdLst/>
              <a:ahLst/>
              <a:cxnLst/>
              <a:rect l="l" t="t" r="r" b="b"/>
              <a:pathLst>
                <a:path w="61494" h="135640" fill="none" extrusionOk="0">
                  <a:moveTo>
                    <a:pt x="36743" y="132322"/>
                  </a:moveTo>
                  <a:lnTo>
                    <a:pt x="36743" y="132322"/>
                  </a:lnTo>
                  <a:lnTo>
                    <a:pt x="37024" y="132153"/>
                  </a:lnTo>
                  <a:lnTo>
                    <a:pt x="37364" y="131938"/>
                  </a:lnTo>
                  <a:lnTo>
                    <a:pt x="37820" y="131615"/>
                  </a:lnTo>
                  <a:lnTo>
                    <a:pt x="38388" y="131200"/>
                  </a:lnTo>
                  <a:lnTo>
                    <a:pt x="38706" y="130939"/>
                  </a:lnTo>
                  <a:lnTo>
                    <a:pt x="39056" y="130662"/>
                  </a:lnTo>
                  <a:lnTo>
                    <a:pt x="39422" y="130340"/>
                  </a:lnTo>
                  <a:lnTo>
                    <a:pt x="39814" y="130002"/>
                  </a:lnTo>
                  <a:lnTo>
                    <a:pt x="40223" y="129618"/>
                  </a:lnTo>
                  <a:lnTo>
                    <a:pt x="40653" y="129218"/>
                  </a:lnTo>
                  <a:lnTo>
                    <a:pt x="41103" y="128773"/>
                  </a:lnTo>
                  <a:lnTo>
                    <a:pt x="41570" y="128297"/>
                  </a:lnTo>
                  <a:lnTo>
                    <a:pt x="42048" y="127774"/>
                  </a:lnTo>
                  <a:lnTo>
                    <a:pt x="42546" y="127236"/>
                  </a:lnTo>
                  <a:lnTo>
                    <a:pt x="43055" y="126637"/>
                  </a:lnTo>
                  <a:lnTo>
                    <a:pt x="43580" y="126023"/>
                  </a:lnTo>
                  <a:lnTo>
                    <a:pt x="44111" y="125347"/>
                  </a:lnTo>
                  <a:lnTo>
                    <a:pt x="44657" y="124656"/>
                  </a:lnTo>
                  <a:lnTo>
                    <a:pt x="45209" y="123903"/>
                  </a:lnTo>
                  <a:lnTo>
                    <a:pt x="45771" y="123119"/>
                  </a:lnTo>
                  <a:lnTo>
                    <a:pt x="46339" y="122290"/>
                  </a:lnTo>
                  <a:lnTo>
                    <a:pt x="46912" y="121429"/>
                  </a:lnTo>
                  <a:lnTo>
                    <a:pt x="47490" y="120508"/>
                  </a:lnTo>
                  <a:lnTo>
                    <a:pt x="48068" y="119555"/>
                  </a:lnTo>
                  <a:lnTo>
                    <a:pt x="48360" y="119048"/>
                  </a:lnTo>
                  <a:lnTo>
                    <a:pt x="48651" y="118541"/>
                  </a:lnTo>
                  <a:lnTo>
                    <a:pt x="48943" y="118019"/>
                  </a:lnTo>
                  <a:lnTo>
                    <a:pt x="49235" y="117496"/>
                  </a:lnTo>
                  <a:lnTo>
                    <a:pt x="49527" y="116943"/>
                  </a:lnTo>
                  <a:lnTo>
                    <a:pt x="49818" y="116390"/>
                  </a:lnTo>
                  <a:lnTo>
                    <a:pt x="50110" y="115822"/>
                  </a:lnTo>
                  <a:lnTo>
                    <a:pt x="50402" y="115238"/>
                  </a:lnTo>
                  <a:lnTo>
                    <a:pt x="50694" y="114654"/>
                  </a:lnTo>
                  <a:lnTo>
                    <a:pt x="50980" y="114040"/>
                  </a:lnTo>
                  <a:lnTo>
                    <a:pt x="51272" y="113425"/>
                  </a:lnTo>
                  <a:lnTo>
                    <a:pt x="51558" y="112795"/>
                  </a:lnTo>
                  <a:lnTo>
                    <a:pt x="51845" y="112150"/>
                  </a:lnTo>
                  <a:lnTo>
                    <a:pt x="52126" y="111490"/>
                  </a:lnTo>
                  <a:lnTo>
                    <a:pt x="52412" y="110829"/>
                  </a:lnTo>
                  <a:lnTo>
                    <a:pt x="52693" y="110138"/>
                  </a:lnTo>
                  <a:lnTo>
                    <a:pt x="52974" y="109446"/>
                  </a:lnTo>
                  <a:lnTo>
                    <a:pt x="53250" y="108740"/>
                  </a:lnTo>
                  <a:lnTo>
                    <a:pt x="53526" y="108018"/>
                  </a:lnTo>
                  <a:lnTo>
                    <a:pt x="53802" y="107280"/>
                  </a:lnTo>
                  <a:lnTo>
                    <a:pt x="54072" y="106527"/>
                  </a:lnTo>
                  <a:lnTo>
                    <a:pt x="54338" y="105775"/>
                  </a:lnTo>
                  <a:lnTo>
                    <a:pt x="54608" y="104991"/>
                  </a:lnTo>
                  <a:lnTo>
                    <a:pt x="54868" y="104192"/>
                  </a:lnTo>
                  <a:lnTo>
                    <a:pt x="55128" y="103393"/>
                  </a:lnTo>
                  <a:lnTo>
                    <a:pt x="55388" y="102579"/>
                  </a:lnTo>
                  <a:lnTo>
                    <a:pt x="55642" y="101734"/>
                  </a:lnTo>
                  <a:lnTo>
                    <a:pt x="55892" y="100889"/>
                  </a:lnTo>
                  <a:lnTo>
                    <a:pt x="56141" y="100029"/>
                  </a:lnTo>
                  <a:lnTo>
                    <a:pt x="56380" y="99153"/>
                  </a:lnTo>
                  <a:lnTo>
                    <a:pt x="56624" y="98262"/>
                  </a:lnTo>
                  <a:lnTo>
                    <a:pt x="56857" y="97356"/>
                  </a:lnTo>
                  <a:lnTo>
                    <a:pt x="57090" y="96434"/>
                  </a:lnTo>
                  <a:lnTo>
                    <a:pt x="57319" y="95497"/>
                  </a:lnTo>
                  <a:lnTo>
                    <a:pt x="57541" y="94544"/>
                  </a:lnTo>
                  <a:lnTo>
                    <a:pt x="57759" y="93576"/>
                  </a:lnTo>
                  <a:lnTo>
                    <a:pt x="57971" y="92593"/>
                  </a:lnTo>
                  <a:lnTo>
                    <a:pt x="58178" y="91595"/>
                  </a:lnTo>
                  <a:lnTo>
                    <a:pt x="58385" y="90581"/>
                  </a:lnTo>
                  <a:lnTo>
                    <a:pt x="58581" y="89551"/>
                  </a:lnTo>
                  <a:lnTo>
                    <a:pt x="58777" y="88507"/>
                  </a:lnTo>
                  <a:lnTo>
                    <a:pt x="58963" y="87447"/>
                  </a:lnTo>
                  <a:lnTo>
                    <a:pt x="59149" y="86371"/>
                  </a:lnTo>
                  <a:lnTo>
                    <a:pt x="59324" y="85280"/>
                  </a:lnTo>
                  <a:lnTo>
                    <a:pt x="59493" y="84159"/>
                  </a:lnTo>
                  <a:lnTo>
                    <a:pt x="59663" y="83037"/>
                  </a:lnTo>
                  <a:lnTo>
                    <a:pt x="59822" y="81901"/>
                  </a:lnTo>
                  <a:lnTo>
                    <a:pt x="59971" y="80733"/>
                  </a:lnTo>
                  <a:lnTo>
                    <a:pt x="60119" y="79565"/>
                  </a:lnTo>
                  <a:lnTo>
                    <a:pt x="60257" y="78367"/>
                  </a:lnTo>
                  <a:lnTo>
                    <a:pt x="60390" y="77153"/>
                  </a:lnTo>
                  <a:lnTo>
                    <a:pt x="60517" y="75924"/>
                  </a:lnTo>
                  <a:lnTo>
                    <a:pt x="60639" y="74680"/>
                  </a:lnTo>
                  <a:lnTo>
                    <a:pt x="60750" y="73420"/>
                  </a:lnTo>
                  <a:lnTo>
                    <a:pt x="60857" y="72145"/>
                  </a:lnTo>
                  <a:lnTo>
                    <a:pt x="60952" y="70855"/>
                  </a:lnTo>
                  <a:lnTo>
                    <a:pt x="61042" y="69533"/>
                  </a:lnTo>
                  <a:lnTo>
                    <a:pt x="61122" y="68212"/>
                  </a:lnTo>
                  <a:lnTo>
                    <a:pt x="61196" y="66860"/>
                  </a:lnTo>
                  <a:lnTo>
                    <a:pt x="61265" y="65493"/>
                  </a:lnTo>
                  <a:lnTo>
                    <a:pt x="61323" y="64110"/>
                  </a:lnTo>
                  <a:lnTo>
                    <a:pt x="61371" y="62697"/>
                  </a:lnTo>
                  <a:lnTo>
                    <a:pt x="61413" y="61284"/>
                  </a:lnTo>
                  <a:lnTo>
                    <a:pt x="61445" y="59839"/>
                  </a:lnTo>
                  <a:lnTo>
                    <a:pt x="61472" y="58380"/>
                  </a:lnTo>
                  <a:lnTo>
                    <a:pt x="61488" y="56905"/>
                  </a:lnTo>
                  <a:lnTo>
                    <a:pt x="61493" y="55415"/>
                  </a:lnTo>
                  <a:lnTo>
                    <a:pt x="61488" y="53894"/>
                  </a:lnTo>
                  <a:lnTo>
                    <a:pt x="61488" y="53894"/>
                  </a:lnTo>
                  <a:lnTo>
                    <a:pt x="61477" y="52388"/>
                  </a:lnTo>
                  <a:lnTo>
                    <a:pt x="61461" y="50898"/>
                  </a:lnTo>
                  <a:lnTo>
                    <a:pt x="61435" y="49454"/>
                  </a:lnTo>
                  <a:lnTo>
                    <a:pt x="61398" y="48025"/>
                  </a:lnTo>
                  <a:lnTo>
                    <a:pt x="61360" y="46612"/>
                  </a:lnTo>
                  <a:lnTo>
                    <a:pt x="61313" y="45245"/>
                  </a:lnTo>
                  <a:lnTo>
                    <a:pt x="61254" y="43893"/>
                  </a:lnTo>
                  <a:lnTo>
                    <a:pt x="61196" y="42572"/>
                  </a:lnTo>
                  <a:lnTo>
                    <a:pt x="61127" y="41281"/>
                  </a:lnTo>
                  <a:lnTo>
                    <a:pt x="61047" y="40006"/>
                  </a:lnTo>
                  <a:lnTo>
                    <a:pt x="60968" y="38762"/>
                  </a:lnTo>
                  <a:lnTo>
                    <a:pt x="60878" y="37548"/>
                  </a:lnTo>
                  <a:lnTo>
                    <a:pt x="60782" y="36350"/>
                  </a:lnTo>
                  <a:lnTo>
                    <a:pt x="60681" y="35182"/>
                  </a:lnTo>
                  <a:lnTo>
                    <a:pt x="60575" y="34030"/>
                  </a:lnTo>
                  <a:lnTo>
                    <a:pt x="60459" y="32908"/>
                  </a:lnTo>
                  <a:lnTo>
                    <a:pt x="60342" y="31818"/>
                  </a:lnTo>
                  <a:lnTo>
                    <a:pt x="60215" y="30742"/>
                  </a:lnTo>
                  <a:lnTo>
                    <a:pt x="60082" y="29682"/>
                  </a:lnTo>
                  <a:lnTo>
                    <a:pt x="59944" y="28668"/>
                  </a:lnTo>
                  <a:lnTo>
                    <a:pt x="59801" y="27654"/>
                  </a:lnTo>
                  <a:lnTo>
                    <a:pt x="59658" y="26671"/>
                  </a:lnTo>
                  <a:lnTo>
                    <a:pt x="59504" y="25718"/>
                  </a:lnTo>
                  <a:lnTo>
                    <a:pt x="59345" y="24781"/>
                  </a:lnTo>
                  <a:lnTo>
                    <a:pt x="59180" y="23860"/>
                  </a:lnTo>
                  <a:lnTo>
                    <a:pt x="59011" y="22968"/>
                  </a:lnTo>
                  <a:lnTo>
                    <a:pt x="58836" y="22093"/>
                  </a:lnTo>
                  <a:lnTo>
                    <a:pt x="58655" y="21248"/>
                  </a:lnTo>
                  <a:lnTo>
                    <a:pt x="58470" y="20418"/>
                  </a:lnTo>
                  <a:lnTo>
                    <a:pt x="58284" y="19604"/>
                  </a:lnTo>
                  <a:lnTo>
                    <a:pt x="58093" y="18820"/>
                  </a:lnTo>
                  <a:lnTo>
                    <a:pt x="57891" y="18052"/>
                  </a:lnTo>
                  <a:lnTo>
                    <a:pt x="57690" y="17315"/>
                  </a:lnTo>
                  <a:lnTo>
                    <a:pt x="57483" y="16578"/>
                  </a:lnTo>
                  <a:lnTo>
                    <a:pt x="57276" y="15871"/>
                  </a:lnTo>
                  <a:lnTo>
                    <a:pt x="57059" y="15179"/>
                  </a:lnTo>
                  <a:lnTo>
                    <a:pt x="56841" y="14519"/>
                  </a:lnTo>
                  <a:lnTo>
                    <a:pt x="56618" y="13858"/>
                  </a:lnTo>
                  <a:lnTo>
                    <a:pt x="56396" y="13228"/>
                  </a:lnTo>
                  <a:lnTo>
                    <a:pt x="56162" y="12614"/>
                  </a:lnTo>
                  <a:lnTo>
                    <a:pt x="55929" y="12015"/>
                  </a:lnTo>
                  <a:lnTo>
                    <a:pt x="55695" y="11446"/>
                  </a:lnTo>
                  <a:lnTo>
                    <a:pt x="55457" y="10878"/>
                  </a:lnTo>
                  <a:lnTo>
                    <a:pt x="55213" y="10340"/>
                  </a:lnTo>
                  <a:lnTo>
                    <a:pt x="54963" y="9818"/>
                  </a:lnTo>
                  <a:lnTo>
                    <a:pt x="54714" y="9311"/>
                  </a:lnTo>
                  <a:lnTo>
                    <a:pt x="54465" y="8819"/>
                  </a:lnTo>
                  <a:lnTo>
                    <a:pt x="54210" y="8343"/>
                  </a:lnTo>
                  <a:lnTo>
                    <a:pt x="53950" y="7882"/>
                  </a:lnTo>
                  <a:lnTo>
                    <a:pt x="53690" y="7437"/>
                  </a:lnTo>
                  <a:lnTo>
                    <a:pt x="53425" y="7006"/>
                  </a:lnTo>
                  <a:lnTo>
                    <a:pt x="53160" y="6592"/>
                  </a:lnTo>
                  <a:lnTo>
                    <a:pt x="52895" y="6192"/>
                  </a:lnTo>
                  <a:lnTo>
                    <a:pt x="52624" y="5808"/>
                  </a:lnTo>
                  <a:lnTo>
                    <a:pt x="52354" y="5439"/>
                  </a:lnTo>
                  <a:lnTo>
                    <a:pt x="52078" y="5101"/>
                  </a:lnTo>
                  <a:lnTo>
                    <a:pt x="51802" y="4748"/>
                  </a:lnTo>
                  <a:lnTo>
                    <a:pt x="51526" y="4425"/>
                  </a:lnTo>
                  <a:lnTo>
                    <a:pt x="51245" y="4118"/>
                  </a:lnTo>
                  <a:lnTo>
                    <a:pt x="50964" y="3826"/>
                  </a:lnTo>
                  <a:lnTo>
                    <a:pt x="50683" y="3534"/>
                  </a:lnTo>
                  <a:lnTo>
                    <a:pt x="50402" y="3273"/>
                  </a:lnTo>
                  <a:lnTo>
                    <a:pt x="50115" y="3012"/>
                  </a:lnTo>
                  <a:lnTo>
                    <a:pt x="49829" y="2766"/>
                  </a:lnTo>
                  <a:lnTo>
                    <a:pt x="49542" y="2536"/>
                  </a:lnTo>
                  <a:lnTo>
                    <a:pt x="49251" y="2305"/>
                  </a:lnTo>
                  <a:lnTo>
                    <a:pt x="48964" y="2106"/>
                  </a:lnTo>
                  <a:lnTo>
                    <a:pt x="48673" y="1906"/>
                  </a:lnTo>
                  <a:lnTo>
                    <a:pt x="48381" y="1722"/>
                  </a:lnTo>
                  <a:lnTo>
                    <a:pt x="48094" y="1537"/>
                  </a:lnTo>
                  <a:lnTo>
                    <a:pt x="47803" y="1384"/>
                  </a:lnTo>
                  <a:lnTo>
                    <a:pt x="47511" y="1230"/>
                  </a:lnTo>
                  <a:lnTo>
                    <a:pt x="47219" y="1076"/>
                  </a:lnTo>
                  <a:lnTo>
                    <a:pt x="46922" y="953"/>
                  </a:lnTo>
                  <a:lnTo>
                    <a:pt x="46630" y="815"/>
                  </a:lnTo>
                  <a:lnTo>
                    <a:pt x="46339" y="708"/>
                  </a:lnTo>
                  <a:lnTo>
                    <a:pt x="45755" y="508"/>
                  </a:lnTo>
                  <a:lnTo>
                    <a:pt x="45172" y="339"/>
                  </a:lnTo>
                  <a:lnTo>
                    <a:pt x="44594" y="216"/>
                  </a:lnTo>
                  <a:lnTo>
                    <a:pt x="44015" y="124"/>
                  </a:lnTo>
                  <a:lnTo>
                    <a:pt x="43443" y="47"/>
                  </a:lnTo>
                  <a:lnTo>
                    <a:pt x="42875" y="16"/>
                  </a:lnTo>
                  <a:lnTo>
                    <a:pt x="42313" y="1"/>
                  </a:lnTo>
                  <a:lnTo>
                    <a:pt x="41756" y="1"/>
                  </a:lnTo>
                  <a:lnTo>
                    <a:pt x="41209" y="32"/>
                  </a:lnTo>
                  <a:lnTo>
                    <a:pt x="40668" y="93"/>
                  </a:lnTo>
                  <a:lnTo>
                    <a:pt x="40133" y="155"/>
                  </a:lnTo>
                  <a:lnTo>
                    <a:pt x="39613" y="247"/>
                  </a:lnTo>
                  <a:lnTo>
                    <a:pt x="39098" y="354"/>
                  </a:lnTo>
                  <a:lnTo>
                    <a:pt x="38600" y="462"/>
                  </a:lnTo>
                  <a:lnTo>
                    <a:pt x="38112" y="585"/>
                  </a:lnTo>
                  <a:lnTo>
                    <a:pt x="37634" y="723"/>
                  </a:lnTo>
                  <a:lnTo>
                    <a:pt x="37173" y="861"/>
                  </a:lnTo>
                  <a:lnTo>
                    <a:pt x="36727" y="1015"/>
                  </a:lnTo>
                  <a:lnTo>
                    <a:pt x="35884" y="1307"/>
                  </a:lnTo>
                  <a:lnTo>
                    <a:pt x="35104" y="1599"/>
                  </a:lnTo>
                  <a:lnTo>
                    <a:pt x="33778" y="2106"/>
                  </a:lnTo>
                  <a:lnTo>
                    <a:pt x="33778" y="2106"/>
                  </a:lnTo>
                  <a:lnTo>
                    <a:pt x="32606" y="2551"/>
                  </a:lnTo>
                  <a:lnTo>
                    <a:pt x="31211" y="3089"/>
                  </a:lnTo>
                  <a:lnTo>
                    <a:pt x="29630" y="3734"/>
                  </a:lnTo>
                  <a:lnTo>
                    <a:pt x="27896" y="4425"/>
                  </a:lnTo>
                  <a:lnTo>
                    <a:pt x="24114" y="5977"/>
                  </a:lnTo>
                  <a:lnTo>
                    <a:pt x="20162" y="7621"/>
                  </a:lnTo>
                  <a:lnTo>
                    <a:pt x="20162" y="7621"/>
                  </a:lnTo>
                  <a:lnTo>
                    <a:pt x="19642" y="7851"/>
                  </a:lnTo>
                  <a:lnTo>
                    <a:pt x="19122" y="8097"/>
                  </a:lnTo>
                  <a:lnTo>
                    <a:pt x="18613" y="8358"/>
                  </a:lnTo>
                  <a:lnTo>
                    <a:pt x="18104" y="8635"/>
                  </a:lnTo>
                  <a:lnTo>
                    <a:pt x="17605" y="8927"/>
                  </a:lnTo>
                  <a:lnTo>
                    <a:pt x="17107" y="9234"/>
                  </a:lnTo>
                  <a:lnTo>
                    <a:pt x="16614" y="9557"/>
                  </a:lnTo>
                  <a:lnTo>
                    <a:pt x="16126" y="9910"/>
                  </a:lnTo>
                  <a:lnTo>
                    <a:pt x="15643" y="10263"/>
                  </a:lnTo>
                  <a:lnTo>
                    <a:pt x="15160" y="10647"/>
                  </a:lnTo>
                  <a:lnTo>
                    <a:pt x="14688" y="11047"/>
                  </a:lnTo>
                  <a:lnTo>
                    <a:pt x="14221" y="11462"/>
                  </a:lnTo>
                  <a:lnTo>
                    <a:pt x="13760" y="11892"/>
                  </a:lnTo>
                  <a:lnTo>
                    <a:pt x="13304" y="12337"/>
                  </a:lnTo>
                  <a:lnTo>
                    <a:pt x="12853" y="12798"/>
                  </a:lnTo>
                  <a:lnTo>
                    <a:pt x="12407" y="13290"/>
                  </a:lnTo>
                  <a:lnTo>
                    <a:pt x="11967" y="13797"/>
                  </a:lnTo>
                  <a:lnTo>
                    <a:pt x="11537" y="14319"/>
                  </a:lnTo>
                  <a:lnTo>
                    <a:pt x="11108" y="14857"/>
                  </a:lnTo>
                  <a:lnTo>
                    <a:pt x="10689" y="15410"/>
                  </a:lnTo>
                  <a:lnTo>
                    <a:pt x="10275" y="15994"/>
                  </a:lnTo>
                  <a:lnTo>
                    <a:pt x="9866" y="16593"/>
                  </a:lnTo>
                  <a:lnTo>
                    <a:pt x="9463" y="17207"/>
                  </a:lnTo>
                  <a:lnTo>
                    <a:pt x="9071" y="17837"/>
                  </a:lnTo>
                  <a:lnTo>
                    <a:pt x="8684" y="18498"/>
                  </a:lnTo>
                  <a:lnTo>
                    <a:pt x="8302" y="19174"/>
                  </a:lnTo>
                  <a:lnTo>
                    <a:pt x="7930" y="19865"/>
                  </a:lnTo>
                  <a:lnTo>
                    <a:pt x="7564" y="20572"/>
                  </a:lnTo>
                  <a:lnTo>
                    <a:pt x="7204" y="21309"/>
                  </a:lnTo>
                  <a:lnTo>
                    <a:pt x="6848" y="22062"/>
                  </a:lnTo>
                  <a:lnTo>
                    <a:pt x="6504" y="22846"/>
                  </a:lnTo>
                  <a:lnTo>
                    <a:pt x="6169" y="23629"/>
                  </a:lnTo>
                  <a:lnTo>
                    <a:pt x="5841" y="24443"/>
                  </a:lnTo>
                  <a:lnTo>
                    <a:pt x="5517" y="25288"/>
                  </a:lnTo>
                  <a:lnTo>
                    <a:pt x="5204" y="26133"/>
                  </a:lnTo>
                  <a:lnTo>
                    <a:pt x="4896" y="27009"/>
                  </a:lnTo>
                  <a:lnTo>
                    <a:pt x="4599" y="27915"/>
                  </a:lnTo>
                  <a:lnTo>
                    <a:pt x="4313" y="28837"/>
                  </a:lnTo>
                  <a:lnTo>
                    <a:pt x="4032" y="29774"/>
                  </a:lnTo>
                  <a:lnTo>
                    <a:pt x="3756" y="30727"/>
                  </a:lnTo>
                  <a:lnTo>
                    <a:pt x="3496" y="31710"/>
                  </a:lnTo>
                  <a:lnTo>
                    <a:pt x="3236" y="32724"/>
                  </a:lnTo>
                  <a:lnTo>
                    <a:pt x="2992" y="33753"/>
                  </a:lnTo>
                  <a:lnTo>
                    <a:pt x="2753" y="34798"/>
                  </a:lnTo>
                  <a:lnTo>
                    <a:pt x="2525" y="35873"/>
                  </a:lnTo>
                  <a:lnTo>
                    <a:pt x="2308" y="36964"/>
                  </a:lnTo>
                  <a:lnTo>
                    <a:pt x="2096" y="38070"/>
                  </a:lnTo>
                  <a:lnTo>
                    <a:pt x="1894" y="39207"/>
                  </a:lnTo>
                  <a:lnTo>
                    <a:pt x="1703" y="40375"/>
                  </a:lnTo>
                  <a:lnTo>
                    <a:pt x="1523" y="41558"/>
                  </a:lnTo>
                  <a:lnTo>
                    <a:pt x="1348" y="42756"/>
                  </a:lnTo>
                  <a:lnTo>
                    <a:pt x="1189" y="43985"/>
                  </a:lnTo>
                  <a:lnTo>
                    <a:pt x="1035" y="45229"/>
                  </a:lnTo>
                  <a:lnTo>
                    <a:pt x="892" y="46504"/>
                  </a:lnTo>
                  <a:lnTo>
                    <a:pt x="759" y="47810"/>
                  </a:lnTo>
                  <a:lnTo>
                    <a:pt x="637" y="49131"/>
                  </a:lnTo>
                  <a:lnTo>
                    <a:pt x="526" y="50468"/>
                  </a:lnTo>
                  <a:lnTo>
                    <a:pt x="425" y="51835"/>
                  </a:lnTo>
                  <a:lnTo>
                    <a:pt x="329" y="53233"/>
                  </a:lnTo>
                  <a:lnTo>
                    <a:pt x="250" y="54647"/>
                  </a:lnTo>
                  <a:lnTo>
                    <a:pt x="181" y="56091"/>
                  </a:lnTo>
                  <a:lnTo>
                    <a:pt x="123" y="57550"/>
                  </a:lnTo>
                  <a:lnTo>
                    <a:pt x="75" y="59041"/>
                  </a:lnTo>
                  <a:lnTo>
                    <a:pt x="38" y="60561"/>
                  </a:lnTo>
                  <a:lnTo>
                    <a:pt x="38" y="60561"/>
                  </a:lnTo>
                  <a:lnTo>
                    <a:pt x="11" y="61990"/>
                  </a:lnTo>
                  <a:lnTo>
                    <a:pt x="1" y="63419"/>
                  </a:lnTo>
                  <a:lnTo>
                    <a:pt x="1" y="64863"/>
                  </a:lnTo>
                  <a:lnTo>
                    <a:pt x="11" y="66292"/>
                  </a:lnTo>
                  <a:lnTo>
                    <a:pt x="32" y="67721"/>
                  </a:lnTo>
                  <a:lnTo>
                    <a:pt x="69" y="69149"/>
                  </a:lnTo>
                  <a:lnTo>
                    <a:pt x="117" y="70578"/>
                  </a:lnTo>
                  <a:lnTo>
                    <a:pt x="176" y="72007"/>
                  </a:lnTo>
                  <a:lnTo>
                    <a:pt x="176" y="72007"/>
                  </a:lnTo>
                  <a:lnTo>
                    <a:pt x="213" y="72806"/>
                  </a:lnTo>
                  <a:lnTo>
                    <a:pt x="255" y="73620"/>
                  </a:lnTo>
                  <a:lnTo>
                    <a:pt x="303" y="74434"/>
                  </a:lnTo>
                  <a:lnTo>
                    <a:pt x="351" y="75248"/>
                  </a:lnTo>
                  <a:lnTo>
                    <a:pt x="404" y="76063"/>
                  </a:lnTo>
                  <a:lnTo>
                    <a:pt x="457" y="76877"/>
                  </a:lnTo>
                  <a:lnTo>
                    <a:pt x="515" y="77691"/>
                  </a:lnTo>
                  <a:lnTo>
                    <a:pt x="579" y="78505"/>
                  </a:lnTo>
                  <a:lnTo>
                    <a:pt x="648" y="79335"/>
                  </a:lnTo>
                  <a:lnTo>
                    <a:pt x="717" y="80149"/>
                  </a:lnTo>
                  <a:lnTo>
                    <a:pt x="791" y="80979"/>
                  </a:lnTo>
                  <a:lnTo>
                    <a:pt x="865" y="81793"/>
                  </a:lnTo>
                  <a:lnTo>
                    <a:pt x="950" y="82623"/>
                  </a:lnTo>
                  <a:lnTo>
                    <a:pt x="1035" y="83437"/>
                  </a:lnTo>
                  <a:lnTo>
                    <a:pt x="1120" y="84266"/>
                  </a:lnTo>
                  <a:lnTo>
                    <a:pt x="1215" y="85096"/>
                  </a:lnTo>
                  <a:lnTo>
                    <a:pt x="1305" y="85910"/>
                  </a:lnTo>
                  <a:lnTo>
                    <a:pt x="1406" y="86740"/>
                  </a:lnTo>
                  <a:lnTo>
                    <a:pt x="1507" y="87554"/>
                  </a:lnTo>
                  <a:lnTo>
                    <a:pt x="1618" y="88384"/>
                  </a:lnTo>
                  <a:lnTo>
                    <a:pt x="1724" y="89198"/>
                  </a:lnTo>
                  <a:lnTo>
                    <a:pt x="1841" y="90012"/>
                  </a:lnTo>
                  <a:lnTo>
                    <a:pt x="1958" y="90826"/>
                  </a:lnTo>
                  <a:lnTo>
                    <a:pt x="2080" y="91656"/>
                  </a:lnTo>
                  <a:lnTo>
                    <a:pt x="2202" y="92455"/>
                  </a:lnTo>
                  <a:lnTo>
                    <a:pt x="2329" y="93269"/>
                  </a:lnTo>
                  <a:lnTo>
                    <a:pt x="2462" y="94083"/>
                  </a:lnTo>
                  <a:lnTo>
                    <a:pt x="2600" y="94882"/>
                  </a:lnTo>
                  <a:lnTo>
                    <a:pt x="2738" y="95696"/>
                  </a:lnTo>
                  <a:lnTo>
                    <a:pt x="2881" y="96495"/>
                  </a:lnTo>
                  <a:lnTo>
                    <a:pt x="3029" y="97294"/>
                  </a:lnTo>
                  <a:lnTo>
                    <a:pt x="3183" y="98093"/>
                  </a:lnTo>
                  <a:lnTo>
                    <a:pt x="3337" y="98877"/>
                  </a:lnTo>
                  <a:lnTo>
                    <a:pt x="3496" y="99675"/>
                  </a:lnTo>
                  <a:lnTo>
                    <a:pt x="3655" y="100459"/>
                  </a:lnTo>
                  <a:lnTo>
                    <a:pt x="3825" y="101242"/>
                  </a:lnTo>
                  <a:lnTo>
                    <a:pt x="3995" y="102011"/>
                  </a:lnTo>
                  <a:lnTo>
                    <a:pt x="4170" y="102794"/>
                  </a:lnTo>
                  <a:lnTo>
                    <a:pt x="4345" y="103562"/>
                  </a:lnTo>
                  <a:lnTo>
                    <a:pt x="4525" y="104315"/>
                  </a:lnTo>
                  <a:lnTo>
                    <a:pt x="4711" y="105083"/>
                  </a:lnTo>
                  <a:lnTo>
                    <a:pt x="4902" y="105836"/>
                  </a:lnTo>
                  <a:lnTo>
                    <a:pt x="5098" y="106589"/>
                  </a:lnTo>
                  <a:lnTo>
                    <a:pt x="5294" y="107326"/>
                  </a:lnTo>
                  <a:lnTo>
                    <a:pt x="5496" y="108064"/>
                  </a:lnTo>
                  <a:lnTo>
                    <a:pt x="5697" y="108801"/>
                  </a:lnTo>
                  <a:lnTo>
                    <a:pt x="5909" y="109523"/>
                  </a:lnTo>
                  <a:lnTo>
                    <a:pt x="6122" y="110245"/>
                  </a:lnTo>
                  <a:lnTo>
                    <a:pt x="6339" y="110967"/>
                  </a:lnTo>
                  <a:lnTo>
                    <a:pt x="6557" y="111674"/>
                  </a:lnTo>
                  <a:lnTo>
                    <a:pt x="6785" y="112381"/>
                  </a:lnTo>
                  <a:lnTo>
                    <a:pt x="7013" y="113072"/>
                  </a:lnTo>
                  <a:lnTo>
                    <a:pt x="7246" y="113763"/>
                  </a:lnTo>
                  <a:lnTo>
                    <a:pt x="7480" y="114439"/>
                  </a:lnTo>
                  <a:lnTo>
                    <a:pt x="7724" y="115115"/>
                  </a:lnTo>
                  <a:lnTo>
                    <a:pt x="7968" y="115776"/>
                  </a:lnTo>
                  <a:lnTo>
                    <a:pt x="8217" y="116436"/>
                  </a:lnTo>
                  <a:lnTo>
                    <a:pt x="8466" y="117097"/>
                  </a:lnTo>
                  <a:lnTo>
                    <a:pt x="8726" y="117742"/>
                  </a:lnTo>
                  <a:lnTo>
                    <a:pt x="8986" y="118372"/>
                  </a:lnTo>
                  <a:lnTo>
                    <a:pt x="9251" y="119002"/>
                  </a:lnTo>
                  <a:lnTo>
                    <a:pt x="9522" y="119616"/>
                  </a:lnTo>
                  <a:lnTo>
                    <a:pt x="9792" y="120231"/>
                  </a:lnTo>
                  <a:lnTo>
                    <a:pt x="10068" y="120830"/>
                  </a:lnTo>
                  <a:lnTo>
                    <a:pt x="10349" y="121414"/>
                  </a:lnTo>
                  <a:lnTo>
                    <a:pt x="10636" y="121998"/>
                  </a:lnTo>
                  <a:lnTo>
                    <a:pt x="10927" y="122566"/>
                  </a:lnTo>
                  <a:lnTo>
                    <a:pt x="11219" y="123135"/>
                  </a:lnTo>
                  <a:lnTo>
                    <a:pt x="11516" y="123688"/>
                  </a:lnTo>
                  <a:lnTo>
                    <a:pt x="11818" y="124225"/>
                  </a:lnTo>
                  <a:lnTo>
                    <a:pt x="12126" y="124763"/>
                  </a:lnTo>
                  <a:lnTo>
                    <a:pt x="12434" y="125285"/>
                  </a:lnTo>
                  <a:lnTo>
                    <a:pt x="12752" y="125792"/>
                  </a:lnTo>
                  <a:lnTo>
                    <a:pt x="13070" y="126299"/>
                  </a:lnTo>
                  <a:lnTo>
                    <a:pt x="13394" y="126791"/>
                  </a:lnTo>
                  <a:lnTo>
                    <a:pt x="13717" y="127267"/>
                  </a:lnTo>
                  <a:lnTo>
                    <a:pt x="14052" y="127728"/>
                  </a:lnTo>
                  <a:lnTo>
                    <a:pt x="14386" y="128189"/>
                  </a:lnTo>
                  <a:lnTo>
                    <a:pt x="14725" y="128635"/>
                  </a:lnTo>
                  <a:lnTo>
                    <a:pt x="15070" y="129065"/>
                  </a:lnTo>
                  <a:lnTo>
                    <a:pt x="15415" y="129495"/>
                  </a:lnTo>
                  <a:lnTo>
                    <a:pt x="15770" y="129894"/>
                  </a:lnTo>
                  <a:lnTo>
                    <a:pt x="16126" y="130294"/>
                  </a:lnTo>
                  <a:lnTo>
                    <a:pt x="16486" y="130678"/>
                  </a:lnTo>
                  <a:lnTo>
                    <a:pt x="16852" y="131046"/>
                  </a:lnTo>
                  <a:lnTo>
                    <a:pt x="17218" y="131400"/>
                  </a:lnTo>
                  <a:lnTo>
                    <a:pt x="17595" y="131753"/>
                  </a:lnTo>
                  <a:lnTo>
                    <a:pt x="17971" y="132076"/>
                  </a:lnTo>
                  <a:lnTo>
                    <a:pt x="18353" y="132398"/>
                  </a:lnTo>
                  <a:lnTo>
                    <a:pt x="18741" y="132706"/>
                  </a:lnTo>
                  <a:lnTo>
                    <a:pt x="19133" y="132998"/>
                  </a:lnTo>
                  <a:lnTo>
                    <a:pt x="19526" y="133274"/>
                  </a:lnTo>
                  <a:lnTo>
                    <a:pt x="19929" y="133535"/>
                  </a:lnTo>
                  <a:lnTo>
                    <a:pt x="20332" y="133781"/>
                  </a:lnTo>
                  <a:lnTo>
                    <a:pt x="20740" y="134012"/>
                  </a:lnTo>
                  <a:lnTo>
                    <a:pt x="21154" y="134227"/>
                  </a:lnTo>
                  <a:lnTo>
                    <a:pt x="21573" y="134426"/>
                  </a:lnTo>
                  <a:lnTo>
                    <a:pt x="21992" y="134626"/>
                  </a:lnTo>
                  <a:lnTo>
                    <a:pt x="22416" y="134795"/>
                  </a:lnTo>
                  <a:lnTo>
                    <a:pt x="22851" y="134949"/>
                  </a:lnTo>
                  <a:lnTo>
                    <a:pt x="23286" y="135087"/>
                  </a:lnTo>
                  <a:lnTo>
                    <a:pt x="23721" y="135225"/>
                  </a:lnTo>
                  <a:lnTo>
                    <a:pt x="24167" y="135333"/>
                  </a:lnTo>
                  <a:lnTo>
                    <a:pt x="24618" y="135425"/>
                  </a:lnTo>
                  <a:lnTo>
                    <a:pt x="25069" y="135502"/>
                  </a:lnTo>
                  <a:lnTo>
                    <a:pt x="25525" y="135563"/>
                  </a:lnTo>
                  <a:lnTo>
                    <a:pt x="25986" y="135609"/>
                  </a:lnTo>
                  <a:lnTo>
                    <a:pt x="26453" y="135625"/>
                  </a:lnTo>
                  <a:lnTo>
                    <a:pt x="26925" y="135640"/>
                  </a:lnTo>
                  <a:lnTo>
                    <a:pt x="27402" y="135640"/>
                  </a:lnTo>
                  <a:lnTo>
                    <a:pt x="27880" y="135609"/>
                  </a:lnTo>
                  <a:lnTo>
                    <a:pt x="28368" y="135563"/>
                  </a:lnTo>
                  <a:lnTo>
                    <a:pt x="28856" y="135502"/>
                  </a:lnTo>
                  <a:lnTo>
                    <a:pt x="29349" y="135425"/>
                  </a:lnTo>
                  <a:lnTo>
                    <a:pt x="29848" y="135333"/>
                  </a:lnTo>
                  <a:lnTo>
                    <a:pt x="30346" y="135210"/>
                  </a:lnTo>
                  <a:lnTo>
                    <a:pt x="30856" y="135072"/>
                  </a:lnTo>
                  <a:lnTo>
                    <a:pt x="31370" y="134933"/>
                  </a:lnTo>
                  <a:lnTo>
                    <a:pt x="31885" y="134749"/>
                  </a:lnTo>
                  <a:lnTo>
                    <a:pt x="32404" y="134565"/>
                  </a:lnTo>
                  <a:lnTo>
                    <a:pt x="32929" y="134350"/>
                  </a:lnTo>
                  <a:lnTo>
                    <a:pt x="33460" y="134119"/>
                  </a:lnTo>
                  <a:lnTo>
                    <a:pt x="33996" y="133873"/>
                  </a:lnTo>
                  <a:lnTo>
                    <a:pt x="34537" y="133612"/>
                  </a:lnTo>
                  <a:lnTo>
                    <a:pt x="35083" y="133320"/>
                  </a:lnTo>
                  <a:lnTo>
                    <a:pt x="35629" y="133013"/>
                  </a:lnTo>
                  <a:lnTo>
                    <a:pt x="36186" y="132675"/>
                  </a:lnTo>
                  <a:lnTo>
                    <a:pt x="36743" y="1323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39;p34"/>
            <p:cNvSpPr/>
            <p:nvPr/>
          </p:nvSpPr>
          <p:spPr>
            <a:xfrm>
              <a:off x="-1124850" y="-1975300"/>
              <a:ext cx="1110200" cy="1389975"/>
            </a:xfrm>
            <a:custGeom>
              <a:avLst/>
              <a:gdLst/>
              <a:ahLst/>
              <a:cxnLst/>
              <a:rect l="l" t="t" r="r" b="b"/>
              <a:pathLst>
                <a:path w="44408" h="55599" extrusionOk="0">
                  <a:moveTo>
                    <a:pt x="38005" y="1"/>
                  </a:moveTo>
                  <a:lnTo>
                    <a:pt x="37851" y="16"/>
                  </a:lnTo>
                  <a:lnTo>
                    <a:pt x="37692" y="62"/>
                  </a:lnTo>
                  <a:lnTo>
                    <a:pt x="37538" y="93"/>
                  </a:lnTo>
                  <a:lnTo>
                    <a:pt x="37379" y="154"/>
                  </a:lnTo>
                  <a:lnTo>
                    <a:pt x="37226" y="216"/>
                  </a:lnTo>
                  <a:lnTo>
                    <a:pt x="37066" y="292"/>
                  </a:lnTo>
                  <a:lnTo>
                    <a:pt x="36913" y="385"/>
                  </a:lnTo>
                  <a:lnTo>
                    <a:pt x="4922" y="20034"/>
                  </a:lnTo>
                  <a:lnTo>
                    <a:pt x="4763" y="20141"/>
                  </a:lnTo>
                  <a:lnTo>
                    <a:pt x="4609" y="20249"/>
                  </a:lnTo>
                  <a:lnTo>
                    <a:pt x="4456" y="20372"/>
                  </a:lnTo>
                  <a:lnTo>
                    <a:pt x="4307" y="20510"/>
                  </a:lnTo>
                  <a:lnTo>
                    <a:pt x="4159" y="20648"/>
                  </a:lnTo>
                  <a:lnTo>
                    <a:pt x="4010" y="20817"/>
                  </a:lnTo>
                  <a:lnTo>
                    <a:pt x="3867" y="20971"/>
                  </a:lnTo>
                  <a:lnTo>
                    <a:pt x="3724" y="21155"/>
                  </a:lnTo>
                  <a:lnTo>
                    <a:pt x="3580" y="21324"/>
                  </a:lnTo>
                  <a:lnTo>
                    <a:pt x="3443" y="21524"/>
                  </a:lnTo>
                  <a:lnTo>
                    <a:pt x="3310" y="21724"/>
                  </a:lnTo>
                  <a:lnTo>
                    <a:pt x="3172" y="21939"/>
                  </a:lnTo>
                  <a:lnTo>
                    <a:pt x="3039" y="22154"/>
                  </a:lnTo>
                  <a:lnTo>
                    <a:pt x="2912" y="22384"/>
                  </a:lnTo>
                  <a:lnTo>
                    <a:pt x="2785" y="22630"/>
                  </a:lnTo>
                  <a:lnTo>
                    <a:pt x="2658" y="22876"/>
                  </a:lnTo>
                  <a:lnTo>
                    <a:pt x="2536" y="23122"/>
                  </a:lnTo>
                  <a:lnTo>
                    <a:pt x="2414" y="23398"/>
                  </a:lnTo>
                  <a:lnTo>
                    <a:pt x="2297" y="23659"/>
                  </a:lnTo>
                  <a:lnTo>
                    <a:pt x="2180" y="23936"/>
                  </a:lnTo>
                  <a:lnTo>
                    <a:pt x="2069" y="24228"/>
                  </a:lnTo>
                  <a:lnTo>
                    <a:pt x="1957" y="24520"/>
                  </a:lnTo>
                  <a:lnTo>
                    <a:pt x="1851" y="24827"/>
                  </a:lnTo>
                  <a:lnTo>
                    <a:pt x="1745" y="25134"/>
                  </a:lnTo>
                  <a:lnTo>
                    <a:pt x="1644" y="25442"/>
                  </a:lnTo>
                  <a:lnTo>
                    <a:pt x="1544" y="25764"/>
                  </a:lnTo>
                  <a:lnTo>
                    <a:pt x="1448" y="26087"/>
                  </a:lnTo>
                  <a:lnTo>
                    <a:pt x="1353" y="26425"/>
                  </a:lnTo>
                  <a:lnTo>
                    <a:pt x="1262" y="26763"/>
                  </a:lnTo>
                  <a:lnTo>
                    <a:pt x="1172" y="27116"/>
                  </a:lnTo>
                  <a:lnTo>
                    <a:pt x="1087" y="27469"/>
                  </a:lnTo>
                  <a:lnTo>
                    <a:pt x="1008" y="27823"/>
                  </a:lnTo>
                  <a:lnTo>
                    <a:pt x="928" y="28192"/>
                  </a:lnTo>
                  <a:lnTo>
                    <a:pt x="849" y="28560"/>
                  </a:lnTo>
                  <a:lnTo>
                    <a:pt x="774" y="28944"/>
                  </a:lnTo>
                  <a:lnTo>
                    <a:pt x="706" y="29313"/>
                  </a:lnTo>
                  <a:lnTo>
                    <a:pt x="637" y="29697"/>
                  </a:lnTo>
                  <a:lnTo>
                    <a:pt x="573" y="30097"/>
                  </a:lnTo>
                  <a:lnTo>
                    <a:pt x="515" y="30481"/>
                  </a:lnTo>
                  <a:lnTo>
                    <a:pt x="456" y="30880"/>
                  </a:lnTo>
                  <a:lnTo>
                    <a:pt x="398" y="31295"/>
                  </a:lnTo>
                  <a:lnTo>
                    <a:pt x="350" y="31694"/>
                  </a:lnTo>
                  <a:lnTo>
                    <a:pt x="302" y="32109"/>
                  </a:lnTo>
                  <a:lnTo>
                    <a:pt x="255" y="32524"/>
                  </a:lnTo>
                  <a:lnTo>
                    <a:pt x="218" y="32939"/>
                  </a:lnTo>
                  <a:lnTo>
                    <a:pt x="180" y="33369"/>
                  </a:lnTo>
                  <a:lnTo>
                    <a:pt x="143" y="33784"/>
                  </a:lnTo>
                  <a:lnTo>
                    <a:pt x="117" y="34214"/>
                  </a:lnTo>
                  <a:lnTo>
                    <a:pt x="85" y="34644"/>
                  </a:lnTo>
                  <a:lnTo>
                    <a:pt x="64" y="35089"/>
                  </a:lnTo>
                  <a:lnTo>
                    <a:pt x="43" y="35520"/>
                  </a:lnTo>
                  <a:lnTo>
                    <a:pt x="27" y="35965"/>
                  </a:lnTo>
                  <a:lnTo>
                    <a:pt x="16" y="36395"/>
                  </a:lnTo>
                  <a:lnTo>
                    <a:pt x="5" y="36841"/>
                  </a:lnTo>
                  <a:lnTo>
                    <a:pt x="5" y="37286"/>
                  </a:lnTo>
                  <a:lnTo>
                    <a:pt x="0" y="37732"/>
                  </a:lnTo>
                  <a:lnTo>
                    <a:pt x="5" y="38177"/>
                  </a:lnTo>
                  <a:lnTo>
                    <a:pt x="11" y="38638"/>
                  </a:lnTo>
                  <a:lnTo>
                    <a:pt x="21" y="39084"/>
                  </a:lnTo>
                  <a:lnTo>
                    <a:pt x="37" y="39545"/>
                  </a:lnTo>
                  <a:lnTo>
                    <a:pt x="58" y="39990"/>
                  </a:lnTo>
                  <a:lnTo>
                    <a:pt x="80" y="40451"/>
                  </a:lnTo>
                  <a:lnTo>
                    <a:pt x="106" y="40897"/>
                  </a:lnTo>
                  <a:lnTo>
                    <a:pt x="138" y="41358"/>
                  </a:lnTo>
                  <a:lnTo>
                    <a:pt x="175" y="41803"/>
                  </a:lnTo>
                  <a:lnTo>
                    <a:pt x="212" y="42249"/>
                  </a:lnTo>
                  <a:lnTo>
                    <a:pt x="255" y="42694"/>
                  </a:lnTo>
                  <a:lnTo>
                    <a:pt x="302" y="43140"/>
                  </a:lnTo>
                  <a:lnTo>
                    <a:pt x="350" y="43570"/>
                  </a:lnTo>
                  <a:lnTo>
                    <a:pt x="403" y="43985"/>
                  </a:lnTo>
                  <a:lnTo>
                    <a:pt x="462" y="44415"/>
                  </a:lnTo>
                  <a:lnTo>
                    <a:pt x="525" y="44814"/>
                  </a:lnTo>
                  <a:lnTo>
                    <a:pt x="584" y="45229"/>
                  </a:lnTo>
                  <a:lnTo>
                    <a:pt x="652" y="45628"/>
                  </a:lnTo>
                  <a:lnTo>
                    <a:pt x="721" y="46028"/>
                  </a:lnTo>
                  <a:lnTo>
                    <a:pt x="796" y="46412"/>
                  </a:lnTo>
                  <a:lnTo>
                    <a:pt x="870" y="46796"/>
                  </a:lnTo>
                  <a:lnTo>
                    <a:pt x="950" y="47180"/>
                  </a:lnTo>
                  <a:lnTo>
                    <a:pt x="1034" y="47549"/>
                  </a:lnTo>
                  <a:lnTo>
                    <a:pt x="1119" y="47902"/>
                  </a:lnTo>
                  <a:lnTo>
                    <a:pt x="1204" y="48255"/>
                  </a:lnTo>
                  <a:lnTo>
                    <a:pt x="1300" y="48609"/>
                  </a:lnTo>
                  <a:lnTo>
                    <a:pt x="1390" y="48947"/>
                  </a:lnTo>
                  <a:lnTo>
                    <a:pt x="1485" y="49285"/>
                  </a:lnTo>
                  <a:lnTo>
                    <a:pt x="1586" y="49607"/>
                  </a:lnTo>
                  <a:lnTo>
                    <a:pt x="1687" y="49930"/>
                  </a:lnTo>
                  <a:lnTo>
                    <a:pt x="1793" y="50237"/>
                  </a:lnTo>
                  <a:lnTo>
                    <a:pt x="1899" y="50545"/>
                  </a:lnTo>
                  <a:lnTo>
                    <a:pt x="2005" y="50836"/>
                  </a:lnTo>
                  <a:lnTo>
                    <a:pt x="2116" y="51128"/>
                  </a:lnTo>
                  <a:lnTo>
                    <a:pt x="2228" y="51420"/>
                  </a:lnTo>
                  <a:lnTo>
                    <a:pt x="2345" y="51681"/>
                  </a:lnTo>
                  <a:lnTo>
                    <a:pt x="2461" y="51943"/>
                  </a:lnTo>
                  <a:lnTo>
                    <a:pt x="2583" y="52204"/>
                  </a:lnTo>
                  <a:lnTo>
                    <a:pt x="2705" y="52450"/>
                  </a:lnTo>
                  <a:lnTo>
                    <a:pt x="2827" y="52695"/>
                  </a:lnTo>
                  <a:lnTo>
                    <a:pt x="2955" y="52926"/>
                  </a:lnTo>
                  <a:lnTo>
                    <a:pt x="3082" y="53141"/>
                  </a:lnTo>
                  <a:lnTo>
                    <a:pt x="3214" y="53356"/>
                  </a:lnTo>
                  <a:lnTo>
                    <a:pt x="3342" y="53571"/>
                  </a:lnTo>
                  <a:lnTo>
                    <a:pt x="3474" y="53755"/>
                  </a:lnTo>
                  <a:lnTo>
                    <a:pt x="3612" y="53940"/>
                  </a:lnTo>
                  <a:lnTo>
                    <a:pt x="3745" y="54124"/>
                  </a:lnTo>
                  <a:lnTo>
                    <a:pt x="3883" y="54293"/>
                  </a:lnTo>
                  <a:lnTo>
                    <a:pt x="4026" y="54447"/>
                  </a:lnTo>
                  <a:lnTo>
                    <a:pt x="4164" y="54600"/>
                  </a:lnTo>
                  <a:lnTo>
                    <a:pt x="4307" y="54739"/>
                  </a:lnTo>
                  <a:lnTo>
                    <a:pt x="4450" y="54862"/>
                  </a:lnTo>
                  <a:lnTo>
                    <a:pt x="4594" y="54984"/>
                  </a:lnTo>
                  <a:lnTo>
                    <a:pt x="4742" y="55092"/>
                  </a:lnTo>
                  <a:lnTo>
                    <a:pt x="4885" y="55184"/>
                  </a:lnTo>
                  <a:lnTo>
                    <a:pt x="5034" y="55276"/>
                  </a:lnTo>
                  <a:lnTo>
                    <a:pt x="5182" y="55353"/>
                  </a:lnTo>
                  <a:lnTo>
                    <a:pt x="5336" y="55430"/>
                  </a:lnTo>
                  <a:lnTo>
                    <a:pt x="5485" y="55476"/>
                  </a:lnTo>
                  <a:lnTo>
                    <a:pt x="5639" y="55522"/>
                  </a:lnTo>
                  <a:lnTo>
                    <a:pt x="5787" y="55568"/>
                  </a:lnTo>
                  <a:lnTo>
                    <a:pt x="5941" y="55584"/>
                  </a:lnTo>
                  <a:lnTo>
                    <a:pt x="6095" y="55599"/>
                  </a:lnTo>
                  <a:lnTo>
                    <a:pt x="6402" y="55599"/>
                  </a:lnTo>
                  <a:lnTo>
                    <a:pt x="6561" y="55584"/>
                  </a:lnTo>
                  <a:lnTo>
                    <a:pt x="6715" y="55553"/>
                  </a:lnTo>
                  <a:lnTo>
                    <a:pt x="6874" y="55507"/>
                  </a:lnTo>
                  <a:lnTo>
                    <a:pt x="7028" y="55445"/>
                  </a:lnTo>
                  <a:lnTo>
                    <a:pt x="7187" y="55384"/>
                  </a:lnTo>
                  <a:lnTo>
                    <a:pt x="7341" y="55307"/>
                  </a:lnTo>
                  <a:lnTo>
                    <a:pt x="7500" y="55215"/>
                  </a:lnTo>
                  <a:lnTo>
                    <a:pt x="39485" y="35550"/>
                  </a:lnTo>
                  <a:lnTo>
                    <a:pt x="39644" y="35443"/>
                  </a:lnTo>
                  <a:lnTo>
                    <a:pt x="39798" y="35335"/>
                  </a:lnTo>
                  <a:lnTo>
                    <a:pt x="39947" y="35212"/>
                  </a:lnTo>
                  <a:lnTo>
                    <a:pt x="40100" y="35074"/>
                  </a:lnTo>
                  <a:lnTo>
                    <a:pt x="40249" y="34936"/>
                  </a:lnTo>
                  <a:lnTo>
                    <a:pt x="40397" y="34767"/>
                  </a:lnTo>
                  <a:lnTo>
                    <a:pt x="40541" y="34613"/>
                  </a:lnTo>
                  <a:lnTo>
                    <a:pt x="40684" y="34429"/>
                  </a:lnTo>
                  <a:lnTo>
                    <a:pt x="40822" y="34245"/>
                  </a:lnTo>
                  <a:lnTo>
                    <a:pt x="40960" y="34060"/>
                  </a:lnTo>
                  <a:lnTo>
                    <a:pt x="41098" y="33860"/>
                  </a:lnTo>
                  <a:lnTo>
                    <a:pt x="41230" y="33645"/>
                  </a:lnTo>
                  <a:lnTo>
                    <a:pt x="41363" y="33430"/>
                  </a:lnTo>
                  <a:lnTo>
                    <a:pt x="41495" y="33200"/>
                  </a:lnTo>
                  <a:lnTo>
                    <a:pt x="41623" y="32954"/>
                  </a:lnTo>
                  <a:lnTo>
                    <a:pt x="41745" y="32708"/>
                  </a:lnTo>
                  <a:lnTo>
                    <a:pt x="41872" y="32447"/>
                  </a:lnTo>
                  <a:lnTo>
                    <a:pt x="41989" y="32186"/>
                  </a:lnTo>
                  <a:lnTo>
                    <a:pt x="42105" y="31925"/>
                  </a:lnTo>
                  <a:lnTo>
                    <a:pt x="42222" y="31648"/>
                  </a:lnTo>
                  <a:lnTo>
                    <a:pt x="42339" y="31356"/>
                  </a:lnTo>
                  <a:lnTo>
                    <a:pt x="42445" y="31064"/>
                  </a:lnTo>
                  <a:lnTo>
                    <a:pt x="42556" y="30757"/>
                  </a:lnTo>
                  <a:lnTo>
                    <a:pt x="42657" y="30450"/>
                  </a:lnTo>
                  <a:lnTo>
                    <a:pt x="42763" y="30143"/>
                  </a:lnTo>
                  <a:lnTo>
                    <a:pt x="42864" y="29820"/>
                  </a:lnTo>
                  <a:lnTo>
                    <a:pt x="42959" y="29482"/>
                  </a:lnTo>
                  <a:lnTo>
                    <a:pt x="43055" y="29159"/>
                  </a:lnTo>
                  <a:lnTo>
                    <a:pt x="43145" y="28806"/>
                  </a:lnTo>
                  <a:lnTo>
                    <a:pt x="43235" y="28468"/>
                  </a:lnTo>
                  <a:lnTo>
                    <a:pt x="43320" y="28115"/>
                  </a:lnTo>
                  <a:lnTo>
                    <a:pt x="43400" y="27761"/>
                  </a:lnTo>
                  <a:lnTo>
                    <a:pt x="43479" y="27393"/>
                  </a:lnTo>
                  <a:lnTo>
                    <a:pt x="43559" y="27024"/>
                  </a:lnTo>
                  <a:lnTo>
                    <a:pt x="43633" y="26640"/>
                  </a:lnTo>
                  <a:lnTo>
                    <a:pt x="43702" y="26271"/>
                  </a:lnTo>
                  <a:lnTo>
                    <a:pt x="43771" y="25872"/>
                  </a:lnTo>
                  <a:lnTo>
                    <a:pt x="43835" y="25488"/>
                  </a:lnTo>
                  <a:lnTo>
                    <a:pt x="43893" y="25088"/>
                  </a:lnTo>
                  <a:lnTo>
                    <a:pt x="43951" y="24689"/>
                  </a:lnTo>
                  <a:lnTo>
                    <a:pt x="44004" y="24289"/>
                  </a:lnTo>
                  <a:lnTo>
                    <a:pt x="44057" y="23890"/>
                  </a:lnTo>
                  <a:lnTo>
                    <a:pt x="44105" y="23475"/>
                  </a:lnTo>
                  <a:lnTo>
                    <a:pt x="44148" y="23060"/>
                  </a:lnTo>
                  <a:lnTo>
                    <a:pt x="44190" y="22646"/>
                  </a:lnTo>
                  <a:lnTo>
                    <a:pt x="44227" y="22215"/>
                  </a:lnTo>
                  <a:lnTo>
                    <a:pt x="44264" y="21801"/>
                  </a:lnTo>
                  <a:lnTo>
                    <a:pt x="44291" y="21370"/>
                  </a:lnTo>
                  <a:lnTo>
                    <a:pt x="44323" y="20940"/>
                  </a:lnTo>
                  <a:lnTo>
                    <a:pt x="44344" y="20495"/>
                  </a:lnTo>
                  <a:lnTo>
                    <a:pt x="44365" y="20065"/>
                  </a:lnTo>
                  <a:lnTo>
                    <a:pt x="44381" y="19619"/>
                  </a:lnTo>
                  <a:lnTo>
                    <a:pt x="44392" y="19189"/>
                  </a:lnTo>
                  <a:lnTo>
                    <a:pt x="44402" y="18743"/>
                  </a:lnTo>
                  <a:lnTo>
                    <a:pt x="44407" y="18298"/>
                  </a:lnTo>
                  <a:lnTo>
                    <a:pt x="44407" y="17852"/>
                  </a:lnTo>
                  <a:lnTo>
                    <a:pt x="44402" y="17391"/>
                  </a:lnTo>
                  <a:lnTo>
                    <a:pt x="44397" y="16946"/>
                  </a:lnTo>
                  <a:lnTo>
                    <a:pt x="44386" y="16500"/>
                  </a:lnTo>
                  <a:lnTo>
                    <a:pt x="44370" y="16039"/>
                  </a:lnTo>
                  <a:lnTo>
                    <a:pt x="44354" y="15594"/>
                  </a:lnTo>
                  <a:lnTo>
                    <a:pt x="44328" y="15133"/>
                  </a:lnTo>
                  <a:lnTo>
                    <a:pt x="44301" y="14688"/>
                  </a:lnTo>
                  <a:lnTo>
                    <a:pt x="44270" y="14227"/>
                  </a:lnTo>
                  <a:lnTo>
                    <a:pt x="44238" y="13781"/>
                  </a:lnTo>
                  <a:lnTo>
                    <a:pt x="44195" y="13336"/>
                  </a:lnTo>
                  <a:lnTo>
                    <a:pt x="44153" y="12890"/>
                  </a:lnTo>
                  <a:lnTo>
                    <a:pt x="44105" y="12445"/>
                  </a:lnTo>
                  <a:lnTo>
                    <a:pt x="44057" y="12014"/>
                  </a:lnTo>
                  <a:lnTo>
                    <a:pt x="44004" y="11600"/>
                  </a:lnTo>
                  <a:lnTo>
                    <a:pt x="43946" y="11169"/>
                  </a:lnTo>
                  <a:lnTo>
                    <a:pt x="43888" y="10755"/>
                  </a:lnTo>
                  <a:lnTo>
                    <a:pt x="43824" y="10355"/>
                  </a:lnTo>
                  <a:lnTo>
                    <a:pt x="43755" y="9956"/>
                  </a:lnTo>
                  <a:lnTo>
                    <a:pt x="43686" y="9556"/>
                  </a:lnTo>
                  <a:lnTo>
                    <a:pt x="43612" y="9172"/>
                  </a:lnTo>
                  <a:lnTo>
                    <a:pt x="43538" y="8788"/>
                  </a:lnTo>
                  <a:lnTo>
                    <a:pt x="43458" y="8404"/>
                  </a:lnTo>
                  <a:lnTo>
                    <a:pt x="43378" y="8035"/>
                  </a:lnTo>
                  <a:lnTo>
                    <a:pt x="43294" y="7682"/>
                  </a:lnTo>
                  <a:lnTo>
                    <a:pt x="43203" y="7329"/>
                  </a:lnTo>
                  <a:lnTo>
                    <a:pt x="43113" y="6975"/>
                  </a:lnTo>
                  <a:lnTo>
                    <a:pt x="43018" y="6637"/>
                  </a:lnTo>
                  <a:lnTo>
                    <a:pt x="42922" y="6299"/>
                  </a:lnTo>
                  <a:lnTo>
                    <a:pt x="42822" y="5977"/>
                  </a:lnTo>
                  <a:lnTo>
                    <a:pt x="42721" y="5654"/>
                  </a:lnTo>
                  <a:lnTo>
                    <a:pt x="42620" y="5347"/>
                  </a:lnTo>
                  <a:lnTo>
                    <a:pt x="42514" y="5040"/>
                  </a:lnTo>
                  <a:lnTo>
                    <a:pt x="42402" y="4748"/>
                  </a:lnTo>
                  <a:lnTo>
                    <a:pt x="42291" y="4456"/>
                  </a:lnTo>
                  <a:lnTo>
                    <a:pt x="42180" y="4179"/>
                  </a:lnTo>
                  <a:lnTo>
                    <a:pt x="42063" y="3903"/>
                  </a:lnTo>
                  <a:lnTo>
                    <a:pt x="41946" y="3642"/>
                  </a:lnTo>
                  <a:lnTo>
                    <a:pt x="41824" y="3380"/>
                  </a:lnTo>
                  <a:lnTo>
                    <a:pt x="41702" y="3135"/>
                  </a:lnTo>
                  <a:lnTo>
                    <a:pt x="41580" y="2889"/>
                  </a:lnTo>
                  <a:lnTo>
                    <a:pt x="41453" y="2658"/>
                  </a:lnTo>
                  <a:lnTo>
                    <a:pt x="41326" y="2443"/>
                  </a:lnTo>
                  <a:lnTo>
                    <a:pt x="41198" y="2228"/>
                  </a:lnTo>
                  <a:lnTo>
                    <a:pt x="41066" y="2028"/>
                  </a:lnTo>
                  <a:lnTo>
                    <a:pt x="40933" y="1829"/>
                  </a:lnTo>
                  <a:lnTo>
                    <a:pt x="40801" y="1644"/>
                  </a:lnTo>
                  <a:lnTo>
                    <a:pt x="40663" y="1475"/>
                  </a:lnTo>
                  <a:lnTo>
                    <a:pt x="40525" y="1306"/>
                  </a:lnTo>
                  <a:lnTo>
                    <a:pt x="40387" y="1137"/>
                  </a:lnTo>
                  <a:lnTo>
                    <a:pt x="40244" y="999"/>
                  </a:lnTo>
                  <a:lnTo>
                    <a:pt x="40100" y="861"/>
                  </a:lnTo>
                  <a:lnTo>
                    <a:pt x="39957" y="723"/>
                  </a:lnTo>
                  <a:lnTo>
                    <a:pt x="39814" y="615"/>
                  </a:lnTo>
                  <a:lnTo>
                    <a:pt x="39671" y="508"/>
                  </a:lnTo>
                  <a:lnTo>
                    <a:pt x="39522" y="400"/>
                  </a:lnTo>
                  <a:lnTo>
                    <a:pt x="39374" y="323"/>
                  </a:lnTo>
                  <a:lnTo>
                    <a:pt x="39225" y="231"/>
                  </a:lnTo>
                  <a:lnTo>
                    <a:pt x="39077" y="170"/>
                  </a:lnTo>
                  <a:lnTo>
                    <a:pt x="38923" y="108"/>
                  </a:lnTo>
                  <a:lnTo>
                    <a:pt x="38774" y="62"/>
                  </a:lnTo>
                  <a:lnTo>
                    <a:pt x="38621" y="31"/>
                  </a:lnTo>
                  <a:lnTo>
                    <a:pt x="38467" y="16"/>
                  </a:lnTo>
                  <a:lnTo>
                    <a:pt x="3831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40;p34"/>
            <p:cNvSpPr/>
            <p:nvPr/>
          </p:nvSpPr>
          <p:spPr>
            <a:xfrm>
              <a:off x="-359850" y="-1622325"/>
              <a:ext cx="99475" cy="288075"/>
            </a:xfrm>
            <a:custGeom>
              <a:avLst/>
              <a:gdLst/>
              <a:ahLst/>
              <a:cxnLst/>
              <a:rect l="l" t="t" r="r" b="b"/>
              <a:pathLst>
                <a:path w="3979" h="11523" extrusionOk="0">
                  <a:moveTo>
                    <a:pt x="1889" y="0"/>
                  </a:moveTo>
                  <a:lnTo>
                    <a:pt x="1783" y="31"/>
                  </a:lnTo>
                  <a:lnTo>
                    <a:pt x="1687" y="62"/>
                  </a:lnTo>
                  <a:lnTo>
                    <a:pt x="1586" y="123"/>
                  </a:lnTo>
                  <a:lnTo>
                    <a:pt x="1491" y="184"/>
                  </a:lnTo>
                  <a:lnTo>
                    <a:pt x="1395" y="261"/>
                  </a:lnTo>
                  <a:lnTo>
                    <a:pt x="1305" y="353"/>
                  </a:lnTo>
                  <a:lnTo>
                    <a:pt x="1215" y="446"/>
                  </a:lnTo>
                  <a:lnTo>
                    <a:pt x="1125" y="569"/>
                  </a:lnTo>
                  <a:lnTo>
                    <a:pt x="1040" y="691"/>
                  </a:lnTo>
                  <a:lnTo>
                    <a:pt x="955" y="830"/>
                  </a:lnTo>
                  <a:lnTo>
                    <a:pt x="876" y="983"/>
                  </a:lnTo>
                  <a:lnTo>
                    <a:pt x="796" y="1137"/>
                  </a:lnTo>
                  <a:lnTo>
                    <a:pt x="722" y="1321"/>
                  </a:lnTo>
                  <a:lnTo>
                    <a:pt x="653" y="1490"/>
                  </a:lnTo>
                  <a:lnTo>
                    <a:pt x="584" y="1690"/>
                  </a:lnTo>
                  <a:lnTo>
                    <a:pt x="515" y="1890"/>
                  </a:lnTo>
                  <a:lnTo>
                    <a:pt x="451" y="2089"/>
                  </a:lnTo>
                  <a:lnTo>
                    <a:pt x="393" y="2320"/>
                  </a:lnTo>
                  <a:lnTo>
                    <a:pt x="340" y="2535"/>
                  </a:lnTo>
                  <a:lnTo>
                    <a:pt x="287" y="2781"/>
                  </a:lnTo>
                  <a:lnTo>
                    <a:pt x="239" y="3011"/>
                  </a:lnTo>
                  <a:lnTo>
                    <a:pt x="197" y="3257"/>
                  </a:lnTo>
                  <a:lnTo>
                    <a:pt x="154" y="3518"/>
                  </a:lnTo>
                  <a:lnTo>
                    <a:pt x="117" y="3779"/>
                  </a:lnTo>
                  <a:lnTo>
                    <a:pt x="85" y="4056"/>
                  </a:lnTo>
                  <a:lnTo>
                    <a:pt x="59" y="4317"/>
                  </a:lnTo>
                  <a:lnTo>
                    <a:pt x="38" y="4609"/>
                  </a:lnTo>
                  <a:lnTo>
                    <a:pt x="22" y="4886"/>
                  </a:lnTo>
                  <a:lnTo>
                    <a:pt x="11" y="5177"/>
                  </a:lnTo>
                  <a:lnTo>
                    <a:pt x="0" y="5469"/>
                  </a:lnTo>
                  <a:lnTo>
                    <a:pt x="0" y="5761"/>
                  </a:lnTo>
                  <a:lnTo>
                    <a:pt x="0" y="6053"/>
                  </a:lnTo>
                  <a:lnTo>
                    <a:pt x="11" y="6345"/>
                  </a:lnTo>
                  <a:lnTo>
                    <a:pt x="22" y="6637"/>
                  </a:lnTo>
                  <a:lnTo>
                    <a:pt x="38" y="6929"/>
                  </a:lnTo>
                  <a:lnTo>
                    <a:pt x="59" y="7205"/>
                  </a:lnTo>
                  <a:lnTo>
                    <a:pt x="85" y="7482"/>
                  </a:lnTo>
                  <a:lnTo>
                    <a:pt x="117" y="7743"/>
                  </a:lnTo>
                  <a:lnTo>
                    <a:pt x="154" y="8004"/>
                  </a:lnTo>
                  <a:lnTo>
                    <a:pt x="197" y="8265"/>
                  </a:lnTo>
                  <a:lnTo>
                    <a:pt x="239" y="8511"/>
                  </a:lnTo>
                  <a:lnTo>
                    <a:pt x="287" y="8757"/>
                  </a:lnTo>
                  <a:lnTo>
                    <a:pt x="340" y="8987"/>
                  </a:lnTo>
                  <a:lnTo>
                    <a:pt x="393" y="9218"/>
                  </a:lnTo>
                  <a:lnTo>
                    <a:pt x="451" y="9433"/>
                  </a:lnTo>
                  <a:lnTo>
                    <a:pt x="515" y="9633"/>
                  </a:lnTo>
                  <a:lnTo>
                    <a:pt x="584" y="9832"/>
                  </a:lnTo>
                  <a:lnTo>
                    <a:pt x="653" y="10032"/>
                  </a:lnTo>
                  <a:lnTo>
                    <a:pt x="722" y="10216"/>
                  </a:lnTo>
                  <a:lnTo>
                    <a:pt x="796" y="10385"/>
                  </a:lnTo>
                  <a:lnTo>
                    <a:pt x="876" y="10539"/>
                  </a:lnTo>
                  <a:lnTo>
                    <a:pt x="955" y="10693"/>
                  </a:lnTo>
                  <a:lnTo>
                    <a:pt x="1040" y="10831"/>
                  </a:lnTo>
                  <a:lnTo>
                    <a:pt x="1125" y="10954"/>
                  </a:lnTo>
                  <a:lnTo>
                    <a:pt x="1215" y="11077"/>
                  </a:lnTo>
                  <a:lnTo>
                    <a:pt x="1305" y="11184"/>
                  </a:lnTo>
                  <a:lnTo>
                    <a:pt x="1395" y="11261"/>
                  </a:lnTo>
                  <a:lnTo>
                    <a:pt x="1491" y="11338"/>
                  </a:lnTo>
                  <a:lnTo>
                    <a:pt x="1586" y="11415"/>
                  </a:lnTo>
                  <a:lnTo>
                    <a:pt x="1687" y="11461"/>
                  </a:lnTo>
                  <a:lnTo>
                    <a:pt x="1783" y="11492"/>
                  </a:lnTo>
                  <a:lnTo>
                    <a:pt x="1889" y="11522"/>
                  </a:lnTo>
                  <a:lnTo>
                    <a:pt x="2090" y="11522"/>
                  </a:lnTo>
                  <a:lnTo>
                    <a:pt x="2191" y="11492"/>
                  </a:lnTo>
                  <a:lnTo>
                    <a:pt x="2292" y="11461"/>
                  </a:lnTo>
                  <a:lnTo>
                    <a:pt x="2387" y="11415"/>
                  </a:lnTo>
                  <a:lnTo>
                    <a:pt x="2488" y="11338"/>
                  </a:lnTo>
                  <a:lnTo>
                    <a:pt x="2578" y="11261"/>
                  </a:lnTo>
                  <a:lnTo>
                    <a:pt x="2674" y="11184"/>
                  </a:lnTo>
                  <a:lnTo>
                    <a:pt x="2764" y="11077"/>
                  </a:lnTo>
                  <a:lnTo>
                    <a:pt x="2849" y="10954"/>
                  </a:lnTo>
                  <a:lnTo>
                    <a:pt x="2939" y="10831"/>
                  </a:lnTo>
                  <a:lnTo>
                    <a:pt x="3019" y="10693"/>
                  </a:lnTo>
                  <a:lnTo>
                    <a:pt x="3103" y="10539"/>
                  </a:lnTo>
                  <a:lnTo>
                    <a:pt x="3178" y="10385"/>
                  </a:lnTo>
                  <a:lnTo>
                    <a:pt x="3252" y="10216"/>
                  </a:lnTo>
                  <a:lnTo>
                    <a:pt x="3326" y="10032"/>
                  </a:lnTo>
                  <a:lnTo>
                    <a:pt x="3395" y="9832"/>
                  </a:lnTo>
                  <a:lnTo>
                    <a:pt x="3464" y="9633"/>
                  </a:lnTo>
                  <a:lnTo>
                    <a:pt x="3522" y="9433"/>
                  </a:lnTo>
                  <a:lnTo>
                    <a:pt x="3581" y="9218"/>
                  </a:lnTo>
                  <a:lnTo>
                    <a:pt x="3639" y="8987"/>
                  </a:lnTo>
                  <a:lnTo>
                    <a:pt x="3692" y="8757"/>
                  </a:lnTo>
                  <a:lnTo>
                    <a:pt x="3740" y="8511"/>
                  </a:lnTo>
                  <a:lnTo>
                    <a:pt x="3782" y="8265"/>
                  </a:lnTo>
                  <a:lnTo>
                    <a:pt x="3825" y="8004"/>
                  </a:lnTo>
                  <a:lnTo>
                    <a:pt x="3857" y="7743"/>
                  </a:lnTo>
                  <a:lnTo>
                    <a:pt x="3888" y="7482"/>
                  </a:lnTo>
                  <a:lnTo>
                    <a:pt x="3915" y="7205"/>
                  </a:lnTo>
                  <a:lnTo>
                    <a:pt x="3936" y="6929"/>
                  </a:lnTo>
                  <a:lnTo>
                    <a:pt x="3957" y="6637"/>
                  </a:lnTo>
                  <a:lnTo>
                    <a:pt x="3968" y="6345"/>
                  </a:lnTo>
                  <a:lnTo>
                    <a:pt x="3979" y="6053"/>
                  </a:lnTo>
                  <a:lnTo>
                    <a:pt x="3979" y="5761"/>
                  </a:lnTo>
                  <a:lnTo>
                    <a:pt x="3979" y="5469"/>
                  </a:lnTo>
                  <a:lnTo>
                    <a:pt x="3968" y="5177"/>
                  </a:lnTo>
                  <a:lnTo>
                    <a:pt x="3957" y="4886"/>
                  </a:lnTo>
                  <a:lnTo>
                    <a:pt x="3936" y="4609"/>
                  </a:lnTo>
                  <a:lnTo>
                    <a:pt x="3915" y="4317"/>
                  </a:lnTo>
                  <a:lnTo>
                    <a:pt x="3888" y="4056"/>
                  </a:lnTo>
                  <a:lnTo>
                    <a:pt x="3857" y="3779"/>
                  </a:lnTo>
                  <a:lnTo>
                    <a:pt x="3825" y="3518"/>
                  </a:lnTo>
                  <a:lnTo>
                    <a:pt x="3782" y="3257"/>
                  </a:lnTo>
                  <a:lnTo>
                    <a:pt x="3740" y="3011"/>
                  </a:lnTo>
                  <a:lnTo>
                    <a:pt x="3692" y="2781"/>
                  </a:lnTo>
                  <a:lnTo>
                    <a:pt x="3639" y="2535"/>
                  </a:lnTo>
                  <a:lnTo>
                    <a:pt x="3581" y="2320"/>
                  </a:lnTo>
                  <a:lnTo>
                    <a:pt x="3522" y="2089"/>
                  </a:lnTo>
                  <a:lnTo>
                    <a:pt x="3464" y="1890"/>
                  </a:lnTo>
                  <a:lnTo>
                    <a:pt x="3395" y="1690"/>
                  </a:lnTo>
                  <a:lnTo>
                    <a:pt x="3326" y="1490"/>
                  </a:lnTo>
                  <a:lnTo>
                    <a:pt x="3252" y="1321"/>
                  </a:lnTo>
                  <a:lnTo>
                    <a:pt x="3178" y="1137"/>
                  </a:lnTo>
                  <a:lnTo>
                    <a:pt x="3103" y="983"/>
                  </a:lnTo>
                  <a:lnTo>
                    <a:pt x="3019" y="830"/>
                  </a:lnTo>
                  <a:lnTo>
                    <a:pt x="2939" y="691"/>
                  </a:lnTo>
                  <a:lnTo>
                    <a:pt x="2849" y="569"/>
                  </a:lnTo>
                  <a:lnTo>
                    <a:pt x="2764" y="446"/>
                  </a:lnTo>
                  <a:lnTo>
                    <a:pt x="2674" y="353"/>
                  </a:lnTo>
                  <a:lnTo>
                    <a:pt x="2578" y="261"/>
                  </a:lnTo>
                  <a:lnTo>
                    <a:pt x="2488" y="184"/>
                  </a:lnTo>
                  <a:lnTo>
                    <a:pt x="2387" y="123"/>
                  </a:lnTo>
                  <a:lnTo>
                    <a:pt x="2292" y="62"/>
                  </a:lnTo>
                  <a:lnTo>
                    <a:pt x="2191" y="31"/>
                  </a:lnTo>
                  <a:lnTo>
                    <a:pt x="2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41;p34"/>
            <p:cNvSpPr/>
            <p:nvPr/>
          </p:nvSpPr>
          <p:spPr>
            <a:xfrm>
              <a:off x="-918525" y="-1278200"/>
              <a:ext cx="99475" cy="288450"/>
            </a:xfrm>
            <a:custGeom>
              <a:avLst/>
              <a:gdLst/>
              <a:ahLst/>
              <a:cxnLst/>
              <a:rect l="l" t="t" r="r" b="b"/>
              <a:pathLst>
                <a:path w="3979" h="11538" extrusionOk="0">
                  <a:moveTo>
                    <a:pt x="1990" y="0"/>
                  </a:moveTo>
                  <a:lnTo>
                    <a:pt x="1884" y="16"/>
                  </a:lnTo>
                  <a:lnTo>
                    <a:pt x="1783" y="31"/>
                  </a:lnTo>
                  <a:lnTo>
                    <a:pt x="1687" y="77"/>
                  </a:lnTo>
                  <a:lnTo>
                    <a:pt x="1587" y="123"/>
                  </a:lnTo>
                  <a:lnTo>
                    <a:pt x="1491" y="185"/>
                  </a:lnTo>
                  <a:lnTo>
                    <a:pt x="1396" y="261"/>
                  </a:lnTo>
                  <a:lnTo>
                    <a:pt x="1305" y="354"/>
                  </a:lnTo>
                  <a:lnTo>
                    <a:pt x="1215" y="461"/>
                  </a:lnTo>
                  <a:lnTo>
                    <a:pt x="1125" y="569"/>
                  </a:lnTo>
                  <a:lnTo>
                    <a:pt x="1040" y="707"/>
                  </a:lnTo>
                  <a:lnTo>
                    <a:pt x="955" y="845"/>
                  </a:lnTo>
                  <a:lnTo>
                    <a:pt x="876" y="983"/>
                  </a:lnTo>
                  <a:lnTo>
                    <a:pt x="796" y="1152"/>
                  </a:lnTo>
                  <a:lnTo>
                    <a:pt x="722" y="1321"/>
                  </a:lnTo>
                  <a:lnTo>
                    <a:pt x="653" y="1506"/>
                  </a:lnTo>
                  <a:lnTo>
                    <a:pt x="579" y="1690"/>
                  </a:lnTo>
                  <a:lnTo>
                    <a:pt x="515" y="1890"/>
                  </a:lnTo>
                  <a:lnTo>
                    <a:pt x="451" y="2105"/>
                  </a:lnTo>
                  <a:lnTo>
                    <a:pt x="393" y="2320"/>
                  </a:lnTo>
                  <a:lnTo>
                    <a:pt x="340" y="2551"/>
                  </a:lnTo>
                  <a:lnTo>
                    <a:pt x="287" y="2781"/>
                  </a:lnTo>
                  <a:lnTo>
                    <a:pt x="239" y="3027"/>
                  </a:lnTo>
                  <a:lnTo>
                    <a:pt x="197" y="3273"/>
                  </a:lnTo>
                  <a:lnTo>
                    <a:pt x="154" y="3534"/>
                  </a:lnTo>
                  <a:lnTo>
                    <a:pt x="117" y="3795"/>
                  </a:lnTo>
                  <a:lnTo>
                    <a:pt x="85" y="4056"/>
                  </a:lnTo>
                  <a:lnTo>
                    <a:pt x="59" y="4333"/>
                  </a:lnTo>
                  <a:lnTo>
                    <a:pt x="38" y="4609"/>
                  </a:lnTo>
                  <a:lnTo>
                    <a:pt x="22" y="4886"/>
                  </a:lnTo>
                  <a:lnTo>
                    <a:pt x="11" y="5178"/>
                  </a:lnTo>
                  <a:lnTo>
                    <a:pt x="1" y="5469"/>
                  </a:lnTo>
                  <a:lnTo>
                    <a:pt x="1" y="5777"/>
                  </a:lnTo>
                  <a:lnTo>
                    <a:pt x="1" y="6069"/>
                  </a:lnTo>
                  <a:lnTo>
                    <a:pt x="11" y="6361"/>
                  </a:lnTo>
                  <a:lnTo>
                    <a:pt x="22" y="6652"/>
                  </a:lnTo>
                  <a:lnTo>
                    <a:pt x="38" y="6929"/>
                  </a:lnTo>
                  <a:lnTo>
                    <a:pt x="59" y="7205"/>
                  </a:lnTo>
                  <a:lnTo>
                    <a:pt x="85" y="7482"/>
                  </a:lnTo>
                  <a:lnTo>
                    <a:pt x="117" y="7759"/>
                  </a:lnTo>
                  <a:lnTo>
                    <a:pt x="154" y="8020"/>
                  </a:lnTo>
                  <a:lnTo>
                    <a:pt x="197" y="8266"/>
                  </a:lnTo>
                  <a:lnTo>
                    <a:pt x="239" y="8511"/>
                  </a:lnTo>
                  <a:lnTo>
                    <a:pt x="287" y="8757"/>
                  </a:lnTo>
                  <a:lnTo>
                    <a:pt x="340" y="8988"/>
                  </a:lnTo>
                  <a:lnTo>
                    <a:pt x="393" y="9218"/>
                  </a:lnTo>
                  <a:lnTo>
                    <a:pt x="451" y="9433"/>
                  </a:lnTo>
                  <a:lnTo>
                    <a:pt x="515" y="9648"/>
                  </a:lnTo>
                  <a:lnTo>
                    <a:pt x="579" y="9848"/>
                  </a:lnTo>
                  <a:lnTo>
                    <a:pt x="653" y="10032"/>
                  </a:lnTo>
                  <a:lnTo>
                    <a:pt x="722" y="10217"/>
                  </a:lnTo>
                  <a:lnTo>
                    <a:pt x="796" y="10386"/>
                  </a:lnTo>
                  <a:lnTo>
                    <a:pt x="876" y="10555"/>
                  </a:lnTo>
                  <a:lnTo>
                    <a:pt x="955" y="10693"/>
                  </a:lnTo>
                  <a:lnTo>
                    <a:pt x="1040" y="10831"/>
                  </a:lnTo>
                  <a:lnTo>
                    <a:pt x="1125" y="10969"/>
                  </a:lnTo>
                  <a:lnTo>
                    <a:pt x="1215" y="11077"/>
                  </a:lnTo>
                  <a:lnTo>
                    <a:pt x="1305" y="11184"/>
                  </a:lnTo>
                  <a:lnTo>
                    <a:pt x="1396" y="11277"/>
                  </a:lnTo>
                  <a:lnTo>
                    <a:pt x="1491" y="11353"/>
                  </a:lnTo>
                  <a:lnTo>
                    <a:pt x="1587" y="11415"/>
                  </a:lnTo>
                  <a:lnTo>
                    <a:pt x="1687" y="11461"/>
                  </a:lnTo>
                  <a:lnTo>
                    <a:pt x="1783" y="11507"/>
                  </a:lnTo>
                  <a:lnTo>
                    <a:pt x="1884" y="11522"/>
                  </a:lnTo>
                  <a:lnTo>
                    <a:pt x="1990" y="11538"/>
                  </a:lnTo>
                  <a:lnTo>
                    <a:pt x="2090" y="11522"/>
                  </a:lnTo>
                  <a:lnTo>
                    <a:pt x="2191" y="11507"/>
                  </a:lnTo>
                  <a:lnTo>
                    <a:pt x="2292" y="11461"/>
                  </a:lnTo>
                  <a:lnTo>
                    <a:pt x="2387" y="11415"/>
                  </a:lnTo>
                  <a:lnTo>
                    <a:pt x="2488" y="11353"/>
                  </a:lnTo>
                  <a:lnTo>
                    <a:pt x="2578" y="11277"/>
                  </a:lnTo>
                  <a:lnTo>
                    <a:pt x="2674" y="11184"/>
                  </a:lnTo>
                  <a:lnTo>
                    <a:pt x="2764" y="11077"/>
                  </a:lnTo>
                  <a:lnTo>
                    <a:pt x="2849" y="10969"/>
                  </a:lnTo>
                  <a:lnTo>
                    <a:pt x="2939" y="10831"/>
                  </a:lnTo>
                  <a:lnTo>
                    <a:pt x="3019" y="10693"/>
                  </a:lnTo>
                  <a:lnTo>
                    <a:pt x="3104" y="10555"/>
                  </a:lnTo>
                  <a:lnTo>
                    <a:pt x="3178" y="10386"/>
                  </a:lnTo>
                  <a:lnTo>
                    <a:pt x="3252" y="10217"/>
                  </a:lnTo>
                  <a:lnTo>
                    <a:pt x="3326" y="10032"/>
                  </a:lnTo>
                  <a:lnTo>
                    <a:pt x="3395" y="9848"/>
                  </a:lnTo>
                  <a:lnTo>
                    <a:pt x="3464" y="9648"/>
                  </a:lnTo>
                  <a:lnTo>
                    <a:pt x="3523" y="9433"/>
                  </a:lnTo>
                  <a:lnTo>
                    <a:pt x="3581" y="9218"/>
                  </a:lnTo>
                  <a:lnTo>
                    <a:pt x="3639" y="8988"/>
                  </a:lnTo>
                  <a:lnTo>
                    <a:pt x="3692" y="8757"/>
                  </a:lnTo>
                  <a:lnTo>
                    <a:pt x="3740" y="8511"/>
                  </a:lnTo>
                  <a:lnTo>
                    <a:pt x="3782" y="8266"/>
                  </a:lnTo>
                  <a:lnTo>
                    <a:pt x="3820" y="8020"/>
                  </a:lnTo>
                  <a:lnTo>
                    <a:pt x="3857" y="7759"/>
                  </a:lnTo>
                  <a:lnTo>
                    <a:pt x="3889" y="7482"/>
                  </a:lnTo>
                  <a:lnTo>
                    <a:pt x="3915" y="7205"/>
                  </a:lnTo>
                  <a:lnTo>
                    <a:pt x="3936" y="6929"/>
                  </a:lnTo>
                  <a:lnTo>
                    <a:pt x="3958" y="6652"/>
                  </a:lnTo>
                  <a:lnTo>
                    <a:pt x="3968" y="6361"/>
                  </a:lnTo>
                  <a:lnTo>
                    <a:pt x="3973" y="6069"/>
                  </a:lnTo>
                  <a:lnTo>
                    <a:pt x="3979" y="5777"/>
                  </a:lnTo>
                  <a:lnTo>
                    <a:pt x="3973" y="5469"/>
                  </a:lnTo>
                  <a:lnTo>
                    <a:pt x="3968" y="5178"/>
                  </a:lnTo>
                  <a:lnTo>
                    <a:pt x="3958" y="4886"/>
                  </a:lnTo>
                  <a:lnTo>
                    <a:pt x="3936" y="4609"/>
                  </a:lnTo>
                  <a:lnTo>
                    <a:pt x="3915" y="4333"/>
                  </a:lnTo>
                  <a:lnTo>
                    <a:pt x="3889" y="4056"/>
                  </a:lnTo>
                  <a:lnTo>
                    <a:pt x="3857" y="3795"/>
                  </a:lnTo>
                  <a:lnTo>
                    <a:pt x="3820" y="3534"/>
                  </a:lnTo>
                  <a:lnTo>
                    <a:pt x="3782" y="3273"/>
                  </a:lnTo>
                  <a:lnTo>
                    <a:pt x="3740" y="3027"/>
                  </a:lnTo>
                  <a:lnTo>
                    <a:pt x="3692" y="2781"/>
                  </a:lnTo>
                  <a:lnTo>
                    <a:pt x="3639" y="2551"/>
                  </a:lnTo>
                  <a:lnTo>
                    <a:pt x="3581" y="2320"/>
                  </a:lnTo>
                  <a:lnTo>
                    <a:pt x="3523" y="2105"/>
                  </a:lnTo>
                  <a:lnTo>
                    <a:pt x="3464" y="1890"/>
                  </a:lnTo>
                  <a:lnTo>
                    <a:pt x="3395" y="1690"/>
                  </a:lnTo>
                  <a:lnTo>
                    <a:pt x="3326" y="1506"/>
                  </a:lnTo>
                  <a:lnTo>
                    <a:pt x="3252" y="1321"/>
                  </a:lnTo>
                  <a:lnTo>
                    <a:pt x="3178" y="1152"/>
                  </a:lnTo>
                  <a:lnTo>
                    <a:pt x="3104" y="983"/>
                  </a:lnTo>
                  <a:lnTo>
                    <a:pt x="3019" y="845"/>
                  </a:lnTo>
                  <a:lnTo>
                    <a:pt x="2939" y="707"/>
                  </a:lnTo>
                  <a:lnTo>
                    <a:pt x="2849" y="569"/>
                  </a:lnTo>
                  <a:lnTo>
                    <a:pt x="2764" y="461"/>
                  </a:lnTo>
                  <a:lnTo>
                    <a:pt x="2674" y="354"/>
                  </a:lnTo>
                  <a:lnTo>
                    <a:pt x="2578" y="261"/>
                  </a:lnTo>
                  <a:lnTo>
                    <a:pt x="2488" y="185"/>
                  </a:lnTo>
                  <a:lnTo>
                    <a:pt x="2387" y="123"/>
                  </a:lnTo>
                  <a:lnTo>
                    <a:pt x="2292" y="77"/>
                  </a:lnTo>
                  <a:lnTo>
                    <a:pt x="2191" y="31"/>
                  </a:lnTo>
                  <a:lnTo>
                    <a:pt x="2090" y="16"/>
                  </a:lnTo>
                  <a:lnTo>
                    <a:pt x="19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42;p34"/>
            <p:cNvSpPr/>
            <p:nvPr/>
          </p:nvSpPr>
          <p:spPr>
            <a:xfrm>
              <a:off x="-569775" y="-702875"/>
              <a:ext cx="281825" cy="835775"/>
            </a:xfrm>
            <a:custGeom>
              <a:avLst/>
              <a:gdLst/>
              <a:ahLst/>
              <a:cxnLst/>
              <a:rect l="l" t="t" r="r" b="b"/>
              <a:pathLst>
                <a:path w="11273" h="33431" extrusionOk="0">
                  <a:moveTo>
                    <a:pt x="1" y="1"/>
                  </a:moveTo>
                  <a:lnTo>
                    <a:pt x="33" y="493"/>
                  </a:lnTo>
                  <a:lnTo>
                    <a:pt x="75" y="969"/>
                  </a:lnTo>
                  <a:lnTo>
                    <a:pt x="133" y="1430"/>
                  </a:lnTo>
                  <a:lnTo>
                    <a:pt x="197" y="1875"/>
                  </a:lnTo>
                  <a:lnTo>
                    <a:pt x="314" y="2843"/>
                  </a:lnTo>
                  <a:lnTo>
                    <a:pt x="462" y="3995"/>
                  </a:lnTo>
                  <a:lnTo>
                    <a:pt x="839" y="6868"/>
                  </a:lnTo>
                  <a:lnTo>
                    <a:pt x="977" y="7897"/>
                  </a:lnTo>
                  <a:lnTo>
                    <a:pt x="1125" y="8911"/>
                  </a:lnTo>
                  <a:lnTo>
                    <a:pt x="1279" y="9910"/>
                  </a:lnTo>
                  <a:lnTo>
                    <a:pt x="1444" y="10909"/>
                  </a:lnTo>
                  <a:lnTo>
                    <a:pt x="1613" y="11892"/>
                  </a:lnTo>
                  <a:lnTo>
                    <a:pt x="1783" y="12875"/>
                  </a:lnTo>
                  <a:lnTo>
                    <a:pt x="1969" y="13828"/>
                  </a:lnTo>
                  <a:lnTo>
                    <a:pt x="2154" y="14795"/>
                  </a:lnTo>
                  <a:lnTo>
                    <a:pt x="2345" y="15733"/>
                  </a:lnTo>
                  <a:lnTo>
                    <a:pt x="2547" y="16670"/>
                  </a:lnTo>
                  <a:lnTo>
                    <a:pt x="2754" y="17591"/>
                  </a:lnTo>
                  <a:lnTo>
                    <a:pt x="2966" y="18498"/>
                  </a:lnTo>
                  <a:lnTo>
                    <a:pt x="3183" y="19404"/>
                  </a:lnTo>
                  <a:lnTo>
                    <a:pt x="3406" y="20295"/>
                  </a:lnTo>
                  <a:lnTo>
                    <a:pt x="3640" y="21171"/>
                  </a:lnTo>
                  <a:lnTo>
                    <a:pt x="3878" y="22031"/>
                  </a:lnTo>
                  <a:lnTo>
                    <a:pt x="3995" y="22461"/>
                  </a:lnTo>
                  <a:lnTo>
                    <a:pt x="4117" y="22892"/>
                  </a:lnTo>
                  <a:lnTo>
                    <a:pt x="4244" y="23322"/>
                  </a:lnTo>
                  <a:lnTo>
                    <a:pt x="4372" y="23737"/>
                  </a:lnTo>
                  <a:lnTo>
                    <a:pt x="4499" y="24151"/>
                  </a:lnTo>
                  <a:lnTo>
                    <a:pt x="4631" y="24551"/>
                  </a:lnTo>
                  <a:lnTo>
                    <a:pt x="4764" y="24950"/>
                  </a:lnTo>
                  <a:lnTo>
                    <a:pt x="4902" y="25334"/>
                  </a:lnTo>
                  <a:lnTo>
                    <a:pt x="5040" y="25718"/>
                  </a:lnTo>
                  <a:lnTo>
                    <a:pt x="5183" y="26087"/>
                  </a:lnTo>
                  <a:lnTo>
                    <a:pt x="5326" y="26456"/>
                  </a:lnTo>
                  <a:lnTo>
                    <a:pt x="5469" y="26809"/>
                  </a:lnTo>
                  <a:lnTo>
                    <a:pt x="5618" y="27163"/>
                  </a:lnTo>
                  <a:lnTo>
                    <a:pt x="5772" y="27516"/>
                  </a:lnTo>
                  <a:lnTo>
                    <a:pt x="5920" y="27838"/>
                  </a:lnTo>
                  <a:lnTo>
                    <a:pt x="6074" y="28176"/>
                  </a:lnTo>
                  <a:lnTo>
                    <a:pt x="6233" y="28499"/>
                  </a:lnTo>
                  <a:lnTo>
                    <a:pt x="6387" y="28806"/>
                  </a:lnTo>
                  <a:lnTo>
                    <a:pt x="6546" y="29114"/>
                  </a:lnTo>
                  <a:lnTo>
                    <a:pt x="6711" y="29405"/>
                  </a:lnTo>
                  <a:lnTo>
                    <a:pt x="6875" y="29697"/>
                  </a:lnTo>
                  <a:lnTo>
                    <a:pt x="7040" y="29974"/>
                  </a:lnTo>
                  <a:lnTo>
                    <a:pt x="7204" y="30235"/>
                  </a:lnTo>
                  <a:lnTo>
                    <a:pt x="7374" y="30496"/>
                  </a:lnTo>
                  <a:lnTo>
                    <a:pt x="7543" y="30757"/>
                  </a:lnTo>
                  <a:lnTo>
                    <a:pt x="7719" y="31003"/>
                  </a:lnTo>
                  <a:lnTo>
                    <a:pt x="7894" y="31234"/>
                  </a:lnTo>
                  <a:lnTo>
                    <a:pt x="8069" y="31464"/>
                  </a:lnTo>
                  <a:lnTo>
                    <a:pt x="8244" y="31679"/>
                  </a:lnTo>
                  <a:lnTo>
                    <a:pt x="8424" y="31894"/>
                  </a:lnTo>
                  <a:lnTo>
                    <a:pt x="8599" y="32094"/>
                  </a:lnTo>
                  <a:lnTo>
                    <a:pt x="8785" y="32278"/>
                  </a:lnTo>
                  <a:lnTo>
                    <a:pt x="9002" y="32478"/>
                  </a:lnTo>
                  <a:lnTo>
                    <a:pt x="9230" y="32662"/>
                  </a:lnTo>
                  <a:lnTo>
                    <a:pt x="9453" y="32831"/>
                  </a:lnTo>
                  <a:lnTo>
                    <a:pt x="9681" y="32970"/>
                  </a:lnTo>
                  <a:lnTo>
                    <a:pt x="9909" y="33093"/>
                  </a:lnTo>
                  <a:lnTo>
                    <a:pt x="10137" y="33200"/>
                  </a:lnTo>
                  <a:lnTo>
                    <a:pt x="10365" y="33277"/>
                  </a:lnTo>
                  <a:lnTo>
                    <a:pt x="10599" y="33338"/>
                  </a:lnTo>
                  <a:lnTo>
                    <a:pt x="10684" y="33384"/>
                  </a:lnTo>
                  <a:lnTo>
                    <a:pt x="10768" y="33400"/>
                  </a:lnTo>
                  <a:lnTo>
                    <a:pt x="10853" y="33431"/>
                  </a:lnTo>
                  <a:lnTo>
                    <a:pt x="11023" y="33431"/>
                  </a:lnTo>
                  <a:lnTo>
                    <a:pt x="11108" y="33400"/>
                  </a:lnTo>
                  <a:lnTo>
                    <a:pt x="11193" y="33384"/>
                  </a:lnTo>
                  <a:lnTo>
                    <a:pt x="11272" y="33338"/>
                  </a:lnTo>
                  <a:lnTo>
                    <a:pt x="10970" y="33169"/>
                  </a:lnTo>
                  <a:lnTo>
                    <a:pt x="10668" y="32985"/>
                  </a:lnTo>
                  <a:lnTo>
                    <a:pt x="10365" y="32785"/>
                  </a:lnTo>
                  <a:lnTo>
                    <a:pt x="10063" y="32570"/>
                  </a:lnTo>
                  <a:lnTo>
                    <a:pt x="9766" y="32340"/>
                  </a:lnTo>
                  <a:lnTo>
                    <a:pt x="9464" y="32109"/>
                  </a:lnTo>
                  <a:lnTo>
                    <a:pt x="9172" y="31848"/>
                  </a:lnTo>
                  <a:lnTo>
                    <a:pt x="8875" y="31572"/>
                  </a:lnTo>
                  <a:lnTo>
                    <a:pt x="8530" y="31157"/>
                  </a:lnTo>
                  <a:lnTo>
                    <a:pt x="8191" y="30711"/>
                  </a:lnTo>
                  <a:lnTo>
                    <a:pt x="7856" y="30235"/>
                  </a:lnTo>
                  <a:lnTo>
                    <a:pt x="7533" y="29713"/>
                  </a:lnTo>
                  <a:lnTo>
                    <a:pt x="7209" y="29175"/>
                  </a:lnTo>
                  <a:lnTo>
                    <a:pt x="6896" y="28607"/>
                  </a:lnTo>
                  <a:lnTo>
                    <a:pt x="6594" y="28007"/>
                  </a:lnTo>
                  <a:lnTo>
                    <a:pt x="6292" y="27378"/>
                  </a:lnTo>
                  <a:lnTo>
                    <a:pt x="6000" y="26717"/>
                  </a:lnTo>
                  <a:lnTo>
                    <a:pt x="5713" y="26041"/>
                  </a:lnTo>
                  <a:lnTo>
                    <a:pt x="5438" y="25319"/>
                  </a:lnTo>
                  <a:lnTo>
                    <a:pt x="5167" y="24582"/>
                  </a:lnTo>
                  <a:lnTo>
                    <a:pt x="4907" y="23813"/>
                  </a:lnTo>
                  <a:lnTo>
                    <a:pt x="4658" y="23030"/>
                  </a:lnTo>
                  <a:lnTo>
                    <a:pt x="4414" y="22216"/>
                  </a:lnTo>
                  <a:lnTo>
                    <a:pt x="4181" y="21371"/>
                  </a:lnTo>
                  <a:lnTo>
                    <a:pt x="3947" y="20526"/>
                  </a:lnTo>
                  <a:lnTo>
                    <a:pt x="3719" y="19665"/>
                  </a:lnTo>
                  <a:lnTo>
                    <a:pt x="3496" y="18790"/>
                  </a:lnTo>
                  <a:lnTo>
                    <a:pt x="3274" y="17914"/>
                  </a:lnTo>
                  <a:lnTo>
                    <a:pt x="3061" y="17023"/>
                  </a:lnTo>
                  <a:lnTo>
                    <a:pt x="2854" y="16117"/>
                  </a:lnTo>
                  <a:lnTo>
                    <a:pt x="2653" y="15210"/>
                  </a:lnTo>
                  <a:lnTo>
                    <a:pt x="2457" y="14288"/>
                  </a:lnTo>
                  <a:lnTo>
                    <a:pt x="2266" y="13367"/>
                  </a:lnTo>
                  <a:lnTo>
                    <a:pt x="2075" y="12414"/>
                  </a:lnTo>
                  <a:lnTo>
                    <a:pt x="1894" y="11477"/>
                  </a:lnTo>
                  <a:lnTo>
                    <a:pt x="1719" y="10509"/>
                  </a:lnTo>
                  <a:lnTo>
                    <a:pt x="1550" y="9557"/>
                  </a:lnTo>
                  <a:lnTo>
                    <a:pt x="1385" y="8573"/>
                  </a:lnTo>
                  <a:lnTo>
                    <a:pt x="1226" y="7590"/>
                  </a:lnTo>
                  <a:lnTo>
                    <a:pt x="1072" y="6607"/>
                  </a:lnTo>
                  <a:lnTo>
                    <a:pt x="956" y="5762"/>
                  </a:lnTo>
                  <a:lnTo>
                    <a:pt x="834" y="4917"/>
                  </a:lnTo>
                  <a:lnTo>
                    <a:pt x="701" y="4087"/>
                  </a:lnTo>
                  <a:lnTo>
                    <a:pt x="574" y="3258"/>
                  </a:lnTo>
                  <a:lnTo>
                    <a:pt x="436" y="2444"/>
                  </a:lnTo>
                  <a:lnTo>
                    <a:pt x="298" y="1614"/>
                  </a:lnTo>
                  <a:lnTo>
                    <a:pt x="149" y="8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43;p34"/>
            <p:cNvSpPr/>
            <p:nvPr/>
          </p:nvSpPr>
          <p:spPr>
            <a:xfrm>
              <a:off x="-569775" y="-702875"/>
              <a:ext cx="281825" cy="835775"/>
            </a:xfrm>
            <a:custGeom>
              <a:avLst/>
              <a:gdLst/>
              <a:ahLst/>
              <a:cxnLst/>
              <a:rect l="l" t="t" r="r" b="b"/>
              <a:pathLst>
                <a:path w="11273" h="33431" fill="none" extrusionOk="0">
                  <a:moveTo>
                    <a:pt x="1" y="1"/>
                  </a:moveTo>
                  <a:lnTo>
                    <a:pt x="1" y="1"/>
                  </a:lnTo>
                  <a:lnTo>
                    <a:pt x="149" y="815"/>
                  </a:lnTo>
                  <a:lnTo>
                    <a:pt x="298" y="1614"/>
                  </a:lnTo>
                  <a:lnTo>
                    <a:pt x="436" y="2444"/>
                  </a:lnTo>
                  <a:lnTo>
                    <a:pt x="574" y="3258"/>
                  </a:lnTo>
                  <a:lnTo>
                    <a:pt x="701" y="4087"/>
                  </a:lnTo>
                  <a:lnTo>
                    <a:pt x="834" y="4917"/>
                  </a:lnTo>
                  <a:lnTo>
                    <a:pt x="956" y="5762"/>
                  </a:lnTo>
                  <a:lnTo>
                    <a:pt x="1072" y="6607"/>
                  </a:lnTo>
                  <a:lnTo>
                    <a:pt x="1072" y="6607"/>
                  </a:lnTo>
                  <a:lnTo>
                    <a:pt x="1226" y="7590"/>
                  </a:lnTo>
                  <a:lnTo>
                    <a:pt x="1385" y="8573"/>
                  </a:lnTo>
                  <a:lnTo>
                    <a:pt x="1550" y="9557"/>
                  </a:lnTo>
                  <a:lnTo>
                    <a:pt x="1719" y="10509"/>
                  </a:lnTo>
                  <a:lnTo>
                    <a:pt x="1894" y="11477"/>
                  </a:lnTo>
                  <a:lnTo>
                    <a:pt x="2075" y="12414"/>
                  </a:lnTo>
                  <a:lnTo>
                    <a:pt x="2266" y="13367"/>
                  </a:lnTo>
                  <a:lnTo>
                    <a:pt x="2457" y="14288"/>
                  </a:lnTo>
                  <a:lnTo>
                    <a:pt x="2653" y="15210"/>
                  </a:lnTo>
                  <a:lnTo>
                    <a:pt x="2854" y="16117"/>
                  </a:lnTo>
                  <a:lnTo>
                    <a:pt x="3061" y="17023"/>
                  </a:lnTo>
                  <a:lnTo>
                    <a:pt x="3274" y="17914"/>
                  </a:lnTo>
                  <a:lnTo>
                    <a:pt x="3496" y="18790"/>
                  </a:lnTo>
                  <a:lnTo>
                    <a:pt x="3719" y="19665"/>
                  </a:lnTo>
                  <a:lnTo>
                    <a:pt x="3947" y="20526"/>
                  </a:lnTo>
                  <a:lnTo>
                    <a:pt x="4181" y="21371"/>
                  </a:lnTo>
                  <a:lnTo>
                    <a:pt x="4181" y="21371"/>
                  </a:lnTo>
                  <a:lnTo>
                    <a:pt x="4414" y="22216"/>
                  </a:lnTo>
                  <a:lnTo>
                    <a:pt x="4658" y="23030"/>
                  </a:lnTo>
                  <a:lnTo>
                    <a:pt x="4907" y="23813"/>
                  </a:lnTo>
                  <a:lnTo>
                    <a:pt x="5167" y="24582"/>
                  </a:lnTo>
                  <a:lnTo>
                    <a:pt x="5438" y="25319"/>
                  </a:lnTo>
                  <a:lnTo>
                    <a:pt x="5713" y="26041"/>
                  </a:lnTo>
                  <a:lnTo>
                    <a:pt x="6000" y="26717"/>
                  </a:lnTo>
                  <a:lnTo>
                    <a:pt x="6292" y="27378"/>
                  </a:lnTo>
                  <a:lnTo>
                    <a:pt x="6594" y="28007"/>
                  </a:lnTo>
                  <a:lnTo>
                    <a:pt x="6896" y="28607"/>
                  </a:lnTo>
                  <a:lnTo>
                    <a:pt x="7209" y="29175"/>
                  </a:lnTo>
                  <a:lnTo>
                    <a:pt x="7533" y="29713"/>
                  </a:lnTo>
                  <a:lnTo>
                    <a:pt x="7856" y="30235"/>
                  </a:lnTo>
                  <a:lnTo>
                    <a:pt x="8191" y="30711"/>
                  </a:lnTo>
                  <a:lnTo>
                    <a:pt x="8530" y="31157"/>
                  </a:lnTo>
                  <a:lnTo>
                    <a:pt x="8875" y="31572"/>
                  </a:lnTo>
                  <a:lnTo>
                    <a:pt x="8875" y="31572"/>
                  </a:lnTo>
                  <a:lnTo>
                    <a:pt x="9172" y="31848"/>
                  </a:lnTo>
                  <a:lnTo>
                    <a:pt x="9464" y="32109"/>
                  </a:lnTo>
                  <a:lnTo>
                    <a:pt x="9766" y="32340"/>
                  </a:lnTo>
                  <a:lnTo>
                    <a:pt x="10063" y="32570"/>
                  </a:lnTo>
                  <a:lnTo>
                    <a:pt x="10365" y="32785"/>
                  </a:lnTo>
                  <a:lnTo>
                    <a:pt x="10668" y="32985"/>
                  </a:lnTo>
                  <a:lnTo>
                    <a:pt x="10970" y="33169"/>
                  </a:lnTo>
                  <a:lnTo>
                    <a:pt x="11272" y="33338"/>
                  </a:lnTo>
                  <a:lnTo>
                    <a:pt x="11272" y="33338"/>
                  </a:lnTo>
                  <a:lnTo>
                    <a:pt x="11193" y="33384"/>
                  </a:lnTo>
                  <a:lnTo>
                    <a:pt x="11108" y="33400"/>
                  </a:lnTo>
                  <a:lnTo>
                    <a:pt x="11023" y="33431"/>
                  </a:lnTo>
                  <a:lnTo>
                    <a:pt x="10938" y="33431"/>
                  </a:lnTo>
                  <a:lnTo>
                    <a:pt x="10853" y="33431"/>
                  </a:lnTo>
                  <a:lnTo>
                    <a:pt x="10768" y="33400"/>
                  </a:lnTo>
                  <a:lnTo>
                    <a:pt x="10684" y="33384"/>
                  </a:lnTo>
                  <a:lnTo>
                    <a:pt x="10599" y="33338"/>
                  </a:lnTo>
                  <a:lnTo>
                    <a:pt x="10599" y="33338"/>
                  </a:lnTo>
                  <a:lnTo>
                    <a:pt x="10365" y="33277"/>
                  </a:lnTo>
                  <a:lnTo>
                    <a:pt x="10137" y="33200"/>
                  </a:lnTo>
                  <a:lnTo>
                    <a:pt x="9909" y="33093"/>
                  </a:lnTo>
                  <a:lnTo>
                    <a:pt x="9681" y="32970"/>
                  </a:lnTo>
                  <a:lnTo>
                    <a:pt x="9453" y="32831"/>
                  </a:lnTo>
                  <a:lnTo>
                    <a:pt x="9230" y="32662"/>
                  </a:lnTo>
                  <a:lnTo>
                    <a:pt x="9002" y="32478"/>
                  </a:lnTo>
                  <a:lnTo>
                    <a:pt x="8785" y="32278"/>
                  </a:lnTo>
                  <a:lnTo>
                    <a:pt x="8785" y="32278"/>
                  </a:lnTo>
                  <a:lnTo>
                    <a:pt x="8599" y="32094"/>
                  </a:lnTo>
                  <a:lnTo>
                    <a:pt x="8424" y="31894"/>
                  </a:lnTo>
                  <a:lnTo>
                    <a:pt x="8244" y="31679"/>
                  </a:lnTo>
                  <a:lnTo>
                    <a:pt x="8069" y="31464"/>
                  </a:lnTo>
                  <a:lnTo>
                    <a:pt x="7894" y="31234"/>
                  </a:lnTo>
                  <a:lnTo>
                    <a:pt x="7719" y="31003"/>
                  </a:lnTo>
                  <a:lnTo>
                    <a:pt x="7543" y="30757"/>
                  </a:lnTo>
                  <a:lnTo>
                    <a:pt x="7374" y="30496"/>
                  </a:lnTo>
                  <a:lnTo>
                    <a:pt x="7204" y="30235"/>
                  </a:lnTo>
                  <a:lnTo>
                    <a:pt x="7040" y="29974"/>
                  </a:lnTo>
                  <a:lnTo>
                    <a:pt x="6875" y="29697"/>
                  </a:lnTo>
                  <a:lnTo>
                    <a:pt x="6711" y="29405"/>
                  </a:lnTo>
                  <a:lnTo>
                    <a:pt x="6546" y="29114"/>
                  </a:lnTo>
                  <a:lnTo>
                    <a:pt x="6387" y="28806"/>
                  </a:lnTo>
                  <a:lnTo>
                    <a:pt x="6233" y="28499"/>
                  </a:lnTo>
                  <a:lnTo>
                    <a:pt x="6074" y="28176"/>
                  </a:lnTo>
                  <a:lnTo>
                    <a:pt x="5920" y="27838"/>
                  </a:lnTo>
                  <a:lnTo>
                    <a:pt x="5772" y="27516"/>
                  </a:lnTo>
                  <a:lnTo>
                    <a:pt x="5618" y="27163"/>
                  </a:lnTo>
                  <a:lnTo>
                    <a:pt x="5469" y="26809"/>
                  </a:lnTo>
                  <a:lnTo>
                    <a:pt x="5326" y="26456"/>
                  </a:lnTo>
                  <a:lnTo>
                    <a:pt x="5183" y="26087"/>
                  </a:lnTo>
                  <a:lnTo>
                    <a:pt x="5040" y="25718"/>
                  </a:lnTo>
                  <a:lnTo>
                    <a:pt x="4902" y="25334"/>
                  </a:lnTo>
                  <a:lnTo>
                    <a:pt x="4764" y="24950"/>
                  </a:lnTo>
                  <a:lnTo>
                    <a:pt x="4631" y="24551"/>
                  </a:lnTo>
                  <a:lnTo>
                    <a:pt x="4499" y="24151"/>
                  </a:lnTo>
                  <a:lnTo>
                    <a:pt x="4372" y="23737"/>
                  </a:lnTo>
                  <a:lnTo>
                    <a:pt x="4244" y="23322"/>
                  </a:lnTo>
                  <a:lnTo>
                    <a:pt x="4117" y="22892"/>
                  </a:lnTo>
                  <a:lnTo>
                    <a:pt x="3995" y="22461"/>
                  </a:lnTo>
                  <a:lnTo>
                    <a:pt x="3878" y="22031"/>
                  </a:lnTo>
                  <a:lnTo>
                    <a:pt x="3878" y="22031"/>
                  </a:lnTo>
                  <a:lnTo>
                    <a:pt x="3640" y="21171"/>
                  </a:lnTo>
                  <a:lnTo>
                    <a:pt x="3406" y="20295"/>
                  </a:lnTo>
                  <a:lnTo>
                    <a:pt x="3183" y="19404"/>
                  </a:lnTo>
                  <a:lnTo>
                    <a:pt x="2966" y="18498"/>
                  </a:lnTo>
                  <a:lnTo>
                    <a:pt x="2754" y="17591"/>
                  </a:lnTo>
                  <a:lnTo>
                    <a:pt x="2547" y="16670"/>
                  </a:lnTo>
                  <a:lnTo>
                    <a:pt x="2345" y="15733"/>
                  </a:lnTo>
                  <a:lnTo>
                    <a:pt x="2154" y="14795"/>
                  </a:lnTo>
                  <a:lnTo>
                    <a:pt x="1969" y="13828"/>
                  </a:lnTo>
                  <a:lnTo>
                    <a:pt x="1783" y="12875"/>
                  </a:lnTo>
                  <a:lnTo>
                    <a:pt x="1613" y="11892"/>
                  </a:lnTo>
                  <a:lnTo>
                    <a:pt x="1444" y="10909"/>
                  </a:lnTo>
                  <a:lnTo>
                    <a:pt x="1279" y="9910"/>
                  </a:lnTo>
                  <a:lnTo>
                    <a:pt x="1125" y="8911"/>
                  </a:lnTo>
                  <a:lnTo>
                    <a:pt x="977" y="7897"/>
                  </a:lnTo>
                  <a:lnTo>
                    <a:pt x="839" y="6868"/>
                  </a:lnTo>
                  <a:lnTo>
                    <a:pt x="839" y="6868"/>
                  </a:lnTo>
                  <a:lnTo>
                    <a:pt x="462" y="3995"/>
                  </a:lnTo>
                  <a:lnTo>
                    <a:pt x="314" y="2843"/>
                  </a:lnTo>
                  <a:lnTo>
                    <a:pt x="197" y="1875"/>
                  </a:lnTo>
                  <a:lnTo>
                    <a:pt x="197" y="1875"/>
                  </a:lnTo>
                  <a:lnTo>
                    <a:pt x="133" y="1430"/>
                  </a:lnTo>
                  <a:lnTo>
                    <a:pt x="75" y="969"/>
                  </a:lnTo>
                  <a:lnTo>
                    <a:pt x="33" y="49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44;p34"/>
            <p:cNvSpPr/>
            <p:nvPr/>
          </p:nvSpPr>
          <p:spPr>
            <a:xfrm>
              <a:off x="-696675" y="-3024200"/>
              <a:ext cx="106900" cy="1196800"/>
            </a:xfrm>
            <a:custGeom>
              <a:avLst/>
              <a:gdLst/>
              <a:ahLst/>
              <a:cxnLst/>
              <a:rect l="l" t="t" r="r" b="b"/>
              <a:pathLst>
                <a:path w="4276" h="47872" extrusionOk="0">
                  <a:moveTo>
                    <a:pt x="4271" y="1"/>
                  </a:moveTo>
                  <a:lnTo>
                    <a:pt x="4133" y="277"/>
                  </a:lnTo>
                  <a:lnTo>
                    <a:pt x="4005" y="600"/>
                  </a:lnTo>
                  <a:lnTo>
                    <a:pt x="3878" y="938"/>
                  </a:lnTo>
                  <a:lnTo>
                    <a:pt x="3761" y="1291"/>
                  </a:lnTo>
                  <a:lnTo>
                    <a:pt x="3597" y="1783"/>
                  </a:lnTo>
                  <a:lnTo>
                    <a:pt x="3432" y="2290"/>
                  </a:lnTo>
                  <a:lnTo>
                    <a:pt x="3273" y="2797"/>
                  </a:lnTo>
                  <a:lnTo>
                    <a:pt x="3114" y="3319"/>
                  </a:lnTo>
                  <a:lnTo>
                    <a:pt x="2960" y="3857"/>
                  </a:lnTo>
                  <a:lnTo>
                    <a:pt x="2812" y="4394"/>
                  </a:lnTo>
                  <a:lnTo>
                    <a:pt x="2669" y="4932"/>
                  </a:lnTo>
                  <a:lnTo>
                    <a:pt x="2525" y="5500"/>
                  </a:lnTo>
                  <a:lnTo>
                    <a:pt x="2297" y="6438"/>
                  </a:lnTo>
                  <a:lnTo>
                    <a:pt x="2080" y="7405"/>
                  </a:lnTo>
                  <a:lnTo>
                    <a:pt x="1868" y="8373"/>
                  </a:lnTo>
                  <a:lnTo>
                    <a:pt x="1671" y="9372"/>
                  </a:lnTo>
                  <a:lnTo>
                    <a:pt x="1486" y="10386"/>
                  </a:lnTo>
                  <a:lnTo>
                    <a:pt x="1311" y="11415"/>
                  </a:lnTo>
                  <a:lnTo>
                    <a:pt x="1146" y="12444"/>
                  </a:lnTo>
                  <a:lnTo>
                    <a:pt x="992" y="13504"/>
                  </a:lnTo>
                  <a:lnTo>
                    <a:pt x="849" y="14565"/>
                  </a:lnTo>
                  <a:lnTo>
                    <a:pt x="717" y="15655"/>
                  </a:lnTo>
                  <a:lnTo>
                    <a:pt x="595" y="16746"/>
                  </a:lnTo>
                  <a:lnTo>
                    <a:pt x="483" y="17852"/>
                  </a:lnTo>
                  <a:lnTo>
                    <a:pt x="388" y="18958"/>
                  </a:lnTo>
                  <a:lnTo>
                    <a:pt x="303" y="20080"/>
                  </a:lnTo>
                  <a:lnTo>
                    <a:pt x="229" y="21217"/>
                  </a:lnTo>
                  <a:lnTo>
                    <a:pt x="165" y="22354"/>
                  </a:lnTo>
                  <a:lnTo>
                    <a:pt x="117" y="23490"/>
                  </a:lnTo>
                  <a:lnTo>
                    <a:pt x="80" y="24627"/>
                  </a:lnTo>
                  <a:lnTo>
                    <a:pt x="48" y="25764"/>
                  </a:lnTo>
                  <a:lnTo>
                    <a:pt x="27" y="26901"/>
                  </a:lnTo>
                  <a:lnTo>
                    <a:pt x="11" y="28038"/>
                  </a:lnTo>
                  <a:lnTo>
                    <a:pt x="1" y="29175"/>
                  </a:lnTo>
                  <a:lnTo>
                    <a:pt x="1" y="30327"/>
                  </a:lnTo>
                  <a:lnTo>
                    <a:pt x="6" y="31464"/>
                  </a:lnTo>
                  <a:lnTo>
                    <a:pt x="22" y="32601"/>
                  </a:lnTo>
                  <a:lnTo>
                    <a:pt x="43" y="33737"/>
                  </a:lnTo>
                  <a:lnTo>
                    <a:pt x="75" y="34874"/>
                  </a:lnTo>
                  <a:lnTo>
                    <a:pt x="112" y="36011"/>
                  </a:lnTo>
                  <a:lnTo>
                    <a:pt x="154" y="37148"/>
                  </a:lnTo>
                  <a:lnTo>
                    <a:pt x="207" y="38285"/>
                  </a:lnTo>
                  <a:lnTo>
                    <a:pt x="266" y="39422"/>
                  </a:lnTo>
                  <a:lnTo>
                    <a:pt x="329" y="40543"/>
                  </a:lnTo>
                  <a:lnTo>
                    <a:pt x="441" y="42172"/>
                  </a:lnTo>
                  <a:lnTo>
                    <a:pt x="547" y="43616"/>
                  </a:lnTo>
                  <a:lnTo>
                    <a:pt x="648" y="44876"/>
                  </a:lnTo>
                  <a:lnTo>
                    <a:pt x="733" y="45936"/>
                  </a:lnTo>
                  <a:lnTo>
                    <a:pt x="770" y="46427"/>
                  </a:lnTo>
                  <a:lnTo>
                    <a:pt x="817" y="46919"/>
                  </a:lnTo>
                  <a:lnTo>
                    <a:pt x="876" y="47395"/>
                  </a:lnTo>
                  <a:lnTo>
                    <a:pt x="945" y="47871"/>
                  </a:lnTo>
                  <a:lnTo>
                    <a:pt x="924" y="46934"/>
                  </a:lnTo>
                  <a:lnTo>
                    <a:pt x="892" y="45997"/>
                  </a:lnTo>
                  <a:lnTo>
                    <a:pt x="855" y="45060"/>
                  </a:lnTo>
                  <a:lnTo>
                    <a:pt x="817" y="44123"/>
                  </a:lnTo>
                  <a:lnTo>
                    <a:pt x="770" y="43186"/>
                  </a:lnTo>
                  <a:lnTo>
                    <a:pt x="722" y="42264"/>
                  </a:lnTo>
                  <a:lnTo>
                    <a:pt x="664" y="41342"/>
                  </a:lnTo>
                  <a:lnTo>
                    <a:pt x="605" y="40405"/>
                  </a:lnTo>
                  <a:lnTo>
                    <a:pt x="552" y="39299"/>
                  </a:lnTo>
                  <a:lnTo>
                    <a:pt x="510" y="38177"/>
                  </a:lnTo>
                  <a:lnTo>
                    <a:pt x="473" y="37056"/>
                  </a:lnTo>
                  <a:lnTo>
                    <a:pt x="441" y="35950"/>
                  </a:lnTo>
                  <a:lnTo>
                    <a:pt x="414" y="34828"/>
                  </a:lnTo>
                  <a:lnTo>
                    <a:pt x="398" y="33707"/>
                  </a:lnTo>
                  <a:lnTo>
                    <a:pt x="388" y="32585"/>
                  </a:lnTo>
                  <a:lnTo>
                    <a:pt x="377" y="31464"/>
                  </a:lnTo>
                  <a:lnTo>
                    <a:pt x="377" y="30342"/>
                  </a:lnTo>
                  <a:lnTo>
                    <a:pt x="382" y="29221"/>
                  </a:lnTo>
                  <a:lnTo>
                    <a:pt x="398" y="28099"/>
                  </a:lnTo>
                  <a:lnTo>
                    <a:pt x="414" y="26978"/>
                  </a:lnTo>
                  <a:lnTo>
                    <a:pt x="441" y="25856"/>
                  </a:lnTo>
                  <a:lnTo>
                    <a:pt x="473" y="24735"/>
                  </a:lnTo>
                  <a:lnTo>
                    <a:pt x="510" y="23613"/>
                  </a:lnTo>
                  <a:lnTo>
                    <a:pt x="552" y="22507"/>
                  </a:lnTo>
                  <a:lnTo>
                    <a:pt x="616" y="21401"/>
                  </a:lnTo>
                  <a:lnTo>
                    <a:pt x="685" y="20295"/>
                  </a:lnTo>
                  <a:lnTo>
                    <a:pt x="770" y="19204"/>
                  </a:lnTo>
                  <a:lnTo>
                    <a:pt x="865" y="18113"/>
                  </a:lnTo>
                  <a:lnTo>
                    <a:pt x="966" y="17053"/>
                  </a:lnTo>
                  <a:lnTo>
                    <a:pt x="1083" y="15978"/>
                  </a:lnTo>
                  <a:lnTo>
                    <a:pt x="1205" y="14918"/>
                  </a:lnTo>
                  <a:lnTo>
                    <a:pt x="1337" y="13873"/>
                  </a:lnTo>
                  <a:lnTo>
                    <a:pt x="1480" y="12844"/>
                  </a:lnTo>
                  <a:lnTo>
                    <a:pt x="1634" y="11815"/>
                  </a:lnTo>
                  <a:lnTo>
                    <a:pt x="1799" y="10816"/>
                  </a:lnTo>
                  <a:lnTo>
                    <a:pt x="1968" y="9817"/>
                  </a:lnTo>
                  <a:lnTo>
                    <a:pt x="2149" y="8819"/>
                  </a:lnTo>
                  <a:lnTo>
                    <a:pt x="2345" y="7851"/>
                  </a:lnTo>
                  <a:lnTo>
                    <a:pt x="2541" y="6898"/>
                  </a:lnTo>
                  <a:lnTo>
                    <a:pt x="2754" y="5961"/>
                  </a:lnTo>
                  <a:lnTo>
                    <a:pt x="2913" y="5270"/>
                  </a:lnTo>
                  <a:lnTo>
                    <a:pt x="3066" y="4625"/>
                  </a:lnTo>
                  <a:lnTo>
                    <a:pt x="3215" y="4026"/>
                  </a:lnTo>
                  <a:lnTo>
                    <a:pt x="3358" y="3457"/>
                  </a:lnTo>
                  <a:lnTo>
                    <a:pt x="3623" y="2459"/>
                  </a:lnTo>
                  <a:lnTo>
                    <a:pt x="3851" y="1614"/>
                  </a:lnTo>
                  <a:lnTo>
                    <a:pt x="4175" y="461"/>
                  </a:lnTo>
                  <a:lnTo>
                    <a:pt x="4223" y="277"/>
                  </a:lnTo>
                  <a:lnTo>
                    <a:pt x="4260" y="139"/>
                  </a:lnTo>
                  <a:lnTo>
                    <a:pt x="4276" y="47"/>
                  </a:lnTo>
                  <a:lnTo>
                    <a:pt x="4276" y="16"/>
                  </a:lnTo>
                  <a:lnTo>
                    <a:pt x="42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45;p34"/>
            <p:cNvSpPr/>
            <p:nvPr/>
          </p:nvSpPr>
          <p:spPr>
            <a:xfrm>
              <a:off x="-696675" y="-3024200"/>
              <a:ext cx="106900" cy="1196800"/>
            </a:xfrm>
            <a:custGeom>
              <a:avLst/>
              <a:gdLst/>
              <a:ahLst/>
              <a:cxnLst/>
              <a:rect l="l" t="t" r="r" b="b"/>
              <a:pathLst>
                <a:path w="4276" h="47872" fill="none" extrusionOk="0">
                  <a:moveTo>
                    <a:pt x="4271" y="1"/>
                  </a:moveTo>
                  <a:lnTo>
                    <a:pt x="4271" y="1"/>
                  </a:lnTo>
                  <a:lnTo>
                    <a:pt x="4276" y="16"/>
                  </a:lnTo>
                  <a:lnTo>
                    <a:pt x="4276" y="47"/>
                  </a:lnTo>
                  <a:lnTo>
                    <a:pt x="4260" y="139"/>
                  </a:lnTo>
                  <a:lnTo>
                    <a:pt x="4223" y="277"/>
                  </a:lnTo>
                  <a:lnTo>
                    <a:pt x="4175" y="461"/>
                  </a:lnTo>
                  <a:lnTo>
                    <a:pt x="3851" y="1614"/>
                  </a:lnTo>
                  <a:lnTo>
                    <a:pt x="3623" y="2459"/>
                  </a:lnTo>
                  <a:lnTo>
                    <a:pt x="3358" y="3457"/>
                  </a:lnTo>
                  <a:lnTo>
                    <a:pt x="3215" y="4026"/>
                  </a:lnTo>
                  <a:lnTo>
                    <a:pt x="3066" y="4625"/>
                  </a:lnTo>
                  <a:lnTo>
                    <a:pt x="2913" y="5270"/>
                  </a:lnTo>
                  <a:lnTo>
                    <a:pt x="2754" y="5961"/>
                  </a:lnTo>
                  <a:lnTo>
                    <a:pt x="2754" y="5961"/>
                  </a:lnTo>
                  <a:lnTo>
                    <a:pt x="2541" y="6898"/>
                  </a:lnTo>
                  <a:lnTo>
                    <a:pt x="2345" y="7851"/>
                  </a:lnTo>
                  <a:lnTo>
                    <a:pt x="2149" y="8819"/>
                  </a:lnTo>
                  <a:lnTo>
                    <a:pt x="1968" y="9817"/>
                  </a:lnTo>
                  <a:lnTo>
                    <a:pt x="1799" y="10816"/>
                  </a:lnTo>
                  <a:lnTo>
                    <a:pt x="1634" y="11815"/>
                  </a:lnTo>
                  <a:lnTo>
                    <a:pt x="1480" y="12844"/>
                  </a:lnTo>
                  <a:lnTo>
                    <a:pt x="1337" y="13873"/>
                  </a:lnTo>
                  <a:lnTo>
                    <a:pt x="1205" y="14918"/>
                  </a:lnTo>
                  <a:lnTo>
                    <a:pt x="1083" y="15978"/>
                  </a:lnTo>
                  <a:lnTo>
                    <a:pt x="966" y="17053"/>
                  </a:lnTo>
                  <a:lnTo>
                    <a:pt x="865" y="18113"/>
                  </a:lnTo>
                  <a:lnTo>
                    <a:pt x="770" y="19204"/>
                  </a:lnTo>
                  <a:lnTo>
                    <a:pt x="685" y="20295"/>
                  </a:lnTo>
                  <a:lnTo>
                    <a:pt x="616" y="21401"/>
                  </a:lnTo>
                  <a:lnTo>
                    <a:pt x="552" y="22507"/>
                  </a:lnTo>
                  <a:lnTo>
                    <a:pt x="552" y="22507"/>
                  </a:lnTo>
                  <a:lnTo>
                    <a:pt x="510" y="23613"/>
                  </a:lnTo>
                  <a:lnTo>
                    <a:pt x="473" y="24735"/>
                  </a:lnTo>
                  <a:lnTo>
                    <a:pt x="441" y="25856"/>
                  </a:lnTo>
                  <a:lnTo>
                    <a:pt x="414" y="26978"/>
                  </a:lnTo>
                  <a:lnTo>
                    <a:pt x="398" y="28099"/>
                  </a:lnTo>
                  <a:lnTo>
                    <a:pt x="382" y="29221"/>
                  </a:lnTo>
                  <a:lnTo>
                    <a:pt x="377" y="30342"/>
                  </a:lnTo>
                  <a:lnTo>
                    <a:pt x="377" y="31464"/>
                  </a:lnTo>
                  <a:lnTo>
                    <a:pt x="388" y="32585"/>
                  </a:lnTo>
                  <a:lnTo>
                    <a:pt x="398" y="33707"/>
                  </a:lnTo>
                  <a:lnTo>
                    <a:pt x="414" y="34828"/>
                  </a:lnTo>
                  <a:lnTo>
                    <a:pt x="441" y="35950"/>
                  </a:lnTo>
                  <a:lnTo>
                    <a:pt x="473" y="37056"/>
                  </a:lnTo>
                  <a:lnTo>
                    <a:pt x="510" y="38177"/>
                  </a:lnTo>
                  <a:lnTo>
                    <a:pt x="552" y="39299"/>
                  </a:lnTo>
                  <a:lnTo>
                    <a:pt x="605" y="40405"/>
                  </a:lnTo>
                  <a:lnTo>
                    <a:pt x="605" y="40405"/>
                  </a:lnTo>
                  <a:lnTo>
                    <a:pt x="664" y="41342"/>
                  </a:lnTo>
                  <a:lnTo>
                    <a:pt x="722" y="42264"/>
                  </a:lnTo>
                  <a:lnTo>
                    <a:pt x="770" y="43186"/>
                  </a:lnTo>
                  <a:lnTo>
                    <a:pt x="817" y="44123"/>
                  </a:lnTo>
                  <a:lnTo>
                    <a:pt x="855" y="45060"/>
                  </a:lnTo>
                  <a:lnTo>
                    <a:pt x="892" y="45997"/>
                  </a:lnTo>
                  <a:lnTo>
                    <a:pt x="924" y="46934"/>
                  </a:lnTo>
                  <a:lnTo>
                    <a:pt x="945" y="47871"/>
                  </a:lnTo>
                  <a:lnTo>
                    <a:pt x="945" y="47871"/>
                  </a:lnTo>
                  <a:lnTo>
                    <a:pt x="876" y="47395"/>
                  </a:lnTo>
                  <a:lnTo>
                    <a:pt x="817" y="46919"/>
                  </a:lnTo>
                  <a:lnTo>
                    <a:pt x="770" y="46427"/>
                  </a:lnTo>
                  <a:lnTo>
                    <a:pt x="733" y="45936"/>
                  </a:lnTo>
                  <a:lnTo>
                    <a:pt x="733" y="45936"/>
                  </a:lnTo>
                  <a:lnTo>
                    <a:pt x="648" y="44876"/>
                  </a:lnTo>
                  <a:lnTo>
                    <a:pt x="547" y="43616"/>
                  </a:lnTo>
                  <a:lnTo>
                    <a:pt x="441" y="42172"/>
                  </a:lnTo>
                  <a:lnTo>
                    <a:pt x="329" y="40543"/>
                  </a:lnTo>
                  <a:lnTo>
                    <a:pt x="329" y="40543"/>
                  </a:lnTo>
                  <a:lnTo>
                    <a:pt x="266" y="39422"/>
                  </a:lnTo>
                  <a:lnTo>
                    <a:pt x="207" y="38285"/>
                  </a:lnTo>
                  <a:lnTo>
                    <a:pt x="154" y="37148"/>
                  </a:lnTo>
                  <a:lnTo>
                    <a:pt x="112" y="36011"/>
                  </a:lnTo>
                  <a:lnTo>
                    <a:pt x="75" y="34874"/>
                  </a:lnTo>
                  <a:lnTo>
                    <a:pt x="43" y="33737"/>
                  </a:lnTo>
                  <a:lnTo>
                    <a:pt x="22" y="32601"/>
                  </a:lnTo>
                  <a:lnTo>
                    <a:pt x="6" y="31464"/>
                  </a:lnTo>
                  <a:lnTo>
                    <a:pt x="1" y="30327"/>
                  </a:lnTo>
                  <a:lnTo>
                    <a:pt x="1" y="29175"/>
                  </a:lnTo>
                  <a:lnTo>
                    <a:pt x="11" y="28038"/>
                  </a:lnTo>
                  <a:lnTo>
                    <a:pt x="27" y="26901"/>
                  </a:lnTo>
                  <a:lnTo>
                    <a:pt x="48" y="25764"/>
                  </a:lnTo>
                  <a:lnTo>
                    <a:pt x="80" y="24627"/>
                  </a:lnTo>
                  <a:lnTo>
                    <a:pt x="117" y="23490"/>
                  </a:lnTo>
                  <a:lnTo>
                    <a:pt x="165" y="22354"/>
                  </a:lnTo>
                  <a:lnTo>
                    <a:pt x="165" y="22354"/>
                  </a:lnTo>
                  <a:lnTo>
                    <a:pt x="229" y="21217"/>
                  </a:lnTo>
                  <a:lnTo>
                    <a:pt x="303" y="20080"/>
                  </a:lnTo>
                  <a:lnTo>
                    <a:pt x="388" y="18958"/>
                  </a:lnTo>
                  <a:lnTo>
                    <a:pt x="483" y="17852"/>
                  </a:lnTo>
                  <a:lnTo>
                    <a:pt x="595" y="16746"/>
                  </a:lnTo>
                  <a:lnTo>
                    <a:pt x="717" y="15655"/>
                  </a:lnTo>
                  <a:lnTo>
                    <a:pt x="849" y="14565"/>
                  </a:lnTo>
                  <a:lnTo>
                    <a:pt x="992" y="13504"/>
                  </a:lnTo>
                  <a:lnTo>
                    <a:pt x="1146" y="12444"/>
                  </a:lnTo>
                  <a:lnTo>
                    <a:pt x="1311" y="11415"/>
                  </a:lnTo>
                  <a:lnTo>
                    <a:pt x="1486" y="10386"/>
                  </a:lnTo>
                  <a:lnTo>
                    <a:pt x="1671" y="9372"/>
                  </a:lnTo>
                  <a:lnTo>
                    <a:pt x="1868" y="8373"/>
                  </a:lnTo>
                  <a:lnTo>
                    <a:pt x="2080" y="7405"/>
                  </a:lnTo>
                  <a:lnTo>
                    <a:pt x="2297" y="6438"/>
                  </a:lnTo>
                  <a:lnTo>
                    <a:pt x="2525" y="5500"/>
                  </a:lnTo>
                  <a:lnTo>
                    <a:pt x="2525" y="5500"/>
                  </a:lnTo>
                  <a:lnTo>
                    <a:pt x="2669" y="4932"/>
                  </a:lnTo>
                  <a:lnTo>
                    <a:pt x="2812" y="4394"/>
                  </a:lnTo>
                  <a:lnTo>
                    <a:pt x="2960" y="3857"/>
                  </a:lnTo>
                  <a:lnTo>
                    <a:pt x="3114" y="3319"/>
                  </a:lnTo>
                  <a:lnTo>
                    <a:pt x="3273" y="2797"/>
                  </a:lnTo>
                  <a:lnTo>
                    <a:pt x="3432" y="2290"/>
                  </a:lnTo>
                  <a:lnTo>
                    <a:pt x="3597" y="1783"/>
                  </a:lnTo>
                  <a:lnTo>
                    <a:pt x="3761" y="1291"/>
                  </a:lnTo>
                  <a:lnTo>
                    <a:pt x="3761" y="1291"/>
                  </a:lnTo>
                  <a:lnTo>
                    <a:pt x="3878" y="938"/>
                  </a:lnTo>
                  <a:lnTo>
                    <a:pt x="4005" y="600"/>
                  </a:lnTo>
                  <a:lnTo>
                    <a:pt x="4133" y="277"/>
                  </a:lnTo>
                  <a:lnTo>
                    <a:pt x="427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46;p34"/>
            <p:cNvSpPr/>
            <p:nvPr/>
          </p:nvSpPr>
          <p:spPr>
            <a:xfrm>
              <a:off x="-1052600" y="-2804900"/>
              <a:ext cx="105050" cy="161725"/>
            </a:xfrm>
            <a:custGeom>
              <a:avLst/>
              <a:gdLst/>
              <a:ahLst/>
              <a:cxnLst/>
              <a:rect l="l" t="t" r="r" b="b"/>
              <a:pathLst>
                <a:path w="4202" h="6469" fill="none" extrusionOk="0">
                  <a:moveTo>
                    <a:pt x="1" y="6469"/>
                  </a:moveTo>
                  <a:lnTo>
                    <a:pt x="1" y="6469"/>
                  </a:lnTo>
                  <a:lnTo>
                    <a:pt x="240" y="6008"/>
                  </a:lnTo>
                  <a:lnTo>
                    <a:pt x="484" y="5547"/>
                  </a:lnTo>
                  <a:lnTo>
                    <a:pt x="728" y="5101"/>
                  </a:lnTo>
                  <a:lnTo>
                    <a:pt x="982" y="4656"/>
                  </a:lnTo>
                  <a:lnTo>
                    <a:pt x="1231" y="4226"/>
                  </a:lnTo>
                  <a:lnTo>
                    <a:pt x="1491" y="3795"/>
                  </a:lnTo>
                  <a:lnTo>
                    <a:pt x="1746" y="3381"/>
                  </a:lnTo>
                  <a:lnTo>
                    <a:pt x="2011" y="2966"/>
                  </a:lnTo>
                  <a:lnTo>
                    <a:pt x="2276" y="2566"/>
                  </a:lnTo>
                  <a:lnTo>
                    <a:pt x="2542" y="2182"/>
                  </a:lnTo>
                  <a:lnTo>
                    <a:pt x="2812" y="1798"/>
                  </a:lnTo>
                  <a:lnTo>
                    <a:pt x="3083" y="1414"/>
                  </a:lnTo>
                  <a:lnTo>
                    <a:pt x="3359" y="1061"/>
                  </a:lnTo>
                  <a:lnTo>
                    <a:pt x="3640" y="692"/>
                  </a:lnTo>
                  <a:lnTo>
                    <a:pt x="3921" y="339"/>
                  </a:lnTo>
                  <a:lnTo>
                    <a:pt x="4202" y="1"/>
                  </a:lnTo>
                  <a:lnTo>
                    <a:pt x="4202" y="1"/>
                  </a:lnTo>
                  <a:lnTo>
                    <a:pt x="3921" y="323"/>
                  </a:lnTo>
                  <a:lnTo>
                    <a:pt x="3645" y="661"/>
                  </a:lnTo>
                  <a:lnTo>
                    <a:pt x="3364" y="1015"/>
                  </a:lnTo>
                  <a:lnTo>
                    <a:pt x="3088" y="1368"/>
                  </a:lnTo>
                  <a:lnTo>
                    <a:pt x="2812" y="1737"/>
                  </a:lnTo>
                  <a:lnTo>
                    <a:pt x="2536" y="2105"/>
                  </a:lnTo>
                  <a:lnTo>
                    <a:pt x="2266" y="2505"/>
                  </a:lnTo>
                  <a:lnTo>
                    <a:pt x="1995" y="2904"/>
                  </a:lnTo>
                  <a:lnTo>
                    <a:pt x="1730" y="3304"/>
                  </a:lnTo>
                  <a:lnTo>
                    <a:pt x="1470" y="3719"/>
                  </a:lnTo>
                  <a:lnTo>
                    <a:pt x="1210" y="4149"/>
                  </a:lnTo>
                  <a:lnTo>
                    <a:pt x="956" y="4594"/>
                  </a:lnTo>
                  <a:lnTo>
                    <a:pt x="712" y="5055"/>
                  </a:lnTo>
                  <a:lnTo>
                    <a:pt x="468" y="5516"/>
                  </a:lnTo>
                  <a:lnTo>
                    <a:pt x="229" y="5992"/>
                  </a:lnTo>
                  <a:lnTo>
                    <a:pt x="1" y="64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47;p34"/>
            <p:cNvSpPr/>
            <p:nvPr/>
          </p:nvSpPr>
          <p:spPr>
            <a:xfrm>
              <a:off x="-1171925" y="-2506850"/>
              <a:ext cx="60625" cy="194350"/>
            </a:xfrm>
            <a:custGeom>
              <a:avLst/>
              <a:gdLst/>
              <a:ahLst/>
              <a:cxnLst/>
              <a:rect l="l" t="t" r="r" b="b"/>
              <a:pathLst>
                <a:path w="2425" h="7774" fill="none" extrusionOk="0">
                  <a:moveTo>
                    <a:pt x="138" y="7774"/>
                  </a:moveTo>
                  <a:lnTo>
                    <a:pt x="138" y="7774"/>
                  </a:lnTo>
                  <a:lnTo>
                    <a:pt x="393" y="6714"/>
                  </a:lnTo>
                  <a:lnTo>
                    <a:pt x="658" y="5685"/>
                  </a:lnTo>
                  <a:lnTo>
                    <a:pt x="928" y="4686"/>
                  </a:lnTo>
                  <a:lnTo>
                    <a:pt x="1209" y="3703"/>
                  </a:lnTo>
                  <a:lnTo>
                    <a:pt x="1501" y="2750"/>
                  </a:lnTo>
                  <a:lnTo>
                    <a:pt x="1804" y="1813"/>
                  </a:lnTo>
                  <a:lnTo>
                    <a:pt x="2111" y="891"/>
                  </a:lnTo>
                  <a:lnTo>
                    <a:pt x="2424" y="0"/>
                  </a:lnTo>
                  <a:lnTo>
                    <a:pt x="2424" y="0"/>
                  </a:lnTo>
                  <a:lnTo>
                    <a:pt x="2069" y="922"/>
                  </a:lnTo>
                  <a:lnTo>
                    <a:pt x="1750" y="1767"/>
                  </a:lnTo>
                  <a:lnTo>
                    <a:pt x="1459" y="2566"/>
                  </a:lnTo>
                  <a:lnTo>
                    <a:pt x="1204" y="3303"/>
                  </a:lnTo>
                  <a:lnTo>
                    <a:pt x="976" y="3979"/>
                  </a:lnTo>
                  <a:lnTo>
                    <a:pt x="780" y="4609"/>
                  </a:lnTo>
                  <a:lnTo>
                    <a:pt x="610" y="5162"/>
                  </a:lnTo>
                  <a:lnTo>
                    <a:pt x="467" y="5654"/>
                  </a:lnTo>
                  <a:lnTo>
                    <a:pt x="345" y="6099"/>
                  </a:lnTo>
                  <a:lnTo>
                    <a:pt x="244" y="6483"/>
                  </a:lnTo>
                  <a:lnTo>
                    <a:pt x="159" y="6806"/>
                  </a:lnTo>
                  <a:lnTo>
                    <a:pt x="101" y="7067"/>
                  </a:lnTo>
                  <a:lnTo>
                    <a:pt x="21" y="7405"/>
                  </a:lnTo>
                  <a:lnTo>
                    <a:pt x="0" y="7528"/>
                  </a:lnTo>
                  <a:lnTo>
                    <a:pt x="0" y="7528"/>
                  </a:lnTo>
                  <a:lnTo>
                    <a:pt x="138" y="77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48;p34"/>
            <p:cNvSpPr/>
            <p:nvPr/>
          </p:nvSpPr>
          <p:spPr>
            <a:xfrm>
              <a:off x="-1168500" y="-3152875"/>
              <a:ext cx="1160750" cy="1051625"/>
            </a:xfrm>
            <a:custGeom>
              <a:avLst/>
              <a:gdLst/>
              <a:ahLst/>
              <a:cxnLst/>
              <a:rect l="l" t="t" r="r" b="b"/>
              <a:pathLst>
                <a:path w="46430" h="42065" extrusionOk="0">
                  <a:moveTo>
                    <a:pt x="39253" y="1"/>
                  </a:moveTo>
                  <a:lnTo>
                    <a:pt x="38595" y="16"/>
                  </a:lnTo>
                  <a:lnTo>
                    <a:pt x="37948" y="62"/>
                  </a:lnTo>
                  <a:lnTo>
                    <a:pt x="37317" y="139"/>
                  </a:lnTo>
                  <a:lnTo>
                    <a:pt x="36691" y="231"/>
                  </a:lnTo>
                  <a:lnTo>
                    <a:pt x="36086" y="354"/>
                  </a:lnTo>
                  <a:lnTo>
                    <a:pt x="35497" y="493"/>
                  </a:lnTo>
                  <a:lnTo>
                    <a:pt x="34919" y="631"/>
                  </a:lnTo>
                  <a:lnTo>
                    <a:pt x="34367" y="800"/>
                  </a:lnTo>
                  <a:lnTo>
                    <a:pt x="33832" y="969"/>
                  </a:lnTo>
                  <a:lnTo>
                    <a:pt x="33317" y="1138"/>
                  </a:lnTo>
                  <a:lnTo>
                    <a:pt x="32357" y="1491"/>
                  </a:lnTo>
                  <a:lnTo>
                    <a:pt x="30755" y="2106"/>
                  </a:lnTo>
                  <a:lnTo>
                    <a:pt x="29583" y="2551"/>
                  </a:lnTo>
                  <a:lnTo>
                    <a:pt x="28188" y="3089"/>
                  </a:lnTo>
                  <a:lnTo>
                    <a:pt x="26607" y="3734"/>
                  </a:lnTo>
                  <a:lnTo>
                    <a:pt x="24873" y="4425"/>
                  </a:lnTo>
                  <a:lnTo>
                    <a:pt x="21091" y="5977"/>
                  </a:lnTo>
                  <a:lnTo>
                    <a:pt x="17139" y="7621"/>
                  </a:lnTo>
                  <a:lnTo>
                    <a:pt x="16678" y="7836"/>
                  </a:lnTo>
                  <a:lnTo>
                    <a:pt x="16216" y="8036"/>
                  </a:lnTo>
                  <a:lnTo>
                    <a:pt x="15760" y="8266"/>
                  </a:lnTo>
                  <a:lnTo>
                    <a:pt x="15309" y="8512"/>
                  </a:lnTo>
                  <a:lnTo>
                    <a:pt x="14853" y="8773"/>
                  </a:lnTo>
                  <a:lnTo>
                    <a:pt x="14259" y="9157"/>
                  </a:lnTo>
                  <a:lnTo>
                    <a:pt x="13914" y="9388"/>
                  </a:lnTo>
                  <a:lnTo>
                    <a:pt x="13543" y="9649"/>
                  </a:lnTo>
                  <a:lnTo>
                    <a:pt x="13140" y="9925"/>
                  </a:lnTo>
                  <a:lnTo>
                    <a:pt x="12721" y="10248"/>
                  </a:lnTo>
                  <a:lnTo>
                    <a:pt x="12280" y="10601"/>
                  </a:lnTo>
                  <a:lnTo>
                    <a:pt x="11824" y="10985"/>
                  </a:lnTo>
                  <a:lnTo>
                    <a:pt x="11347" y="11385"/>
                  </a:lnTo>
                  <a:lnTo>
                    <a:pt x="10859" y="11830"/>
                  </a:lnTo>
                  <a:lnTo>
                    <a:pt x="10366" y="12307"/>
                  </a:lnTo>
                  <a:lnTo>
                    <a:pt x="9862" y="12814"/>
                  </a:lnTo>
                  <a:lnTo>
                    <a:pt x="9352" y="13351"/>
                  </a:lnTo>
                  <a:lnTo>
                    <a:pt x="8838" y="13920"/>
                  </a:lnTo>
                  <a:lnTo>
                    <a:pt x="8557" y="14258"/>
                  </a:lnTo>
                  <a:lnTo>
                    <a:pt x="8276" y="14611"/>
                  </a:lnTo>
                  <a:lnTo>
                    <a:pt x="7995" y="14980"/>
                  </a:lnTo>
                  <a:lnTo>
                    <a:pt x="7719" y="15333"/>
                  </a:lnTo>
                  <a:lnTo>
                    <a:pt x="7448" y="15717"/>
                  </a:lnTo>
                  <a:lnTo>
                    <a:pt x="7178" y="16101"/>
                  </a:lnTo>
                  <a:lnTo>
                    <a:pt x="6912" y="16485"/>
                  </a:lnTo>
                  <a:lnTo>
                    <a:pt x="6647" y="16885"/>
                  </a:lnTo>
                  <a:lnTo>
                    <a:pt x="6382" y="17300"/>
                  </a:lnTo>
                  <a:lnTo>
                    <a:pt x="6127" y="17714"/>
                  </a:lnTo>
                  <a:lnTo>
                    <a:pt x="5867" y="18145"/>
                  </a:lnTo>
                  <a:lnTo>
                    <a:pt x="5618" y="18575"/>
                  </a:lnTo>
                  <a:lnTo>
                    <a:pt x="5364" y="19020"/>
                  </a:lnTo>
                  <a:lnTo>
                    <a:pt x="5120" y="19466"/>
                  </a:lnTo>
                  <a:lnTo>
                    <a:pt x="4876" y="19927"/>
                  </a:lnTo>
                  <a:lnTo>
                    <a:pt x="4637" y="20388"/>
                  </a:lnTo>
                  <a:lnTo>
                    <a:pt x="4605" y="20449"/>
                  </a:lnTo>
                  <a:lnTo>
                    <a:pt x="4260" y="21202"/>
                  </a:lnTo>
                  <a:lnTo>
                    <a:pt x="3931" y="21939"/>
                  </a:lnTo>
                  <a:lnTo>
                    <a:pt x="3618" y="22646"/>
                  </a:lnTo>
                  <a:lnTo>
                    <a:pt x="3321" y="23337"/>
                  </a:lnTo>
                  <a:lnTo>
                    <a:pt x="3040" y="23998"/>
                  </a:lnTo>
                  <a:lnTo>
                    <a:pt x="2775" y="24628"/>
                  </a:lnTo>
                  <a:lnTo>
                    <a:pt x="2526" y="25242"/>
                  </a:lnTo>
                  <a:lnTo>
                    <a:pt x="2287" y="25841"/>
                  </a:lnTo>
                  <a:lnTo>
                    <a:pt x="1974" y="26732"/>
                  </a:lnTo>
                  <a:lnTo>
                    <a:pt x="1667" y="27654"/>
                  </a:lnTo>
                  <a:lnTo>
                    <a:pt x="1364" y="28591"/>
                  </a:lnTo>
                  <a:lnTo>
                    <a:pt x="1072" y="29544"/>
                  </a:lnTo>
                  <a:lnTo>
                    <a:pt x="791" y="30527"/>
                  </a:lnTo>
                  <a:lnTo>
                    <a:pt x="521" y="31526"/>
                  </a:lnTo>
                  <a:lnTo>
                    <a:pt x="256" y="32555"/>
                  </a:lnTo>
                  <a:lnTo>
                    <a:pt x="1" y="33615"/>
                  </a:lnTo>
                  <a:lnTo>
                    <a:pt x="277" y="34076"/>
                  </a:lnTo>
                  <a:lnTo>
                    <a:pt x="553" y="34537"/>
                  </a:lnTo>
                  <a:lnTo>
                    <a:pt x="828" y="34982"/>
                  </a:lnTo>
                  <a:lnTo>
                    <a:pt x="1110" y="35412"/>
                  </a:lnTo>
                  <a:lnTo>
                    <a:pt x="1391" y="35827"/>
                  </a:lnTo>
                  <a:lnTo>
                    <a:pt x="1677" y="36242"/>
                  </a:lnTo>
                  <a:lnTo>
                    <a:pt x="1964" y="36626"/>
                  </a:lnTo>
                  <a:lnTo>
                    <a:pt x="2255" y="37010"/>
                  </a:lnTo>
                  <a:lnTo>
                    <a:pt x="2542" y="37379"/>
                  </a:lnTo>
                  <a:lnTo>
                    <a:pt x="2839" y="37717"/>
                  </a:lnTo>
                  <a:lnTo>
                    <a:pt x="3130" y="38055"/>
                  </a:lnTo>
                  <a:lnTo>
                    <a:pt x="3428" y="38393"/>
                  </a:lnTo>
                  <a:lnTo>
                    <a:pt x="3725" y="38700"/>
                  </a:lnTo>
                  <a:lnTo>
                    <a:pt x="4022" y="38992"/>
                  </a:lnTo>
                  <a:lnTo>
                    <a:pt x="4324" y="39284"/>
                  </a:lnTo>
                  <a:lnTo>
                    <a:pt x="4626" y="39545"/>
                  </a:lnTo>
                  <a:lnTo>
                    <a:pt x="4929" y="39806"/>
                  </a:lnTo>
                  <a:lnTo>
                    <a:pt x="5236" y="40052"/>
                  </a:lnTo>
                  <a:lnTo>
                    <a:pt x="5539" y="40282"/>
                  </a:lnTo>
                  <a:lnTo>
                    <a:pt x="5846" y="40498"/>
                  </a:lnTo>
                  <a:lnTo>
                    <a:pt x="6159" y="40697"/>
                  </a:lnTo>
                  <a:lnTo>
                    <a:pt x="6467" y="40882"/>
                  </a:lnTo>
                  <a:lnTo>
                    <a:pt x="6780" y="41051"/>
                  </a:lnTo>
                  <a:lnTo>
                    <a:pt x="7093" y="41220"/>
                  </a:lnTo>
                  <a:lnTo>
                    <a:pt x="7406" y="41358"/>
                  </a:lnTo>
                  <a:lnTo>
                    <a:pt x="7719" y="41496"/>
                  </a:lnTo>
                  <a:lnTo>
                    <a:pt x="8032" y="41604"/>
                  </a:lnTo>
                  <a:lnTo>
                    <a:pt x="8350" y="41711"/>
                  </a:lnTo>
                  <a:lnTo>
                    <a:pt x="8663" y="41788"/>
                  </a:lnTo>
                  <a:lnTo>
                    <a:pt x="8981" y="41865"/>
                  </a:lnTo>
                  <a:lnTo>
                    <a:pt x="9299" y="41926"/>
                  </a:lnTo>
                  <a:lnTo>
                    <a:pt x="9618" y="41972"/>
                  </a:lnTo>
                  <a:lnTo>
                    <a:pt x="10063" y="42018"/>
                  </a:lnTo>
                  <a:lnTo>
                    <a:pt x="10509" y="42049"/>
                  </a:lnTo>
                  <a:lnTo>
                    <a:pt x="10954" y="42065"/>
                  </a:lnTo>
                  <a:lnTo>
                    <a:pt x="11877" y="42065"/>
                  </a:lnTo>
                  <a:lnTo>
                    <a:pt x="12349" y="42034"/>
                  </a:lnTo>
                  <a:lnTo>
                    <a:pt x="12821" y="42003"/>
                  </a:lnTo>
                  <a:lnTo>
                    <a:pt x="13299" y="41957"/>
                  </a:lnTo>
                  <a:lnTo>
                    <a:pt x="13771" y="41896"/>
                  </a:lnTo>
                  <a:lnTo>
                    <a:pt x="14243" y="41819"/>
                  </a:lnTo>
                  <a:lnTo>
                    <a:pt x="14715" y="41742"/>
                  </a:lnTo>
                  <a:lnTo>
                    <a:pt x="15192" y="41634"/>
                  </a:lnTo>
                  <a:lnTo>
                    <a:pt x="15664" y="41527"/>
                  </a:lnTo>
                  <a:lnTo>
                    <a:pt x="16137" y="41404"/>
                  </a:lnTo>
                  <a:lnTo>
                    <a:pt x="16603" y="41266"/>
                  </a:lnTo>
                  <a:lnTo>
                    <a:pt x="17075" y="41112"/>
                  </a:lnTo>
                  <a:lnTo>
                    <a:pt x="17548" y="40943"/>
                  </a:lnTo>
                  <a:lnTo>
                    <a:pt x="18020" y="40759"/>
                  </a:lnTo>
                  <a:lnTo>
                    <a:pt x="18486" y="40574"/>
                  </a:lnTo>
                  <a:lnTo>
                    <a:pt x="18958" y="40359"/>
                  </a:lnTo>
                  <a:lnTo>
                    <a:pt x="18932" y="39560"/>
                  </a:lnTo>
                  <a:lnTo>
                    <a:pt x="18916" y="38762"/>
                  </a:lnTo>
                  <a:lnTo>
                    <a:pt x="18900" y="37947"/>
                  </a:lnTo>
                  <a:lnTo>
                    <a:pt x="18890" y="37148"/>
                  </a:lnTo>
                  <a:lnTo>
                    <a:pt x="18879" y="36350"/>
                  </a:lnTo>
                  <a:lnTo>
                    <a:pt x="18874" y="35535"/>
                  </a:lnTo>
                  <a:lnTo>
                    <a:pt x="18874" y="34736"/>
                  </a:lnTo>
                  <a:lnTo>
                    <a:pt x="18879" y="33922"/>
                  </a:lnTo>
                  <a:lnTo>
                    <a:pt x="18884" y="33123"/>
                  </a:lnTo>
                  <a:lnTo>
                    <a:pt x="18895" y="32324"/>
                  </a:lnTo>
                  <a:lnTo>
                    <a:pt x="18911" y="31510"/>
                  </a:lnTo>
                  <a:lnTo>
                    <a:pt x="18927" y="30711"/>
                  </a:lnTo>
                  <a:lnTo>
                    <a:pt x="18948" y="29897"/>
                  </a:lnTo>
                  <a:lnTo>
                    <a:pt x="18974" y="29098"/>
                  </a:lnTo>
                  <a:lnTo>
                    <a:pt x="19001" y="28299"/>
                  </a:lnTo>
                  <a:lnTo>
                    <a:pt x="19038" y="27501"/>
                  </a:lnTo>
                  <a:lnTo>
                    <a:pt x="19102" y="26364"/>
                  </a:lnTo>
                  <a:lnTo>
                    <a:pt x="19176" y="25227"/>
                  </a:lnTo>
                  <a:lnTo>
                    <a:pt x="19261" y="24105"/>
                  </a:lnTo>
                  <a:lnTo>
                    <a:pt x="19356" y="22999"/>
                  </a:lnTo>
                  <a:lnTo>
                    <a:pt x="19468" y="21893"/>
                  </a:lnTo>
                  <a:lnTo>
                    <a:pt x="19590" y="20802"/>
                  </a:lnTo>
                  <a:lnTo>
                    <a:pt x="19722" y="19712"/>
                  </a:lnTo>
                  <a:lnTo>
                    <a:pt x="19865" y="18651"/>
                  </a:lnTo>
                  <a:lnTo>
                    <a:pt x="20019" y="17591"/>
                  </a:lnTo>
                  <a:lnTo>
                    <a:pt x="20184" y="16562"/>
                  </a:lnTo>
                  <a:lnTo>
                    <a:pt x="20359" y="15533"/>
                  </a:lnTo>
                  <a:lnTo>
                    <a:pt x="20544" y="14519"/>
                  </a:lnTo>
                  <a:lnTo>
                    <a:pt x="20741" y="13520"/>
                  </a:lnTo>
                  <a:lnTo>
                    <a:pt x="20953" y="12552"/>
                  </a:lnTo>
                  <a:lnTo>
                    <a:pt x="21170" y="11585"/>
                  </a:lnTo>
                  <a:lnTo>
                    <a:pt x="21398" y="10647"/>
                  </a:lnTo>
                  <a:lnTo>
                    <a:pt x="21542" y="10079"/>
                  </a:lnTo>
                  <a:lnTo>
                    <a:pt x="21685" y="9541"/>
                  </a:lnTo>
                  <a:lnTo>
                    <a:pt x="21833" y="9004"/>
                  </a:lnTo>
                  <a:lnTo>
                    <a:pt x="21987" y="8466"/>
                  </a:lnTo>
                  <a:lnTo>
                    <a:pt x="22146" y="7944"/>
                  </a:lnTo>
                  <a:lnTo>
                    <a:pt x="22305" y="7437"/>
                  </a:lnTo>
                  <a:lnTo>
                    <a:pt x="22470" y="6930"/>
                  </a:lnTo>
                  <a:lnTo>
                    <a:pt x="22634" y="6438"/>
                  </a:lnTo>
                  <a:lnTo>
                    <a:pt x="22751" y="6085"/>
                  </a:lnTo>
                  <a:lnTo>
                    <a:pt x="22878" y="5747"/>
                  </a:lnTo>
                  <a:lnTo>
                    <a:pt x="23006" y="5424"/>
                  </a:lnTo>
                  <a:lnTo>
                    <a:pt x="23144" y="5148"/>
                  </a:lnTo>
                  <a:lnTo>
                    <a:pt x="23149" y="5163"/>
                  </a:lnTo>
                  <a:lnTo>
                    <a:pt x="23149" y="5194"/>
                  </a:lnTo>
                  <a:lnTo>
                    <a:pt x="23133" y="5286"/>
                  </a:lnTo>
                  <a:lnTo>
                    <a:pt x="23096" y="5424"/>
                  </a:lnTo>
                  <a:lnTo>
                    <a:pt x="23048" y="5608"/>
                  </a:lnTo>
                  <a:lnTo>
                    <a:pt x="22724" y="6761"/>
                  </a:lnTo>
                  <a:lnTo>
                    <a:pt x="22496" y="7606"/>
                  </a:lnTo>
                  <a:lnTo>
                    <a:pt x="22231" y="8604"/>
                  </a:lnTo>
                  <a:lnTo>
                    <a:pt x="22088" y="9173"/>
                  </a:lnTo>
                  <a:lnTo>
                    <a:pt x="21939" y="9772"/>
                  </a:lnTo>
                  <a:lnTo>
                    <a:pt x="21786" y="10417"/>
                  </a:lnTo>
                  <a:lnTo>
                    <a:pt x="21627" y="11108"/>
                  </a:lnTo>
                  <a:lnTo>
                    <a:pt x="21414" y="12045"/>
                  </a:lnTo>
                  <a:lnTo>
                    <a:pt x="21218" y="12998"/>
                  </a:lnTo>
                  <a:lnTo>
                    <a:pt x="21022" y="13966"/>
                  </a:lnTo>
                  <a:lnTo>
                    <a:pt x="20841" y="14964"/>
                  </a:lnTo>
                  <a:lnTo>
                    <a:pt x="20672" y="15963"/>
                  </a:lnTo>
                  <a:lnTo>
                    <a:pt x="20507" y="16962"/>
                  </a:lnTo>
                  <a:lnTo>
                    <a:pt x="20353" y="17991"/>
                  </a:lnTo>
                  <a:lnTo>
                    <a:pt x="20210" y="19020"/>
                  </a:lnTo>
                  <a:lnTo>
                    <a:pt x="20078" y="20065"/>
                  </a:lnTo>
                  <a:lnTo>
                    <a:pt x="19956" y="21125"/>
                  </a:lnTo>
                  <a:lnTo>
                    <a:pt x="19839" y="22200"/>
                  </a:lnTo>
                  <a:lnTo>
                    <a:pt x="19738" y="23260"/>
                  </a:lnTo>
                  <a:lnTo>
                    <a:pt x="19643" y="24351"/>
                  </a:lnTo>
                  <a:lnTo>
                    <a:pt x="19558" y="25442"/>
                  </a:lnTo>
                  <a:lnTo>
                    <a:pt x="19489" y="26548"/>
                  </a:lnTo>
                  <a:lnTo>
                    <a:pt x="19425" y="27654"/>
                  </a:lnTo>
                  <a:lnTo>
                    <a:pt x="19367" y="29221"/>
                  </a:lnTo>
                  <a:lnTo>
                    <a:pt x="19319" y="30788"/>
                  </a:lnTo>
                  <a:lnTo>
                    <a:pt x="19282" y="32355"/>
                  </a:lnTo>
                  <a:lnTo>
                    <a:pt x="19261" y="33922"/>
                  </a:lnTo>
                  <a:lnTo>
                    <a:pt x="19250" y="35489"/>
                  </a:lnTo>
                  <a:lnTo>
                    <a:pt x="19255" y="37072"/>
                  </a:lnTo>
                  <a:lnTo>
                    <a:pt x="19266" y="38639"/>
                  </a:lnTo>
                  <a:lnTo>
                    <a:pt x="19293" y="40206"/>
                  </a:lnTo>
                  <a:lnTo>
                    <a:pt x="19871" y="39929"/>
                  </a:lnTo>
                  <a:lnTo>
                    <a:pt x="20608" y="39591"/>
                  </a:lnTo>
                  <a:lnTo>
                    <a:pt x="21345" y="39253"/>
                  </a:lnTo>
                  <a:lnTo>
                    <a:pt x="22083" y="38900"/>
                  </a:lnTo>
                  <a:lnTo>
                    <a:pt x="22820" y="38531"/>
                  </a:lnTo>
                  <a:lnTo>
                    <a:pt x="23563" y="38147"/>
                  </a:lnTo>
                  <a:lnTo>
                    <a:pt x="24300" y="37748"/>
                  </a:lnTo>
                  <a:lnTo>
                    <a:pt x="25032" y="37333"/>
                  </a:lnTo>
                  <a:lnTo>
                    <a:pt x="25769" y="36887"/>
                  </a:lnTo>
                  <a:lnTo>
                    <a:pt x="26501" y="36426"/>
                  </a:lnTo>
                  <a:lnTo>
                    <a:pt x="27233" y="35950"/>
                  </a:lnTo>
                  <a:lnTo>
                    <a:pt x="27965" y="35443"/>
                  </a:lnTo>
                  <a:lnTo>
                    <a:pt x="28687" y="34905"/>
                  </a:lnTo>
                  <a:lnTo>
                    <a:pt x="29413" y="34352"/>
                  </a:lnTo>
                  <a:lnTo>
                    <a:pt x="30135" y="33769"/>
                  </a:lnTo>
                  <a:lnTo>
                    <a:pt x="30851" y="33154"/>
                  </a:lnTo>
                  <a:lnTo>
                    <a:pt x="31561" y="32509"/>
                  </a:lnTo>
                  <a:lnTo>
                    <a:pt x="32267" y="31848"/>
                  </a:lnTo>
                  <a:lnTo>
                    <a:pt x="32972" y="31142"/>
                  </a:lnTo>
                  <a:lnTo>
                    <a:pt x="33673" y="30404"/>
                  </a:lnTo>
                  <a:lnTo>
                    <a:pt x="34017" y="30035"/>
                  </a:lnTo>
                  <a:lnTo>
                    <a:pt x="34362" y="29636"/>
                  </a:lnTo>
                  <a:lnTo>
                    <a:pt x="34707" y="29252"/>
                  </a:lnTo>
                  <a:lnTo>
                    <a:pt x="35052" y="28837"/>
                  </a:lnTo>
                  <a:lnTo>
                    <a:pt x="35391" y="28422"/>
                  </a:lnTo>
                  <a:lnTo>
                    <a:pt x="35731" y="27992"/>
                  </a:lnTo>
                  <a:lnTo>
                    <a:pt x="36070" y="27562"/>
                  </a:lnTo>
                  <a:lnTo>
                    <a:pt x="36404" y="27116"/>
                  </a:lnTo>
                  <a:lnTo>
                    <a:pt x="36738" y="26671"/>
                  </a:lnTo>
                  <a:lnTo>
                    <a:pt x="37073" y="26210"/>
                  </a:lnTo>
                  <a:lnTo>
                    <a:pt x="37401" y="25734"/>
                  </a:lnTo>
                  <a:lnTo>
                    <a:pt x="37736" y="25258"/>
                  </a:lnTo>
                  <a:lnTo>
                    <a:pt x="38059" y="24766"/>
                  </a:lnTo>
                  <a:lnTo>
                    <a:pt x="38388" y="24259"/>
                  </a:lnTo>
                  <a:lnTo>
                    <a:pt x="38712" y="23737"/>
                  </a:lnTo>
                  <a:lnTo>
                    <a:pt x="39030" y="23214"/>
                  </a:lnTo>
                  <a:lnTo>
                    <a:pt x="39353" y="22677"/>
                  </a:lnTo>
                  <a:lnTo>
                    <a:pt x="39666" y="22139"/>
                  </a:lnTo>
                  <a:lnTo>
                    <a:pt x="39985" y="21586"/>
                  </a:lnTo>
                  <a:lnTo>
                    <a:pt x="40298" y="21017"/>
                  </a:lnTo>
                  <a:lnTo>
                    <a:pt x="40611" y="20434"/>
                  </a:lnTo>
                  <a:lnTo>
                    <a:pt x="40918" y="19834"/>
                  </a:lnTo>
                  <a:lnTo>
                    <a:pt x="41221" y="19235"/>
                  </a:lnTo>
                  <a:lnTo>
                    <a:pt x="41528" y="18621"/>
                  </a:lnTo>
                  <a:lnTo>
                    <a:pt x="41831" y="17991"/>
                  </a:lnTo>
                  <a:lnTo>
                    <a:pt x="42128" y="17346"/>
                  </a:lnTo>
                  <a:lnTo>
                    <a:pt x="42303" y="17008"/>
                  </a:lnTo>
                  <a:lnTo>
                    <a:pt x="42472" y="16654"/>
                  </a:lnTo>
                  <a:lnTo>
                    <a:pt x="42642" y="16286"/>
                  </a:lnTo>
                  <a:lnTo>
                    <a:pt x="42812" y="15917"/>
                  </a:lnTo>
                  <a:lnTo>
                    <a:pt x="42976" y="15548"/>
                  </a:lnTo>
                  <a:lnTo>
                    <a:pt x="43141" y="15164"/>
                  </a:lnTo>
                  <a:lnTo>
                    <a:pt x="43300" y="14765"/>
                  </a:lnTo>
                  <a:lnTo>
                    <a:pt x="43454" y="14365"/>
                  </a:lnTo>
                  <a:lnTo>
                    <a:pt x="43613" y="13950"/>
                  </a:lnTo>
                  <a:lnTo>
                    <a:pt x="43761" y="13536"/>
                  </a:lnTo>
                  <a:lnTo>
                    <a:pt x="43915" y="13121"/>
                  </a:lnTo>
                  <a:lnTo>
                    <a:pt x="44064" y="12691"/>
                  </a:lnTo>
                  <a:lnTo>
                    <a:pt x="44207" y="12245"/>
                  </a:lnTo>
                  <a:lnTo>
                    <a:pt x="44350" y="11800"/>
                  </a:lnTo>
                  <a:lnTo>
                    <a:pt x="44488" y="11354"/>
                  </a:lnTo>
                  <a:lnTo>
                    <a:pt x="44626" y="10893"/>
                  </a:lnTo>
                  <a:lnTo>
                    <a:pt x="44758" y="10432"/>
                  </a:lnTo>
                  <a:lnTo>
                    <a:pt x="44891" y="9956"/>
                  </a:lnTo>
                  <a:lnTo>
                    <a:pt x="45018" y="9480"/>
                  </a:lnTo>
                  <a:lnTo>
                    <a:pt x="45146" y="9004"/>
                  </a:lnTo>
                  <a:lnTo>
                    <a:pt x="45268" y="8512"/>
                  </a:lnTo>
                  <a:lnTo>
                    <a:pt x="45390" y="8005"/>
                  </a:lnTo>
                  <a:lnTo>
                    <a:pt x="45506" y="7513"/>
                  </a:lnTo>
                  <a:lnTo>
                    <a:pt x="45623" y="6991"/>
                  </a:lnTo>
                  <a:lnTo>
                    <a:pt x="45734" y="6484"/>
                  </a:lnTo>
                  <a:lnTo>
                    <a:pt x="45841" y="5962"/>
                  </a:lnTo>
                  <a:lnTo>
                    <a:pt x="45947" y="5439"/>
                  </a:lnTo>
                  <a:lnTo>
                    <a:pt x="46047" y="4902"/>
                  </a:lnTo>
                  <a:lnTo>
                    <a:pt x="46148" y="4364"/>
                  </a:lnTo>
                  <a:lnTo>
                    <a:pt x="46244" y="3826"/>
                  </a:lnTo>
                  <a:lnTo>
                    <a:pt x="46339" y="3273"/>
                  </a:lnTo>
                  <a:lnTo>
                    <a:pt x="46429" y="2720"/>
                  </a:lnTo>
                  <a:lnTo>
                    <a:pt x="46329" y="2613"/>
                  </a:lnTo>
                  <a:lnTo>
                    <a:pt x="46207" y="2490"/>
                  </a:lnTo>
                  <a:lnTo>
                    <a:pt x="46037" y="2321"/>
                  </a:lnTo>
                  <a:lnTo>
                    <a:pt x="45819" y="2136"/>
                  </a:lnTo>
                  <a:lnTo>
                    <a:pt x="45549" y="1906"/>
                  </a:lnTo>
                  <a:lnTo>
                    <a:pt x="45231" y="1675"/>
                  </a:lnTo>
                  <a:lnTo>
                    <a:pt x="44865" y="1430"/>
                  </a:lnTo>
                  <a:lnTo>
                    <a:pt x="44514" y="1230"/>
                  </a:lnTo>
                  <a:lnTo>
                    <a:pt x="44159" y="1061"/>
                  </a:lnTo>
                  <a:lnTo>
                    <a:pt x="43804" y="907"/>
                  </a:lnTo>
                  <a:lnTo>
                    <a:pt x="43448" y="754"/>
                  </a:lnTo>
                  <a:lnTo>
                    <a:pt x="43093" y="631"/>
                  </a:lnTo>
                  <a:lnTo>
                    <a:pt x="42738" y="508"/>
                  </a:lnTo>
                  <a:lnTo>
                    <a:pt x="42382" y="400"/>
                  </a:lnTo>
                  <a:lnTo>
                    <a:pt x="42032" y="324"/>
                  </a:lnTo>
                  <a:lnTo>
                    <a:pt x="41677" y="231"/>
                  </a:lnTo>
                  <a:lnTo>
                    <a:pt x="41327" y="170"/>
                  </a:lnTo>
                  <a:lnTo>
                    <a:pt x="40977" y="108"/>
                  </a:lnTo>
                  <a:lnTo>
                    <a:pt x="40626" y="78"/>
                  </a:lnTo>
                  <a:lnTo>
                    <a:pt x="40282" y="32"/>
                  </a:lnTo>
                  <a:lnTo>
                    <a:pt x="39937" y="16"/>
                  </a:lnTo>
                  <a:lnTo>
                    <a:pt x="39592"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49;p34"/>
            <p:cNvSpPr/>
            <p:nvPr/>
          </p:nvSpPr>
          <p:spPr>
            <a:xfrm>
              <a:off x="-696675" y="-3024200"/>
              <a:ext cx="106900" cy="880325"/>
            </a:xfrm>
            <a:custGeom>
              <a:avLst/>
              <a:gdLst/>
              <a:ahLst/>
              <a:cxnLst/>
              <a:rect l="l" t="t" r="r" b="b"/>
              <a:pathLst>
                <a:path w="4276" h="35213" extrusionOk="0">
                  <a:moveTo>
                    <a:pt x="4271" y="1"/>
                  </a:moveTo>
                  <a:lnTo>
                    <a:pt x="4133" y="277"/>
                  </a:lnTo>
                  <a:lnTo>
                    <a:pt x="4005" y="600"/>
                  </a:lnTo>
                  <a:lnTo>
                    <a:pt x="3878" y="938"/>
                  </a:lnTo>
                  <a:lnTo>
                    <a:pt x="3761" y="1291"/>
                  </a:lnTo>
                  <a:lnTo>
                    <a:pt x="3597" y="1783"/>
                  </a:lnTo>
                  <a:lnTo>
                    <a:pt x="3432" y="2290"/>
                  </a:lnTo>
                  <a:lnTo>
                    <a:pt x="3273" y="2797"/>
                  </a:lnTo>
                  <a:lnTo>
                    <a:pt x="3114" y="3319"/>
                  </a:lnTo>
                  <a:lnTo>
                    <a:pt x="2960" y="3857"/>
                  </a:lnTo>
                  <a:lnTo>
                    <a:pt x="2812" y="4394"/>
                  </a:lnTo>
                  <a:lnTo>
                    <a:pt x="2669" y="4932"/>
                  </a:lnTo>
                  <a:lnTo>
                    <a:pt x="2525" y="5500"/>
                  </a:lnTo>
                  <a:lnTo>
                    <a:pt x="2297" y="6438"/>
                  </a:lnTo>
                  <a:lnTo>
                    <a:pt x="2080" y="7405"/>
                  </a:lnTo>
                  <a:lnTo>
                    <a:pt x="1868" y="8373"/>
                  </a:lnTo>
                  <a:lnTo>
                    <a:pt x="1671" y="9372"/>
                  </a:lnTo>
                  <a:lnTo>
                    <a:pt x="1486" y="10386"/>
                  </a:lnTo>
                  <a:lnTo>
                    <a:pt x="1311" y="11415"/>
                  </a:lnTo>
                  <a:lnTo>
                    <a:pt x="1146" y="12444"/>
                  </a:lnTo>
                  <a:lnTo>
                    <a:pt x="992" y="13504"/>
                  </a:lnTo>
                  <a:lnTo>
                    <a:pt x="849" y="14565"/>
                  </a:lnTo>
                  <a:lnTo>
                    <a:pt x="717" y="15655"/>
                  </a:lnTo>
                  <a:lnTo>
                    <a:pt x="595" y="16746"/>
                  </a:lnTo>
                  <a:lnTo>
                    <a:pt x="483" y="17852"/>
                  </a:lnTo>
                  <a:lnTo>
                    <a:pt x="388" y="18958"/>
                  </a:lnTo>
                  <a:lnTo>
                    <a:pt x="303" y="20080"/>
                  </a:lnTo>
                  <a:lnTo>
                    <a:pt x="229" y="21217"/>
                  </a:lnTo>
                  <a:lnTo>
                    <a:pt x="165" y="22354"/>
                  </a:lnTo>
                  <a:lnTo>
                    <a:pt x="128" y="23152"/>
                  </a:lnTo>
                  <a:lnTo>
                    <a:pt x="101" y="23951"/>
                  </a:lnTo>
                  <a:lnTo>
                    <a:pt x="75" y="24750"/>
                  </a:lnTo>
                  <a:lnTo>
                    <a:pt x="54" y="25564"/>
                  </a:lnTo>
                  <a:lnTo>
                    <a:pt x="38" y="26363"/>
                  </a:lnTo>
                  <a:lnTo>
                    <a:pt x="22" y="27177"/>
                  </a:lnTo>
                  <a:lnTo>
                    <a:pt x="11" y="27976"/>
                  </a:lnTo>
                  <a:lnTo>
                    <a:pt x="6" y="28775"/>
                  </a:lnTo>
                  <a:lnTo>
                    <a:pt x="1" y="29589"/>
                  </a:lnTo>
                  <a:lnTo>
                    <a:pt x="1" y="30388"/>
                  </a:lnTo>
                  <a:lnTo>
                    <a:pt x="6" y="31203"/>
                  </a:lnTo>
                  <a:lnTo>
                    <a:pt x="17" y="32001"/>
                  </a:lnTo>
                  <a:lnTo>
                    <a:pt x="27" y="32800"/>
                  </a:lnTo>
                  <a:lnTo>
                    <a:pt x="43" y="33615"/>
                  </a:lnTo>
                  <a:lnTo>
                    <a:pt x="59" y="34413"/>
                  </a:lnTo>
                  <a:lnTo>
                    <a:pt x="85" y="35212"/>
                  </a:lnTo>
                  <a:lnTo>
                    <a:pt x="420" y="35059"/>
                  </a:lnTo>
                  <a:lnTo>
                    <a:pt x="393" y="33492"/>
                  </a:lnTo>
                  <a:lnTo>
                    <a:pt x="382" y="31925"/>
                  </a:lnTo>
                  <a:lnTo>
                    <a:pt x="377" y="30342"/>
                  </a:lnTo>
                  <a:lnTo>
                    <a:pt x="388" y="28775"/>
                  </a:lnTo>
                  <a:lnTo>
                    <a:pt x="409" y="27208"/>
                  </a:lnTo>
                  <a:lnTo>
                    <a:pt x="446" y="25641"/>
                  </a:lnTo>
                  <a:lnTo>
                    <a:pt x="494" y="24074"/>
                  </a:lnTo>
                  <a:lnTo>
                    <a:pt x="552" y="22507"/>
                  </a:lnTo>
                  <a:lnTo>
                    <a:pt x="616" y="21401"/>
                  </a:lnTo>
                  <a:lnTo>
                    <a:pt x="685" y="20295"/>
                  </a:lnTo>
                  <a:lnTo>
                    <a:pt x="770" y="19204"/>
                  </a:lnTo>
                  <a:lnTo>
                    <a:pt x="865" y="18113"/>
                  </a:lnTo>
                  <a:lnTo>
                    <a:pt x="966" y="17053"/>
                  </a:lnTo>
                  <a:lnTo>
                    <a:pt x="1083" y="15978"/>
                  </a:lnTo>
                  <a:lnTo>
                    <a:pt x="1205" y="14918"/>
                  </a:lnTo>
                  <a:lnTo>
                    <a:pt x="1337" y="13873"/>
                  </a:lnTo>
                  <a:lnTo>
                    <a:pt x="1480" y="12844"/>
                  </a:lnTo>
                  <a:lnTo>
                    <a:pt x="1634" y="11815"/>
                  </a:lnTo>
                  <a:lnTo>
                    <a:pt x="1799" y="10816"/>
                  </a:lnTo>
                  <a:lnTo>
                    <a:pt x="1968" y="9817"/>
                  </a:lnTo>
                  <a:lnTo>
                    <a:pt x="2149" y="8819"/>
                  </a:lnTo>
                  <a:lnTo>
                    <a:pt x="2345" y="7851"/>
                  </a:lnTo>
                  <a:lnTo>
                    <a:pt x="2541" y="6898"/>
                  </a:lnTo>
                  <a:lnTo>
                    <a:pt x="2754" y="5961"/>
                  </a:lnTo>
                  <a:lnTo>
                    <a:pt x="2913" y="5270"/>
                  </a:lnTo>
                  <a:lnTo>
                    <a:pt x="3066" y="4625"/>
                  </a:lnTo>
                  <a:lnTo>
                    <a:pt x="3215" y="4026"/>
                  </a:lnTo>
                  <a:lnTo>
                    <a:pt x="3358" y="3457"/>
                  </a:lnTo>
                  <a:lnTo>
                    <a:pt x="3623" y="2459"/>
                  </a:lnTo>
                  <a:lnTo>
                    <a:pt x="3851" y="1614"/>
                  </a:lnTo>
                  <a:lnTo>
                    <a:pt x="4175" y="461"/>
                  </a:lnTo>
                  <a:lnTo>
                    <a:pt x="4223" y="277"/>
                  </a:lnTo>
                  <a:lnTo>
                    <a:pt x="4260" y="139"/>
                  </a:lnTo>
                  <a:lnTo>
                    <a:pt x="4276" y="47"/>
                  </a:lnTo>
                  <a:lnTo>
                    <a:pt x="4276" y="16"/>
                  </a:lnTo>
                  <a:lnTo>
                    <a:pt x="4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0;p34"/>
            <p:cNvSpPr/>
            <p:nvPr/>
          </p:nvSpPr>
          <p:spPr>
            <a:xfrm>
              <a:off x="-1178975" y="-2146200"/>
              <a:ext cx="1221600" cy="1681875"/>
            </a:xfrm>
            <a:custGeom>
              <a:avLst/>
              <a:gdLst/>
              <a:ahLst/>
              <a:cxnLst/>
              <a:rect l="l" t="t" r="r" b="b"/>
              <a:pathLst>
                <a:path w="48864" h="67275" extrusionOk="0">
                  <a:moveTo>
                    <a:pt x="40833" y="0"/>
                  </a:moveTo>
                  <a:lnTo>
                    <a:pt x="40648" y="15"/>
                  </a:lnTo>
                  <a:lnTo>
                    <a:pt x="40462" y="31"/>
                  </a:lnTo>
                  <a:lnTo>
                    <a:pt x="40276" y="62"/>
                  </a:lnTo>
                  <a:lnTo>
                    <a:pt x="40096" y="108"/>
                  </a:lnTo>
                  <a:lnTo>
                    <a:pt x="39910" y="154"/>
                  </a:lnTo>
                  <a:lnTo>
                    <a:pt x="39725" y="215"/>
                  </a:lnTo>
                  <a:lnTo>
                    <a:pt x="39539" y="292"/>
                  </a:lnTo>
                  <a:lnTo>
                    <a:pt x="39359" y="384"/>
                  </a:lnTo>
                  <a:lnTo>
                    <a:pt x="38998" y="522"/>
                  </a:lnTo>
                  <a:lnTo>
                    <a:pt x="38648" y="676"/>
                  </a:lnTo>
                  <a:lnTo>
                    <a:pt x="38293" y="845"/>
                  </a:lnTo>
                  <a:lnTo>
                    <a:pt x="37942" y="1029"/>
                  </a:lnTo>
                  <a:lnTo>
                    <a:pt x="37598" y="1214"/>
                  </a:lnTo>
                  <a:lnTo>
                    <a:pt x="37248" y="1413"/>
                  </a:lnTo>
                  <a:lnTo>
                    <a:pt x="36563" y="1828"/>
                  </a:lnTo>
                  <a:lnTo>
                    <a:pt x="35879" y="2258"/>
                  </a:lnTo>
                  <a:lnTo>
                    <a:pt x="35200" y="2689"/>
                  </a:lnTo>
                  <a:lnTo>
                    <a:pt x="34526" y="3119"/>
                  </a:lnTo>
                  <a:lnTo>
                    <a:pt x="33858" y="3534"/>
                  </a:lnTo>
                  <a:lnTo>
                    <a:pt x="28623" y="6837"/>
                  </a:lnTo>
                  <a:lnTo>
                    <a:pt x="10525" y="18405"/>
                  </a:lnTo>
                  <a:lnTo>
                    <a:pt x="10042" y="18697"/>
                  </a:lnTo>
                  <a:lnTo>
                    <a:pt x="9570" y="19004"/>
                  </a:lnTo>
                  <a:lnTo>
                    <a:pt x="9103" y="19327"/>
                  </a:lnTo>
                  <a:lnTo>
                    <a:pt x="8642" y="19649"/>
                  </a:lnTo>
                  <a:lnTo>
                    <a:pt x="8185" y="19972"/>
                  </a:lnTo>
                  <a:lnTo>
                    <a:pt x="7740" y="20325"/>
                  </a:lnTo>
                  <a:lnTo>
                    <a:pt x="7300" y="20694"/>
                  </a:lnTo>
                  <a:lnTo>
                    <a:pt x="6870" y="21078"/>
                  </a:lnTo>
                  <a:lnTo>
                    <a:pt x="6446" y="21477"/>
                  </a:lnTo>
                  <a:lnTo>
                    <a:pt x="6032" y="21908"/>
                  </a:lnTo>
                  <a:lnTo>
                    <a:pt x="5629" y="22353"/>
                  </a:lnTo>
                  <a:lnTo>
                    <a:pt x="5236" y="22814"/>
                  </a:lnTo>
                  <a:lnTo>
                    <a:pt x="5045" y="23060"/>
                  </a:lnTo>
                  <a:lnTo>
                    <a:pt x="4854" y="23321"/>
                  </a:lnTo>
                  <a:lnTo>
                    <a:pt x="4669" y="23582"/>
                  </a:lnTo>
                  <a:lnTo>
                    <a:pt x="4483" y="23843"/>
                  </a:lnTo>
                  <a:lnTo>
                    <a:pt x="4303" y="24120"/>
                  </a:lnTo>
                  <a:lnTo>
                    <a:pt x="4122" y="24412"/>
                  </a:lnTo>
                  <a:lnTo>
                    <a:pt x="3947" y="24704"/>
                  </a:lnTo>
                  <a:lnTo>
                    <a:pt x="3778" y="24996"/>
                  </a:lnTo>
                  <a:lnTo>
                    <a:pt x="3629" y="25257"/>
                  </a:lnTo>
                  <a:lnTo>
                    <a:pt x="3486" y="25518"/>
                  </a:lnTo>
                  <a:lnTo>
                    <a:pt x="3343" y="25794"/>
                  </a:lnTo>
                  <a:lnTo>
                    <a:pt x="3205" y="26071"/>
                  </a:lnTo>
                  <a:lnTo>
                    <a:pt x="3067" y="26363"/>
                  </a:lnTo>
                  <a:lnTo>
                    <a:pt x="2929" y="26670"/>
                  </a:lnTo>
                  <a:lnTo>
                    <a:pt x="2796" y="26977"/>
                  </a:lnTo>
                  <a:lnTo>
                    <a:pt x="2669" y="27285"/>
                  </a:lnTo>
                  <a:lnTo>
                    <a:pt x="2542" y="27607"/>
                  </a:lnTo>
                  <a:lnTo>
                    <a:pt x="2414" y="27945"/>
                  </a:lnTo>
                  <a:lnTo>
                    <a:pt x="2292" y="28283"/>
                  </a:lnTo>
                  <a:lnTo>
                    <a:pt x="2170" y="28621"/>
                  </a:lnTo>
                  <a:lnTo>
                    <a:pt x="2054" y="28975"/>
                  </a:lnTo>
                  <a:lnTo>
                    <a:pt x="1942" y="29343"/>
                  </a:lnTo>
                  <a:lnTo>
                    <a:pt x="1826" y="29697"/>
                  </a:lnTo>
                  <a:lnTo>
                    <a:pt x="1720" y="30081"/>
                  </a:lnTo>
                  <a:lnTo>
                    <a:pt x="1613" y="30449"/>
                  </a:lnTo>
                  <a:lnTo>
                    <a:pt x="1507" y="30849"/>
                  </a:lnTo>
                  <a:lnTo>
                    <a:pt x="1407" y="31233"/>
                  </a:lnTo>
                  <a:lnTo>
                    <a:pt x="1311" y="31632"/>
                  </a:lnTo>
                  <a:lnTo>
                    <a:pt x="1216" y="32047"/>
                  </a:lnTo>
                  <a:lnTo>
                    <a:pt x="1125" y="32462"/>
                  </a:lnTo>
                  <a:lnTo>
                    <a:pt x="1035" y="32877"/>
                  </a:lnTo>
                  <a:lnTo>
                    <a:pt x="950" y="33292"/>
                  </a:lnTo>
                  <a:lnTo>
                    <a:pt x="866" y="33722"/>
                  </a:lnTo>
                  <a:lnTo>
                    <a:pt x="791" y="34167"/>
                  </a:lnTo>
                  <a:lnTo>
                    <a:pt x="712" y="34597"/>
                  </a:lnTo>
                  <a:lnTo>
                    <a:pt x="637" y="35043"/>
                  </a:lnTo>
                  <a:lnTo>
                    <a:pt x="568" y="35504"/>
                  </a:lnTo>
                  <a:lnTo>
                    <a:pt x="505" y="35949"/>
                  </a:lnTo>
                  <a:lnTo>
                    <a:pt x="441" y="36410"/>
                  </a:lnTo>
                  <a:lnTo>
                    <a:pt x="383" y="36886"/>
                  </a:lnTo>
                  <a:lnTo>
                    <a:pt x="314" y="37470"/>
                  </a:lnTo>
                  <a:lnTo>
                    <a:pt x="256" y="38069"/>
                  </a:lnTo>
                  <a:lnTo>
                    <a:pt x="202" y="38669"/>
                  </a:lnTo>
                  <a:lnTo>
                    <a:pt x="155" y="39283"/>
                  </a:lnTo>
                  <a:lnTo>
                    <a:pt x="112" y="39882"/>
                  </a:lnTo>
                  <a:lnTo>
                    <a:pt x="80" y="40497"/>
                  </a:lnTo>
                  <a:lnTo>
                    <a:pt x="49" y="41111"/>
                  </a:lnTo>
                  <a:lnTo>
                    <a:pt x="27" y="41726"/>
                  </a:lnTo>
                  <a:lnTo>
                    <a:pt x="12" y="42340"/>
                  </a:lnTo>
                  <a:lnTo>
                    <a:pt x="1" y="42955"/>
                  </a:lnTo>
                  <a:lnTo>
                    <a:pt x="1" y="43585"/>
                  </a:lnTo>
                  <a:lnTo>
                    <a:pt x="1" y="44199"/>
                  </a:lnTo>
                  <a:lnTo>
                    <a:pt x="12" y="44814"/>
                  </a:lnTo>
                  <a:lnTo>
                    <a:pt x="27" y="45444"/>
                  </a:lnTo>
                  <a:lnTo>
                    <a:pt x="49" y="46058"/>
                  </a:lnTo>
                  <a:lnTo>
                    <a:pt x="80" y="46673"/>
                  </a:lnTo>
                  <a:lnTo>
                    <a:pt x="96" y="47103"/>
                  </a:lnTo>
                  <a:lnTo>
                    <a:pt x="123" y="47533"/>
                  </a:lnTo>
                  <a:lnTo>
                    <a:pt x="149" y="47948"/>
                  </a:lnTo>
                  <a:lnTo>
                    <a:pt x="187" y="48363"/>
                  </a:lnTo>
                  <a:lnTo>
                    <a:pt x="224" y="48793"/>
                  </a:lnTo>
                  <a:lnTo>
                    <a:pt x="261" y="49192"/>
                  </a:lnTo>
                  <a:lnTo>
                    <a:pt x="309" y="49607"/>
                  </a:lnTo>
                  <a:lnTo>
                    <a:pt x="362" y="50022"/>
                  </a:lnTo>
                  <a:lnTo>
                    <a:pt x="362" y="50006"/>
                  </a:lnTo>
                  <a:lnTo>
                    <a:pt x="362" y="49960"/>
                  </a:lnTo>
                  <a:lnTo>
                    <a:pt x="351" y="49791"/>
                  </a:lnTo>
                  <a:lnTo>
                    <a:pt x="298" y="49161"/>
                  </a:lnTo>
                  <a:lnTo>
                    <a:pt x="261" y="48685"/>
                  </a:lnTo>
                  <a:lnTo>
                    <a:pt x="224" y="48117"/>
                  </a:lnTo>
                  <a:lnTo>
                    <a:pt x="187" y="47441"/>
                  </a:lnTo>
                  <a:lnTo>
                    <a:pt x="144" y="46673"/>
                  </a:lnTo>
                  <a:lnTo>
                    <a:pt x="123" y="46058"/>
                  </a:lnTo>
                  <a:lnTo>
                    <a:pt x="112" y="45459"/>
                  </a:lnTo>
                  <a:lnTo>
                    <a:pt x="102" y="44844"/>
                  </a:lnTo>
                  <a:lnTo>
                    <a:pt x="96" y="44230"/>
                  </a:lnTo>
                  <a:lnTo>
                    <a:pt x="102" y="43631"/>
                  </a:lnTo>
                  <a:lnTo>
                    <a:pt x="107" y="43016"/>
                  </a:lnTo>
                  <a:lnTo>
                    <a:pt x="123" y="42402"/>
                  </a:lnTo>
                  <a:lnTo>
                    <a:pt x="144" y="41803"/>
                  </a:lnTo>
                  <a:lnTo>
                    <a:pt x="171" y="41203"/>
                  </a:lnTo>
                  <a:lnTo>
                    <a:pt x="202" y="40604"/>
                  </a:lnTo>
                  <a:lnTo>
                    <a:pt x="240" y="40005"/>
                  </a:lnTo>
                  <a:lnTo>
                    <a:pt x="282" y="39406"/>
                  </a:lnTo>
                  <a:lnTo>
                    <a:pt x="335" y="38807"/>
                  </a:lnTo>
                  <a:lnTo>
                    <a:pt x="388" y="38223"/>
                  </a:lnTo>
                  <a:lnTo>
                    <a:pt x="452" y="37639"/>
                  </a:lnTo>
                  <a:lnTo>
                    <a:pt x="521" y="37055"/>
                  </a:lnTo>
                  <a:lnTo>
                    <a:pt x="579" y="36610"/>
                  </a:lnTo>
                  <a:lnTo>
                    <a:pt x="643" y="36164"/>
                  </a:lnTo>
                  <a:lnTo>
                    <a:pt x="706" y="35719"/>
                  </a:lnTo>
                  <a:lnTo>
                    <a:pt x="775" y="35273"/>
                  </a:lnTo>
                  <a:lnTo>
                    <a:pt x="850" y="34843"/>
                  </a:lnTo>
                  <a:lnTo>
                    <a:pt x="929" y="34413"/>
                  </a:lnTo>
                  <a:lnTo>
                    <a:pt x="1003" y="33998"/>
                  </a:lnTo>
                  <a:lnTo>
                    <a:pt x="1088" y="33568"/>
                  </a:lnTo>
                  <a:lnTo>
                    <a:pt x="1173" y="33169"/>
                  </a:lnTo>
                  <a:lnTo>
                    <a:pt x="1263" y="32754"/>
                  </a:lnTo>
                  <a:lnTo>
                    <a:pt x="1354" y="32354"/>
                  </a:lnTo>
                  <a:lnTo>
                    <a:pt x="1449" y="31970"/>
                  </a:lnTo>
                  <a:lnTo>
                    <a:pt x="1544" y="31586"/>
                  </a:lnTo>
                  <a:lnTo>
                    <a:pt x="1645" y="31202"/>
                  </a:lnTo>
                  <a:lnTo>
                    <a:pt x="1746" y="30818"/>
                  </a:lnTo>
                  <a:lnTo>
                    <a:pt x="1852" y="30449"/>
                  </a:lnTo>
                  <a:lnTo>
                    <a:pt x="1958" y="30096"/>
                  </a:lnTo>
                  <a:lnTo>
                    <a:pt x="2070" y="29743"/>
                  </a:lnTo>
                  <a:lnTo>
                    <a:pt x="2186" y="29389"/>
                  </a:lnTo>
                  <a:lnTo>
                    <a:pt x="2298" y="29051"/>
                  </a:lnTo>
                  <a:lnTo>
                    <a:pt x="2420" y="28713"/>
                  </a:lnTo>
                  <a:lnTo>
                    <a:pt x="2542" y="28391"/>
                  </a:lnTo>
                  <a:lnTo>
                    <a:pt x="2664" y="28083"/>
                  </a:lnTo>
                  <a:lnTo>
                    <a:pt x="2791" y="27761"/>
                  </a:lnTo>
                  <a:lnTo>
                    <a:pt x="2918" y="27469"/>
                  </a:lnTo>
                  <a:lnTo>
                    <a:pt x="3051" y="27162"/>
                  </a:lnTo>
                  <a:lnTo>
                    <a:pt x="3183" y="26885"/>
                  </a:lnTo>
                  <a:lnTo>
                    <a:pt x="3316" y="26609"/>
                  </a:lnTo>
                  <a:lnTo>
                    <a:pt x="3459" y="26332"/>
                  </a:lnTo>
                  <a:lnTo>
                    <a:pt x="3597" y="26071"/>
                  </a:lnTo>
                  <a:lnTo>
                    <a:pt x="3740" y="25825"/>
                  </a:lnTo>
                  <a:lnTo>
                    <a:pt x="3884" y="25579"/>
                  </a:lnTo>
                  <a:lnTo>
                    <a:pt x="4276" y="24996"/>
                  </a:lnTo>
                  <a:lnTo>
                    <a:pt x="4679" y="24427"/>
                  </a:lnTo>
                  <a:lnTo>
                    <a:pt x="5077" y="23905"/>
                  </a:lnTo>
                  <a:lnTo>
                    <a:pt x="5486" y="23382"/>
                  </a:lnTo>
                  <a:lnTo>
                    <a:pt x="5894" y="22906"/>
                  </a:lnTo>
                  <a:lnTo>
                    <a:pt x="6308" y="22445"/>
                  </a:lnTo>
                  <a:lnTo>
                    <a:pt x="6721" y="22000"/>
                  </a:lnTo>
                  <a:lnTo>
                    <a:pt x="7140" y="21600"/>
                  </a:lnTo>
                  <a:lnTo>
                    <a:pt x="7560" y="21201"/>
                  </a:lnTo>
                  <a:lnTo>
                    <a:pt x="7984" y="20848"/>
                  </a:lnTo>
                  <a:lnTo>
                    <a:pt x="8408" y="20510"/>
                  </a:lnTo>
                  <a:lnTo>
                    <a:pt x="8838" y="20202"/>
                  </a:lnTo>
                  <a:lnTo>
                    <a:pt x="9273" y="19910"/>
                  </a:lnTo>
                  <a:lnTo>
                    <a:pt x="9702" y="19649"/>
                  </a:lnTo>
                  <a:lnTo>
                    <a:pt x="10137" y="19419"/>
                  </a:lnTo>
                  <a:lnTo>
                    <a:pt x="10578" y="19219"/>
                  </a:lnTo>
                  <a:lnTo>
                    <a:pt x="28692" y="7973"/>
                  </a:lnTo>
                  <a:lnTo>
                    <a:pt x="33932" y="4717"/>
                  </a:lnTo>
                  <a:lnTo>
                    <a:pt x="34606" y="4302"/>
                  </a:lnTo>
                  <a:lnTo>
                    <a:pt x="35280" y="3887"/>
                  </a:lnTo>
                  <a:lnTo>
                    <a:pt x="35953" y="3457"/>
                  </a:lnTo>
                  <a:lnTo>
                    <a:pt x="36638" y="3027"/>
                  </a:lnTo>
                  <a:lnTo>
                    <a:pt x="37322" y="2612"/>
                  </a:lnTo>
                  <a:lnTo>
                    <a:pt x="37661" y="2412"/>
                  </a:lnTo>
                  <a:lnTo>
                    <a:pt x="38006" y="2228"/>
                  </a:lnTo>
                  <a:lnTo>
                    <a:pt x="38351" y="2059"/>
                  </a:lnTo>
                  <a:lnTo>
                    <a:pt x="38701" y="1890"/>
                  </a:lnTo>
                  <a:lnTo>
                    <a:pt x="39046" y="1736"/>
                  </a:lnTo>
                  <a:lnTo>
                    <a:pt x="39396" y="1598"/>
                  </a:lnTo>
                  <a:lnTo>
                    <a:pt x="39571" y="1506"/>
                  </a:lnTo>
                  <a:lnTo>
                    <a:pt x="39746" y="1444"/>
                  </a:lnTo>
                  <a:lnTo>
                    <a:pt x="39921" y="1383"/>
                  </a:lnTo>
                  <a:lnTo>
                    <a:pt x="40101" y="1321"/>
                  </a:lnTo>
                  <a:lnTo>
                    <a:pt x="40276" y="1291"/>
                  </a:lnTo>
                  <a:lnTo>
                    <a:pt x="40451" y="1260"/>
                  </a:lnTo>
                  <a:lnTo>
                    <a:pt x="40626" y="1244"/>
                  </a:lnTo>
                  <a:lnTo>
                    <a:pt x="40807" y="1229"/>
                  </a:lnTo>
                  <a:lnTo>
                    <a:pt x="40982" y="1244"/>
                  </a:lnTo>
                  <a:lnTo>
                    <a:pt x="41157" y="1260"/>
                  </a:lnTo>
                  <a:lnTo>
                    <a:pt x="41332" y="1291"/>
                  </a:lnTo>
                  <a:lnTo>
                    <a:pt x="41507" y="1321"/>
                  </a:lnTo>
                  <a:lnTo>
                    <a:pt x="41682" y="1367"/>
                  </a:lnTo>
                  <a:lnTo>
                    <a:pt x="41857" y="1429"/>
                  </a:lnTo>
                  <a:lnTo>
                    <a:pt x="42032" y="1490"/>
                  </a:lnTo>
                  <a:lnTo>
                    <a:pt x="42207" y="1582"/>
                  </a:lnTo>
                  <a:lnTo>
                    <a:pt x="42377" y="1659"/>
                  </a:lnTo>
                  <a:lnTo>
                    <a:pt x="42552" y="1767"/>
                  </a:lnTo>
                  <a:lnTo>
                    <a:pt x="42722" y="1874"/>
                  </a:lnTo>
                  <a:lnTo>
                    <a:pt x="42891" y="1997"/>
                  </a:lnTo>
                  <a:lnTo>
                    <a:pt x="43061" y="2136"/>
                  </a:lnTo>
                  <a:lnTo>
                    <a:pt x="43231" y="2274"/>
                  </a:lnTo>
                  <a:lnTo>
                    <a:pt x="43401" y="2427"/>
                  </a:lnTo>
                  <a:lnTo>
                    <a:pt x="43565" y="2596"/>
                  </a:lnTo>
                  <a:lnTo>
                    <a:pt x="43729" y="2765"/>
                  </a:lnTo>
                  <a:lnTo>
                    <a:pt x="43894" y="2950"/>
                  </a:lnTo>
                  <a:lnTo>
                    <a:pt x="44058" y="3149"/>
                  </a:lnTo>
                  <a:lnTo>
                    <a:pt x="44223" y="3349"/>
                  </a:lnTo>
                  <a:lnTo>
                    <a:pt x="44382" y="3564"/>
                  </a:lnTo>
                  <a:lnTo>
                    <a:pt x="44541" y="3795"/>
                  </a:lnTo>
                  <a:lnTo>
                    <a:pt x="44700" y="4025"/>
                  </a:lnTo>
                  <a:lnTo>
                    <a:pt x="44854" y="4271"/>
                  </a:lnTo>
                  <a:lnTo>
                    <a:pt x="45008" y="4563"/>
                  </a:lnTo>
                  <a:lnTo>
                    <a:pt x="45162" y="4870"/>
                  </a:lnTo>
                  <a:lnTo>
                    <a:pt x="45305" y="5177"/>
                  </a:lnTo>
                  <a:lnTo>
                    <a:pt x="45453" y="5500"/>
                  </a:lnTo>
                  <a:lnTo>
                    <a:pt x="45591" y="5823"/>
                  </a:lnTo>
                  <a:lnTo>
                    <a:pt x="45734" y="6161"/>
                  </a:lnTo>
                  <a:lnTo>
                    <a:pt x="45867" y="6499"/>
                  </a:lnTo>
                  <a:lnTo>
                    <a:pt x="46000" y="6852"/>
                  </a:lnTo>
                  <a:lnTo>
                    <a:pt x="46132" y="7221"/>
                  </a:lnTo>
                  <a:lnTo>
                    <a:pt x="46260" y="7589"/>
                  </a:lnTo>
                  <a:lnTo>
                    <a:pt x="46382" y="7973"/>
                  </a:lnTo>
                  <a:lnTo>
                    <a:pt x="46504" y="8358"/>
                  </a:lnTo>
                  <a:lnTo>
                    <a:pt x="46620" y="8742"/>
                  </a:lnTo>
                  <a:lnTo>
                    <a:pt x="46737" y="9141"/>
                  </a:lnTo>
                  <a:lnTo>
                    <a:pt x="46848" y="9556"/>
                  </a:lnTo>
                  <a:lnTo>
                    <a:pt x="46954" y="9971"/>
                  </a:lnTo>
                  <a:lnTo>
                    <a:pt x="47060" y="10401"/>
                  </a:lnTo>
                  <a:lnTo>
                    <a:pt x="47161" y="10831"/>
                  </a:lnTo>
                  <a:lnTo>
                    <a:pt x="47262" y="11261"/>
                  </a:lnTo>
                  <a:lnTo>
                    <a:pt x="47358" y="11707"/>
                  </a:lnTo>
                  <a:lnTo>
                    <a:pt x="47448" y="12152"/>
                  </a:lnTo>
                  <a:lnTo>
                    <a:pt x="47533" y="12613"/>
                  </a:lnTo>
                  <a:lnTo>
                    <a:pt x="47617" y="13074"/>
                  </a:lnTo>
                  <a:lnTo>
                    <a:pt x="47697" y="13535"/>
                  </a:lnTo>
                  <a:lnTo>
                    <a:pt x="47777" y="14011"/>
                  </a:lnTo>
                  <a:lnTo>
                    <a:pt x="47846" y="14487"/>
                  </a:lnTo>
                  <a:lnTo>
                    <a:pt x="47920" y="14979"/>
                  </a:lnTo>
                  <a:lnTo>
                    <a:pt x="47983" y="15471"/>
                  </a:lnTo>
                  <a:lnTo>
                    <a:pt x="48047" y="15962"/>
                  </a:lnTo>
                  <a:lnTo>
                    <a:pt x="48100" y="16469"/>
                  </a:lnTo>
                  <a:lnTo>
                    <a:pt x="48158" y="16976"/>
                  </a:lnTo>
                  <a:lnTo>
                    <a:pt x="48206" y="17483"/>
                  </a:lnTo>
                  <a:lnTo>
                    <a:pt x="48249" y="17990"/>
                  </a:lnTo>
                  <a:lnTo>
                    <a:pt x="48291" y="18512"/>
                  </a:lnTo>
                  <a:lnTo>
                    <a:pt x="48328" y="19035"/>
                  </a:lnTo>
                  <a:lnTo>
                    <a:pt x="48360" y="19557"/>
                  </a:lnTo>
                  <a:lnTo>
                    <a:pt x="48387" y="20064"/>
                  </a:lnTo>
                  <a:lnTo>
                    <a:pt x="48413" y="20586"/>
                  </a:lnTo>
                  <a:lnTo>
                    <a:pt x="48429" y="21124"/>
                  </a:lnTo>
                  <a:lnTo>
                    <a:pt x="48445" y="21646"/>
                  </a:lnTo>
                  <a:lnTo>
                    <a:pt x="48456" y="22169"/>
                  </a:lnTo>
                  <a:lnTo>
                    <a:pt x="48461" y="22691"/>
                  </a:lnTo>
                  <a:lnTo>
                    <a:pt x="48466" y="23213"/>
                  </a:lnTo>
                  <a:lnTo>
                    <a:pt x="48461" y="23736"/>
                  </a:lnTo>
                  <a:lnTo>
                    <a:pt x="48456" y="24258"/>
                  </a:lnTo>
                  <a:lnTo>
                    <a:pt x="48445" y="24780"/>
                  </a:lnTo>
                  <a:lnTo>
                    <a:pt x="48434" y="25303"/>
                  </a:lnTo>
                  <a:lnTo>
                    <a:pt x="48413" y="25825"/>
                  </a:lnTo>
                  <a:lnTo>
                    <a:pt x="48392" y="26347"/>
                  </a:lnTo>
                  <a:lnTo>
                    <a:pt x="48360" y="26854"/>
                  </a:lnTo>
                  <a:lnTo>
                    <a:pt x="48334" y="27377"/>
                  </a:lnTo>
                  <a:lnTo>
                    <a:pt x="48296" y="27884"/>
                  </a:lnTo>
                  <a:lnTo>
                    <a:pt x="48254" y="28391"/>
                  </a:lnTo>
                  <a:lnTo>
                    <a:pt x="48212" y="28913"/>
                  </a:lnTo>
                  <a:lnTo>
                    <a:pt x="48164" y="29405"/>
                  </a:lnTo>
                  <a:lnTo>
                    <a:pt x="48111" y="29912"/>
                  </a:lnTo>
                  <a:lnTo>
                    <a:pt x="48052" y="30419"/>
                  </a:lnTo>
                  <a:lnTo>
                    <a:pt x="47994" y="30910"/>
                  </a:lnTo>
                  <a:lnTo>
                    <a:pt x="47930" y="31402"/>
                  </a:lnTo>
                  <a:lnTo>
                    <a:pt x="47861" y="31893"/>
                  </a:lnTo>
                  <a:lnTo>
                    <a:pt x="47787" y="32370"/>
                  </a:lnTo>
                  <a:lnTo>
                    <a:pt x="47713" y="32861"/>
                  </a:lnTo>
                  <a:lnTo>
                    <a:pt x="47628" y="33338"/>
                  </a:lnTo>
                  <a:lnTo>
                    <a:pt x="47543" y="33798"/>
                  </a:lnTo>
                  <a:lnTo>
                    <a:pt x="47458" y="34259"/>
                  </a:lnTo>
                  <a:lnTo>
                    <a:pt x="47368" y="34705"/>
                  </a:lnTo>
                  <a:lnTo>
                    <a:pt x="47278" y="35135"/>
                  </a:lnTo>
                  <a:lnTo>
                    <a:pt x="47182" y="35565"/>
                  </a:lnTo>
                  <a:lnTo>
                    <a:pt x="47082" y="35995"/>
                  </a:lnTo>
                  <a:lnTo>
                    <a:pt x="46981" y="36410"/>
                  </a:lnTo>
                  <a:lnTo>
                    <a:pt x="46875" y="36825"/>
                  </a:lnTo>
                  <a:lnTo>
                    <a:pt x="46769" y="37240"/>
                  </a:lnTo>
                  <a:lnTo>
                    <a:pt x="46657" y="37639"/>
                  </a:lnTo>
                  <a:lnTo>
                    <a:pt x="46546" y="38023"/>
                  </a:lnTo>
                  <a:lnTo>
                    <a:pt x="46429" y="38407"/>
                  </a:lnTo>
                  <a:lnTo>
                    <a:pt x="46313" y="38791"/>
                  </a:lnTo>
                  <a:lnTo>
                    <a:pt x="46191" y="39160"/>
                  </a:lnTo>
                  <a:lnTo>
                    <a:pt x="46069" y="39529"/>
                  </a:lnTo>
                  <a:lnTo>
                    <a:pt x="45941" y="39882"/>
                  </a:lnTo>
                  <a:lnTo>
                    <a:pt x="45814" y="40236"/>
                  </a:lnTo>
                  <a:lnTo>
                    <a:pt x="45681" y="40574"/>
                  </a:lnTo>
                  <a:lnTo>
                    <a:pt x="45549" y="40896"/>
                  </a:lnTo>
                  <a:lnTo>
                    <a:pt x="45411" y="41219"/>
                  </a:lnTo>
                  <a:lnTo>
                    <a:pt x="45273" y="41541"/>
                  </a:lnTo>
                  <a:lnTo>
                    <a:pt x="45135" y="41849"/>
                  </a:lnTo>
                  <a:lnTo>
                    <a:pt x="44992" y="42156"/>
                  </a:lnTo>
                  <a:lnTo>
                    <a:pt x="44849" y="42448"/>
                  </a:lnTo>
                  <a:lnTo>
                    <a:pt x="44700" y="42724"/>
                  </a:lnTo>
                  <a:lnTo>
                    <a:pt x="44552" y="43001"/>
                  </a:lnTo>
                  <a:lnTo>
                    <a:pt x="44398" y="43262"/>
                  </a:lnTo>
                  <a:lnTo>
                    <a:pt x="44244" y="43523"/>
                  </a:lnTo>
                  <a:lnTo>
                    <a:pt x="44090" y="43769"/>
                  </a:lnTo>
                  <a:lnTo>
                    <a:pt x="43931" y="44015"/>
                  </a:lnTo>
                  <a:lnTo>
                    <a:pt x="43772" y="44245"/>
                  </a:lnTo>
                  <a:lnTo>
                    <a:pt x="43613" y="44460"/>
                  </a:lnTo>
                  <a:lnTo>
                    <a:pt x="43448" y="44675"/>
                  </a:lnTo>
                  <a:lnTo>
                    <a:pt x="43125" y="45029"/>
                  </a:lnTo>
                  <a:lnTo>
                    <a:pt x="42796" y="45351"/>
                  </a:lnTo>
                  <a:lnTo>
                    <a:pt x="42467" y="45659"/>
                  </a:lnTo>
                  <a:lnTo>
                    <a:pt x="42138" y="45951"/>
                  </a:lnTo>
                  <a:lnTo>
                    <a:pt x="41799" y="46212"/>
                  </a:lnTo>
                  <a:lnTo>
                    <a:pt x="41464" y="46458"/>
                  </a:lnTo>
                  <a:lnTo>
                    <a:pt x="41125" y="46673"/>
                  </a:lnTo>
                  <a:lnTo>
                    <a:pt x="40786" y="46872"/>
                  </a:lnTo>
                  <a:lnTo>
                    <a:pt x="38086" y="48701"/>
                  </a:lnTo>
                  <a:lnTo>
                    <a:pt x="32877" y="52280"/>
                  </a:lnTo>
                  <a:lnTo>
                    <a:pt x="23239" y="58886"/>
                  </a:lnTo>
                  <a:lnTo>
                    <a:pt x="22671" y="59255"/>
                  </a:lnTo>
                  <a:lnTo>
                    <a:pt x="22114" y="59624"/>
                  </a:lnTo>
                  <a:lnTo>
                    <a:pt x="21558" y="60008"/>
                  </a:lnTo>
                  <a:lnTo>
                    <a:pt x="21011" y="60407"/>
                  </a:lnTo>
                  <a:lnTo>
                    <a:pt x="19940" y="61206"/>
                  </a:lnTo>
                  <a:lnTo>
                    <a:pt x="18884" y="62020"/>
                  </a:lnTo>
                  <a:lnTo>
                    <a:pt x="17855" y="62804"/>
                  </a:lnTo>
                  <a:lnTo>
                    <a:pt x="16847" y="63556"/>
                  </a:lnTo>
                  <a:lnTo>
                    <a:pt x="16349" y="63910"/>
                  </a:lnTo>
                  <a:lnTo>
                    <a:pt x="15855" y="64248"/>
                  </a:lnTo>
                  <a:lnTo>
                    <a:pt x="15367" y="64570"/>
                  </a:lnTo>
                  <a:lnTo>
                    <a:pt x="14885" y="64862"/>
                  </a:lnTo>
                  <a:lnTo>
                    <a:pt x="14423" y="65139"/>
                  </a:lnTo>
                  <a:lnTo>
                    <a:pt x="13962" y="65385"/>
                  </a:lnTo>
                  <a:lnTo>
                    <a:pt x="13500" y="65615"/>
                  </a:lnTo>
                  <a:lnTo>
                    <a:pt x="13039" y="65815"/>
                  </a:lnTo>
                  <a:lnTo>
                    <a:pt x="12572" y="65999"/>
                  </a:lnTo>
                  <a:lnTo>
                    <a:pt x="12111" y="66153"/>
                  </a:lnTo>
                  <a:lnTo>
                    <a:pt x="11644" y="66291"/>
                  </a:lnTo>
                  <a:lnTo>
                    <a:pt x="11177" y="66414"/>
                  </a:lnTo>
                  <a:lnTo>
                    <a:pt x="10763" y="66491"/>
                  </a:lnTo>
                  <a:lnTo>
                    <a:pt x="10344" y="66552"/>
                  </a:lnTo>
                  <a:lnTo>
                    <a:pt x="9931" y="66568"/>
                  </a:lnTo>
                  <a:lnTo>
                    <a:pt x="9511" y="66568"/>
                  </a:lnTo>
                  <a:lnTo>
                    <a:pt x="9098" y="66521"/>
                  </a:lnTo>
                  <a:lnTo>
                    <a:pt x="8684" y="66429"/>
                  </a:lnTo>
                  <a:lnTo>
                    <a:pt x="8270" y="66322"/>
                  </a:lnTo>
                  <a:lnTo>
                    <a:pt x="7857" y="66168"/>
                  </a:lnTo>
                  <a:lnTo>
                    <a:pt x="7528" y="66030"/>
                  </a:lnTo>
                  <a:lnTo>
                    <a:pt x="7199" y="65846"/>
                  </a:lnTo>
                  <a:lnTo>
                    <a:pt x="6870" y="65646"/>
                  </a:lnTo>
                  <a:lnTo>
                    <a:pt x="6552" y="65415"/>
                  </a:lnTo>
                  <a:lnTo>
                    <a:pt x="6228" y="65154"/>
                  </a:lnTo>
                  <a:lnTo>
                    <a:pt x="5915" y="64878"/>
                  </a:lnTo>
                  <a:lnTo>
                    <a:pt x="5597" y="64555"/>
                  </a:lnTo>
                  <a:lnTo>
                    <a:pt x="5289" y="64217"/>
                  </a:lnTo>
                  <a:lnTo>
                    <a:pt x="4982" y="63833"/>
                  </a:lnTo>
                  <a:lnTo>
                    <a:pt x="4685" y="63434"/>
                  </a:lnTo>
                  <a:lnTo>
                    <a:pt x="4388" y="63003"/>
                  </a:lnTo>
                  <a:lnTo>
                    <a:pt x="4091" y="62558"/>
                  </a:lnTo>
                  <a:lnTo>
                    <a:pt x="3804" y="62066"/>
                  </a:lnTo>
                  <a:lnTo>
                    <a:pt x="3523" y="61559"/>
                  </a:lnTo>
                  <a:lnTo>
                    <a:pt x="3242" y="61022"/>
                  </a:lnTo>
                  <a:lnTo>
                    <a:pt x="2971" y="60468"/>
                  </a:lnTo>
                  <a:lnTo>
                    <a:pt x="2807" y="60084"/>
                  </a:lnTo>
                  <a:lnTo>
                    <a:pt x="2642" y="59685"/>
                  </a:lnTo>
                  <a:lnTo>
                    <a:pt x="2489" y="59286"/>
                  </a:lnTo>
                  <a:lnTo>
                    <a:pt x="2335" y="58871"/>
                  </a:lnTo>
                  <a:lnTo>
                    <a:pt x="2186" y="58441"/>
                  </a:lnTo>
                  <a:lnTo>
                    <a:pt x="2038" y="57995"/>
                  </a:lnTo>
                  <a:lnTo>
                    <a:pt x="1900" y="57550"/>
                  </a:lnTo>
                  <a:lnTo>
                    <a:pt x="1762" y="57089"/>
                  </a:lnTo>
                  <a:lnTo>
                    <a:pt x="1629" y="56612"/>
                  </a:lnTo>
                  <a:lnTo>
                    <a:pt x="1502" y="56121"/>
                  </a:lnTo>
                  <a:lnTo>
                    <a:pt x="1380" y="55629"/>
                  </a:lnTo>
                  <a:lnTo>
                    <a:pt x="1263" y="55122"/>
                  </a:lnTo>
                  <a:lnTo>
                    <a:pt x="1147" y="54615"/>
                  </a:lnTo>
                  <a:lnTo>
                    <a:pt x="1041" y="54078"/>
                  </a:lnTo>
                  <a:lnTo>
                    <a:pt x="934" y="53555"/>
                  </a:lnTo>
                  <a:lnTo>
                    <a:pt x="839" y="53002"/>
                  </a:lnTo>
                  <a:lnTo>
                    <a:pt x="717" y="52295"/>
                  </a:lnTo>
                  <a:lnTo>
                    <a:pt x="616" y="51681"/>
                  </a:lnTo>
                  <a:lnTo>
                    <a:pt x="531" y="51143"/>
                  </a:lnTo>
                  <a:lnTo>
                    <a:pt x="468" y="50698"/>
                  </a:lnTo>
                  <a:lnTo>
                    <a:pt x="383" y="50083"/>
                  </a:lnTo>
                  <a:lnTo>
                    <a:pt x="362" y="49883"/>
                  </a:lnTo>
                  <a:lnTo>
                    <a:pt x="378" y="50099"/>
                  </a:lnTo>
                  <a:lnTo>
                    <a:pt x="393" y="50314"/>
                  </a:lnTo>
                  <a:lnTo>
                    <a:pt x="420" y="50513"/>
                  </a:lnTo>
                  <a:lnTo>
                    <a:pt x="441" y="50713"/>
                  </a:lnTo>
                  <a:lnTo>
                    <a:pt x="510" y="51328"/>
                  </a:lnTo>
                  <a:lnTo>
                    <a:pt x="590" y="51942"/>
                  </a:lnTo>
                  <a:lnTo>
                    <a:pt x="675" y="52541"/>
                  </a:lnTo>
                  <a:lnTo>
                    <a:pt x="770" y="53125"/>
                  </a:lnTo>
                  <a:lnTo>
                    <a:pt x="866" y="53678"/>
                  </a:lnTo>
                  <a:lnTo>
                    <a:pt x="961" y="54231"/>
                  </a:lnTo>
                  <a:lnTo>
                    <a:pt x="1067" y="54769"/>
                  </a:lnTo>
                  <a:lnTo>
                    <a:pt x="1178" y="55291"/>
                  </a:lnTo>
                  <a:lnTo>
                    <a:pt x="1295" y="55814"/>
                  </a:lnTo>
                  <a:lnTo>
                    <a:pt x="1412" y="56321"/>
                  </a:lnTo>
                  <a:lnTo>
                    <a:pt x="1539" y="56827"/>
                  </a:lnTo>
                  <a:lnTo>
                    <a:pt x="1666" y="57304"/>
                  </a:lnTo>
                  <a:lnTo>
                    <a:pt x="1804" y="57780"/>
                  </a:lnTo>
                  <a:lnTo>
                    <a:pt x="1942" y="58256"/>
                  </a:lnTo>
                  <a:lnTo>
                    <a:pt x="2086" y="58702"/>
                  </a:lnTo>
                  <a:lnTo>
                    <a:pt x="2234" y="59147"/>
                  </a:lnTo>
                  <a:lnTo>
                    <a:pt x="2388" y="59577"/>
                  </a:lnTo>
                  <a:lnTo>
                    <a:pt x="2547" y="59992"/>
                  </a:lnTo>
                  <a:lnTo>
                    <a:pt x="2706" y="60407"/>
                  </a:lnTo>
                  <a:lnTo>
                    <a:pt x="2876" y="60791"/>
                  </a:lnTo>
                  <a:lnTo>
                    <a:pt x="3146" y="61375"/>
                  </a:lnTo>
                  <a:lnTo>
                    <a:pt x="3427" y="61943"/>
                  </a:lnTo>
                  <a:lnTo>
                    <a:pt x="3714" y="62481"/>
                  </a:lnTo>
                  <a:lnTo>
                    <a:pt x="4006" y="62973"/>
                  </a:lnTo>
                  <a:lnTo>
                    <a:pt x="4303" y="63449"/>
                  </a:lnTo>
                  <a:lnTo>
                    <a:pt x="4600" y="63910"/>
                  </a:lnTo>
                  <a:lnTo>
                    <a:pt x="4907" y="64325"/>
                  </a:lnTo>
                  <a:lnTo>
                    <a:pt x="5215" y="64724"/>
                  </a:lnTo>
                  <a:lnTo>
                    <a:pt x="5533" y="65077"/>
                  </a:lnTo>
                  <a:lnTo>
                    <a:pt x="5852" y="65415"/>
                  </a:lnTo>
                  <a:lnTo>
                    <a:pt x="6170" y="65723"/>
                  </a:lnTo>
                  <a:lnTo>
                    <a:pt x="6493" y="65999"/>
                  </a:lnTo>
                  <a:lnTo>
                    <a:pt x="6822" y="66245"/>
                  </a:lnTo>
                  <a:lnTo>
                    <a:pt x="7156" y="66460"/>
                  </a:lnTo>
                  <a:lnTo>
                    <a:pt x="7491" y="66644"/>
                  </a:lnTo>
                  <a:lnTo>
                    <a:pt x="7825" y="66798"/>
                  </a:lnTo>
                  <a:lnTo>
                    <a:pt x="8244" y="66967"/>
                  </a:lnTo>
                  <a:lnTo>
                    <a:pt x="8668" y="67105"/>
                  </a:lnTo>
                  <a:lnTo>
                    <a:pt x="9087" y="67197"/>
                  </a:lnTo>
                  <a:lnTo>
                    <a:pt x="9511" y="67259"/>
                  </a:lnTo>
                  <a:lnTo>
                    <a:pt x="9931" y="67274"/>
                  </a:lnTo>
                  <a:lnTo>
                    <a:pt x="10355" y="67259"/>
                  </a:lnTo>
                  <a:lnTo>
                    <a:pt x="10779" y="67213"/>
                  </a:lnTo>
                  <a:lnTo>
                    <a:pt x="11198" y="67136"/>
                  </a:lnTo>
                  <a:lnTo>
                    <a:pt x="11670" y="67028"/>
                  </a:lnTo>
                  <a:lnTo>
                    <a:pt x="12137" y="66906"/>
                  </a:lnTo>
                  <a:lnTo>
                    <a:pt x="12609" y="66752"/>
                  </a:lnTo>
                  <a:lnTo>
                    <a:pt x="13076" y="66583"/>
                  </a:lnTo>
                  <a:lnTo>
                    <a:pt x="13543" y="66383"/>
                  </a:lnTo>
                  <a:lnTo>
                    <a:pt x="14010" y="66168"/>
                  </a:lnTo>
                  <a:lnTo>
                    <a:pt x="14471" y="65922"/>
                  </a:lnTo>
                  <a:lnTo>
                    <a:pt x="14938" y="65661"/>
                  </a:lnTo>
                  <a:lnTo>
                    <a:pt x="15426" y="65369"/>
                  </a:lnTo>
                  <a:lnTo>
                    <a:pt x="15919" y="65062"/>
                  </a:lnTo>
                  <a:lnTo>
                    <a:pt x="16412" y="64739"/>
                  </a:lnTo>
                  <a:lnTo>
                    <a:pt x="16916" y="64401"/>
                  </a:lnTo>
                  <a:lnTo>
                    <a:pt x="17420" y="64033"/>
                  </a:lnTo>
                  <a:lnTo>
                    <a:pt x="17935" y="63664"/>
                  </a:lnTo>
                  <a:lnTo>
                    <a:pt x="18969" y="62896"/>
                  </a:lnTo>
                  <a:lnTo>
                    <a:pt x="20025" y="62097"/>
                  </a:lnTo>
                  <a:lnTo>
                    <a:pt x="21101" y="61298"/>
                  </a:lnTo>
                  <a:lnTo>
                    <a:pt x="21648" y="60914"/>
                  </a:lnTo>
                  <a:lnTo>
                    <a:pt x="22205" y="60530"/>
                  </a:lnTo>
                  <a:lnTo>
                    <a:pt x="22762" y="60161"/>
                  </a:lnTo>
                  <a:lnTo>
                    <a:pt x="23329" y="59808"/>
                  </a:lnTo>
                  <a:lnTo>
                    <a:pt x="32978" y="53202"/>
                  </a:lnTo>
                  <a:lnTo>
                    <a:pt x="38186" y="49684"/>
                  </a:lnTo>
                  <a:lnTo>
                    <a:pt x="40881" y="47856"/>
                  </a:lnTo>
                  <a:lnTo>
                    <a:pt x="41231" y="47671"/>
                  </a:lnTo>
                  <a:lnTo>
                    <a:pt x="41581" y="47441"/>
                  </a:lnTo>
                  <a:lnTo>
                    <a:pt x="41926" y="47210"/>
                  </a:lnTo>
                  <a:lnTo>
                    <a:pt x="42271" y="46949"/>
                  </a:lnTo>
                  <a:lnTo>
                    <a:pt x="42610" y="46657"/>
                  </a:lnTo>
                  <a:lnTo>
                    <a:pt x="42950" y="46350"/>
                  </a:lnTo>
                  <a:lnTo>
                    <a:pt x="43284" y="46012"/>
                  </a:lnTo>
                  <a:lnTo>
                    <a:pt x="43618" y="45659"/>
                  </a:lnTo>
                  <a:lnTo>
                    <a:pt x="43788" y="45444"/>
                  </a:lnTo>
                  <a:lnTo>
                    <a:pt x="43957" y="45213"/>
                  </a:lnTo>
                  <a:lnTo>
                    <a:pt x="44122" y="44967"/>
                  </a:lnTo>
                  <a:lnTo>
                    <a:pt x="44286" y="44722"/>
                  </a:lnTo>
                  <a:lnTo>
                    <a:pt x="44451" y="44460"/>
                  </a:lnTo>
                  <a:lnTo>
                    <a:pt x="44610" y="44199"/>
                  </a:lnTo>
                  <a:lnTo>
                    <a:pt x="44769" y="43923"/>
                  </a:lnTo>
                  <a:lnTo>
                    <a:pt x="44923" y="43631"/>
                  </a:lnTo>
                  <a:lnTo>
                    <a:pt x="45077" y="43339"/>
                  </a:lnTo>
                  <a:lnTo>
                    <a:pt x="45231" y="43032"/>
                  </a:lnTo>
                  <a:lnTo>
                    <a:pt x="45379" y="42724"/>
                  </a:lnTo>
                  <a:lnTo>
                    <a:pt x="45528" y="42402"/>
                  </a:lnTo>
                  <a:lnTo>
                    <a:pt x="45671" y="42064"/>
                  </a:lnTo>
                  <a:lnTo>
                    <a:pt x="45814" y="41726"/>
                  </a:lnTo>
                  <a:lnTo>
                    <a:pt x="45952" y="41388"/>
                  </a:lnTo>
                  <a:lnTo>
                    <a:pt x="46090" y="41034"/>
                  </a:lnTo>
                  <a:lnTo>
                    <a:pt x="46222" y="40666"/>
                  </a:lnTo>
                  <a:lnTo>
                    <a:pt x="46355" y="40297"/>
                  </a:lnTo>
                  <a:lnTo>
                    <a:pt x="46488" y="39913"/>
                  </a:lnTo>
                  <a:lnTo>
                    <a:pt x="46610" y="39529"/>
                  </a:lnTo>
                  <a:lnTo>
                    <a:pt x="46737" y="39129"/>
                  </a:lnTo>
                  <a:lnTo>
                    <a:pt x="46859" y="38730"/>
                  </a:lnTo>
                  <a:lnTo>
                    <a:pt x="46976" y="38315"/>
                  </a:lnTo>
                  <a:lnTo>
                    <a:pt x="47092" y="37900"/>
                  </a:lnTo>
                  <a:lnTo>
                    <a:pt x="47204" y="37470"/>
                  </a:lnTo>
                  <a:lnTo>
                    <a:pt x="47310" y="37040"/>
                  </a:lnTo>
                  <a:lnTo>
                    <a:pt x="47416" y="36610"/>
                  </a:lnTo>
                  <a:lnTo>
                    <a:pt x="47522" y="36164"/>
                  </a:lnTo>
                  <a:lnTo>
                    <a:pt x="47623" y="35703"/>
                  </a:lnTo>
                  <a:lnTo>
                    <a:pt x="47718" y="35243"/>
                  </a:lnTo>
                  <a:lnTo>
                    <a:pt x="47814" y="34782"/>
                  </a:lnTo>
                  <a:lnTo>
                    <a:pt x="47904" y="34305"/>
                  </a:lnTo>
                  <a:lnTo>
                    <a:pt x="47989" y="33814"/>
                  </a:lnTo>
                  <a:lnTo>
                    <a:pt x="48074" y="33307"/>
                  </a:lnTo>
                  <a:lnTo>
                    <a:pt x="48158" y="32800"/>
                  </a:lnTo>
                  <a:lnTo>
                    <a:pt x="48233" y="32293"/>
                  </a:lnTo>
                  <a:lnTo>
                    <a:pt x="48307" y="31786"/>
                  </a:lnTo>
                  <a:lnTo>
                    <a:pt x="48371" y="31264"/>
                  </a:lnTo>
                  <a:lnTo>
                    <a:pt x="48434" y="30741"/>
                  </a:lnTo>
                  <a:lnTo>
                    <a:pt x="48498" y="30219"/>
                  </a:lnTo>
                  <a:lnTo>
                    <a:pt x="48551" y="29697"/>
                  </a:lnTo>
                  <a:lnTo>
                    <a:pt x="48599" y="29159"/>
                  </a:lnTo>
                  <a:lnTo>
                    <a:pt x="48646" y="28621"/>
                  </a:lnTo>
                  <a:lnTo>
                    <a:pt x="48689" y="28083"/>
                  </a:lnTo>
                  <a:lnTo>
                    <a:pt x="48726" y="27546"/>
                  </a:lnTo>
                  <a:lnTo>
                    <a:pt x="48758" y="27008"/>
                  </a:lnTo>
                  <a:lnTo>
                    <a:pt x="48790" y="26470"/>
                  </a:lnTo>
                  <a:lnTo>
                    <a:pt x="48811" y="25917"/>
                  </a:lnTo>
                  <a:lnTo>
                    <a:pt x="48832" y="25364"/>
                  </a:lnTo>
                  <a:lnTo>
                    <a:pt x="48848" y="24827"/>
                  </a:lnTo>
                  <a:lnTo>
                    <a:pt x="48859" y="24273"/>
                  </a:lnTo>
                  <a:lnTo>
                    <a:pt x="48864" y="23720"/>
                  </a:lnTo>
                  <a:lnTo>
                    <a:pt x="48864" y="23167"/>
                  </a:lnTo>
                  <a:lnTo>
                    <a:pt x="48864" y="22630"/>
                  </a:lnTo>
                  <a:lnTo>
                    <a:pt x="48859" y="22077"/>
                  </a:lnTo>
                  <a:lnTo>
                    <a:pt x="48848" y="21524"/>
                  </a:lnTo>
                  <a:lnTo>
                    <a:pt x="48832" y="20970"/>
                  </a:lnTo>
                  <a:lnTo>
                    <a:pt x="48811" y="20417"/>
                  </a:lnTo>
                  <a:lnTo>
                    <a:pt x="48784" y="19880"/>
                  </a:lnTo>
                  <a:lnTo>
                    <a:pt x="48758" y="19327"/>
                  </a:lnTo>
                  <a:lnTo>
                    <a:pt x="48721" y="18774"/>
                  </a:lnTo>
                  <a:lnTo>
                    <a:pt x="48684" y="18236"/>
                  </a:lnTo>
                  <a:lnTo>
                    <a:pt x="48641" y="17683"/>
                  </a:lnTo>
                  <a:lnTo>
                    <a:pt x="48593" y="17145"/>
                  </a:lnTo>
                  <a:lnTo>
                    <a:pt x="48540" y="16607"/>
                  </a:lnTo>
                  <a:lnTo>
                    <a:pt x="48487" y="16070"/>
                  </a:lnTo>
                  <a:lnTo>
                    <a:pt x="48424" y="15547"/>
                  </a:lnTo>
                  <a:lnTo>
                    <a:pt x="48360" y="15025"/>
                  </a:lnTo>
                  <a:lnTo>
                    <a:pt x="48291" y="14503"/>
                  </a:lnTo>
                  <a:lnTo>
                    <a:pt x="48222" y="13996"/>
                  </a:lnTo>
                  <a:lnTo>
                    <a:pt x="48143" y="13489"/>
                  </a:lnTo>
                  <a:lnTo>
                    <a:pt x="48063" y="12982"/>
                  </a:lnTo>
                  <a:lnTo>
                    <a:pt x="47978" y="12490"/>
                  </a:lnTo>
                  <a:lnTo>
                    <a:pt x="47888" y="11999"/>
                  </a:lnTo>
                  <a:lnTo>
                    <a:pt x="47798" y="11522"/>
                  </a:lnTo>
                  <a:lnTo>
                    <a:pt x="47702" y="11046"/>
                  </a:lnTo>
                  <a:lnTo>
                    <a:pt x="47602" y="10585"/>
                  </a:lnTo>
                  <a:lnTo>
                    <a:pt x="47501" y="10124"/>
                  </a:lnTo>
                  <a:lnTo>
                    <a:pt x="47395" y="9663"/>
                  </a:lnTo>
                  <a:lnTo>
                    <a:pt x="47283" y="9218"/>
                  </a:lnTo>
                  <a:lnTo>
                    <a:pt x="47167" y="8772"/>
                  </a:lnTo>
                  <a:lnTo>
                    <a:pt x="47050" y="8342"/>
                  </a:lnTo>
                  <a:lnTo>
                    <a:pt x="46933" y="7927"/>
                  </a:lnTo>
                  <a:lnTo>
                    <a:pt x="46806" y="7497"/>
                  </a:lnTo>
                  <a:lnTo>
                    <a:pt x="46679" y="7098"/>
                  </a:lnTo>
                  <a:lnTo>
                    <a:pt x="46546" y="6698"/>
                  </a:lnTo>
                  <a:lnTo>
                    <a:pt x="46413" y="6299"/>
                  </a:lnTo>
                  <a:lnTo>
                    <a:pt x="46275" y="5930"/>
                  </a:lnTo>
                  <a:lnTo>
                    <a:pt x="46138" y="5546"/>
                  </a:lnTo>
                  <a:lnTo>
                    <a:pt x="45994" y="5177"/>
                  </a:lnTo>
                  <a:lnTo>
                    <a:pt x="45846" y="4824"/>
                  </a:lnTo>
                  <a:lnTo>
                    <a:pt x="45697" y="4486"/>
                  </a:lnTo>
                  <a:lnTo>
                    <a:pt x="45543" y="4148"/>
                  </a:lnTo>
                  <a:lnTo>
                    <a:pt x="45390" y="3825"/>
                  </a:lnTo>
                  <a:lnTo>
                    <a:pt x="45231" y="3503"/>
                  </a:lnTo>
                  <a:lnTo>
                    <a:pt x="45071" y="3196"/>
                  </a:lnTo>
                  <a:lnTo>
                    <a:pt x="44907" y="2934"/>
                  </a:lnTo>
                  <a:lnTo>
                    <a:pt x="44743" y="2689"/>
                  </a:lnTo>
                  <a:lnTo>
                    <a:pt x="44573" y="2458"/>
                  </a:lnTo>
                  <a:lnTo>
                    <a:pt x="44408" y="2228"/>
                  </a:lnTo>
                  <a:lnTo>
                    <a:pt x="44239" y="2013"/>
                  </a:lnTo>
                  <a:lnTo>
                    <a:pt x="44064" y="1798"/>
                  </a:lnTo>
                  <a:lnTo>
                    <a:pt x="43894" y="1613"/>
                  </a:lnTo>
                  <a:lnTo>
                    <a:pt x="43719" y="1429"/>
                  </a:lnTo>
                  <a:lnTo>
                    <a:pt x="43544" y="1260"/>
                  </a:lnTo>
                  <a:lnTo>
                    <a:pt x="43369" y="1091"/>
                  </a:lnTo>
                  <a:lnTo>
                    <a:pt x="43194" y="937"/>
                  </a:lnTo>
                  <a:lnTo>
                    <a:pt x="43019" y="799"/>
                  </a:lnTo>
                  <a:lnTo>
                    <a:pt x="42838" y="676"/>
                  </a:lnTo>
                  <a:lnTo>
                    <a:pt x="42658" y="553"/>
                  </a:lnTo>
                  <a:lnTo>
                    <a:pt x="42478" y="446"/>
                  </a:lnTo>
                  <a:lnTo>
                    <a:pt x="42297" y="353"/>
                  </a:lnTo>
                  <a:lnTo>
                    <a:pt x="42117" y="277"/>
                  </a:lnTo>
                  <a:lnTo>
                    <a:pt x="41931" y="200"/>
                  </a:lnTo>
                  <a:lnTo>
                    <a:pt x="41751" y="138"/>
                  </a:lnTo>
                  <a:lnTo>
                    <a:pt x="41565" y="92"/>
                  </a:lnTo>
                  <a:lnTo>
                    <a:pt x="41385" y="46"/>
                  </a:lnTo>
                  <a:lnTo>
                    <a:pt x="41199" y="15"/>
                  </a:lnTo>
                  <a:lnTo>
                    <a:pt x="410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51;p34"/>
            <p:cNvSpPr/>
            <p:nvPr/>
          </p:nvSpPr>
          <p:spPr>
            <a:xfrm>
              <a:off x="38900" y="-2074775"/>
              <a:ext cx="245600" cy="349525"/>
            </a:xfrm>
            <a:custGeom>
              <a:avLst/>
              <a:gdLst/>
              <a:ahLst/>
              <a:cxnLst/>
              <a:rect l="l" t="t" r="r" b="b"/>
              <a:pathLst>
                <a:path w="9824" h="13981" extrusionOk="0">
                  <a:moveTo>
                    <a:pt x="9808" y="1"/>
                  </a:moveTo>
                  <a:lnTo>
                    <a:pt x="9787" y="16"/>
                  </a:lnTo>
                  <a:lnTo>
                    <a:pt x="9750" y="47"/>
                  </a:lnTo>
                  <a:lnTo>
                    <a:pt x="9707" y="124"/>
                  </a:lnTo>
                  <a:lnTo>
                    <a:pt x="9585" y="308"/>
                  </a:lnTo>
                  <a:lnTo>
                    <a:pt x="9431" y="600"/>
                  </a:lnTo>
                  <a:lnTo>
                    <a:pt x="9002" y="1399"/>
                  </a:lnTo>
                  <a:lnTo>
                    <a:pt x="8434" y="2459"/>
                  </a:lnTo>
                  <a:lnTo>
                    <a:pt x="8105" y="3058"/>
                  </a:lnTo>
                  <a:lnTo>
                    <a:pt x="7750" y="3703"/>
                  </a:lnTo>
                  <a:lnTo>
                    <a:pt x="7363" y="4379"/>
                  </a:lnTo>
                  <a:lnTo>
                    <a:pt x="6949" y="5086"/>
                  </a:lnTo>
                  <a:lnTo>
                    <a:pt x="6514" y="5808"/>
                  </a:lnTo>
                  <a:lnTo>
                    <a:pt x="6053" y="6530"/>
                  </a:lnTo>
                  <a:lnTo>
                    <a:pt x="5575" y="7252"/>
                  </a:lnTo>
                  <a:lnTo>
                    <a:pt x="5071" y="7974"/>
                  </a:lnTo>
                  <a:lnTo>
                    <a:pt x="4567" y="8665"/>
                  </a:lnTo>
                  <a:lnTo>
                    <a:pt x="4074" y="9311"/>
                  </a:lnTo>
                  <a:lnTo>
                    <a:pt x="3597" y="9910"/>
                  </a:lnTo>
                  <a:lnTo>
                    <a:pt x="3130" y="10478"/>
                  </a:lnTo>
                  <a:lnTo>
                    <a:pt x="2690" y="10985"/>
                  </a:lnTo>
                  <a:lnTo>
                    <a:pt x="2265" y="11461"/>
                  </a:lnTo>
                  <a:lnTo>
                    <a:pt x="1873" y="11891"/>
                  </a:lnTo>
                  <a:lnTo>
                    <a:pt x="1507" y="12276"/>
                  </a:lnTo>
                  <a:lnTo>
                    <a:pt x="876" y="12936"/>
                  </a:lnTo>
                  <a:lnTo>
                    <a:pt x="393" y="13428"/>
                  </a:lnTo>
                  <a:lnTo>
                    <a:pt x="223" y="13627"/>
                  </a:lnTo>
                  <a:lnTo>
                    <a:pt x="96" y="13781"/>
                  </a:lnTo>
                  <a:lnTo>
                    <a:pt x="53" y="13843"/>
                  </a:lnTo>
                  <a:lnTo>
                    <a:pt x="22" y="13904"/>
                  </a:lnTo>
                  <a:lnTo>
                    <a:pt x="6" y="13950"/>
                  </a:lnTo>
                  <a:lnTo>
                    <a:pt x="0" y="13965"/>
                  </a:lnTo>
                  <a:lnTo>
                    <a:pt x="0" y="13981"/>
                  </a:lnTo>
                  <a:lnTo>
                    <a:pt x="202" y="13950"/>
                  </a:lnTo>
                  <a:lnTo>
                    <a:pt x="404" y="13889"/>
                  </a:lnTo>
                  <a:lnTo>
                    <a:pt x="605" y="13796"/>
                  </a:lnTo>
                  <a:lnTo>
                    <a:pt x="807" y="13689"/>
                  </a:lnTo>
                  <a:lnTo>
                    <a:pt x="1003" y="13566"/>
                  </a:lnTo>
                  <a:lnTo>
                    <a:pt x="1199" y="13428"/>
                  </a:lnTo>
                  <a:lnTo>
                    <a:pt x="1395" y="13259"/>
                  </a:lnTo>
                  <a:lnTo>
                    <a:pt x="1586" y="13074"/>
                  </a:lnTo>
                  <a:lnTo>
                    <a:pt x="2058" y="12675"/>
                  </a:lnTo>
                  <a:lnTo>
                    <a:pt x="2525" y="12245"/>
                  </a:lnTo>
                  <a:lnTo>
                    <a:pt x="2992" y="11784"/>
                  </a:lnTo>
                  <a:lnTo>
                    <a:pt x="3454" y="11277"/>
                  </a:lnTo>
                  <a:lnTo>
                    <a:pt x="3904" y="10755"/>
                  </a:lnTo>
                  <a:lnTo>
                    <a:pt x="4361" y="10202"/>
                  </a:lnTo>
                  <a:lnTo>
                    <a:pt x="4806" y="9618"/>
                  </a:lnTo>
                  <a:lnTo>
                    <a:pt x="5246" y="9019"/>
                  </a:lnTo>
                  <a:lnTo>
                    <a:pt x="5687" y="8373"/>
                  </a:lnTo>
                  <a:lnTo>
                    <a:pt x="6116" y="7697"/>
                  </a:lnTo>
                  <a:lnTo>
                    <a:pt x="6546" y="7006"/>
                  </a:lnTo>
                  <a:lnTo>
                    <a:pt x="6965" y="6284"/>
                  </a:lnTo>
                  <a:lnTo>
                    <a:pt x="7384" y="5531"/>
                  </a:lnTo>
                  <a:lnTo>
                    <a:pt x="7792" y="4748"/>
                  </a:lnTo>
                  <a:lnTo>
                    <a:pt x="8201" y="3949"/>
                  </a:lnTo>
                  <a:lnTo>
                    <a:pt x="8599" y="3119"/>
                  </a:lnTo>
                  <a:lnTo>
                    <a:pt x="8768" y="2781"/>
                  </a:lnTo>
                  <a:lnTo>
                    <a:pt x="8933" y="2443"/>
                  </a:lnTo>
                  <a:lnTo>
                    <a:pt x="9092" y="2075"/>
                  </a:lnTo>
                  <a:lnTo>
                    <a:pt x="9251" y="1691"/>
                  </a:lnTo>
                  <a:lnTo>
                    <a:pt x="9400" y="1306"/>
                  </a:lnTo>
                  <a:lnTo>
                    <a:pt x="9548" y="892"/>
                  </a:lnTo>
                  <a:lnTo>
                    <a:pt x="9686" y="461"/>
                  </a:lnTo>
                  <a:lnTo>
                    <a:pt x="9824" y="16"/>
                  </a:lnTo>
                  <a:lnTo>
                    <a:pt x="98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52;p34"/>
            <p:cNvSpPr/>
            <p:nvPr/>
          </p:nvSpPr>
          <p:spPr>
            <a:xfrm>
              <a:off x="-379200" y="-114850"/>
              <a:ext cx="15650" cy="46500"/>
            </a:xfrm>
            <a:custGeom>
              <a:avLst/>
              <a:gdLst/>
              <a:ahLst/>
              <a:cxnLst/>
              <a:rect l="l" t="t" r="r" b="b"/>
              <a:pathLst>
                <a:path w="626" h="1860" extrusionOk="0">
                  <a:moveTo>
                    <a:pt x="334" y="0"/>
                  </a:moveTo>
                  <a:lnTo>
                    <a:pt x="297" y="16"/>
                  </a:lnTo>
                  <a:lnTo>
                    <a:pt x="255" y="31"/>
                  </a:lnTo>
                  <a:lnTo>
                    <a:pt x="218" y="62"/>
                  </a:lnTo>
                  <a:lnTo>
                    <a:pt x="180" y="108"/>
                  </a:lnTo>
                  <a:lnTo>
                    <a:pt x="143" y="169"/>
                  </a:lnTo>
                  <a:lnTo>
                    <a:pt x="117" y="216"/>
                  </a:lnTo>
                  <a:lnTo>
                    <a:pt x="90" y="277"/>
                  </a:lnTo>
                  <a:lnTo>
                    <a:pt x="53" y="431"/>
                  </a:lnTo>
                  <a:lnTo>
                    <a:pt x="27" y="584"/>
                  </a:lnTo>
                  <a:lnTo>
                    <a:pt x="5" y="753"/>
                  </a:lnTo>
                  <a:lnTo>
                    <a:pt x="0" y="938"/>
                  </a:lnTo>
                  <a:lnTo>
                    <a:pt x="5" y="1107"/>
                  </a:lnTo>
                  <a:lnTo>
                    <a:pt x="27" y="1276"/>
                  </a:lnTo>
                  <a:lnTo>
                    <a:pt x="37" y="1368"/>
                  </a:lnTo>
                  <a:lnTo>
                    <a:pt x="58" y="1445"/>
                  </a:lnTo>
                  <a:lnTo>
                    <a:pt x="74" y="1521"/>
                  </a:lnTo>
                  <a:lnTo>
                    <a:pt x="96" y="1598"/>
                  </a:lnTo>
                  <a:lnTo>
                    <a:pt x="149" y="1706"/>
                  </a:lnTo>
                  <a:lnTo>
                    <a:pt x="202" y="1783"/>
                  </a:lnTo>
                  <a:lnTo>
                    <a:pt x="260" y="1844"/>
                  </a:lnTo>
                  <a:lnTo>
                    <a:pt x="318" y="1859"/>
                  </a:lnTo>
                  <a:lnTo>
                    <a:pt x="382" y="1844"/>
                  </a:lnTo>
                  <a:lnTo>
                    <a:pt x="440" y="1783"/>
                  </a:lnTo>
                  <a:lnTo>
                    <a:pt x="472" y="1752"/>
                  </a:lnTo>
                  <a:lnTo>
                    <a:pt x="499" y="1690"/>
                  </a:lnTo>
                  <a:lnTo>
                    <a:pt x="525" y="1629"/>
                  </a:lnTo>
                  <a:lnTo>
                    <a:pt x="546" y="1568"/>
                  </a:lnTo>
                  <a:lnTo>
                    <a:pt x="568" y="1491"/>
                  </a:lnTo>
                  <a:lnTo>
                    <a:pt x="584" y="1399"/>
                  </a:lnTo>
                  <a:lnTo>
                    <a:pt x="599" y="1322"/>
                  </a:lnTo>
                  <a:lnTo>
                    <a:pt x="610" y="1230"/>
                  </a:lnTo>
                  <a:lnTo>
                    <a:pt x="621" y="1137"/>
                  </a:lnTo>
                  <a:lnTo>
                    <a:pt x="626" y="1045"/>
                  </a:lnTo>
                  <a:lnTo>
                    <a:pt x="626" y="845"/>
                  </a:lnTo>
                  <a:lnTo>
                    <a:pt x="615" y="676"/>
                  </a:lnTo>
                  <a:lnTo>
                    <a:pt x="589" y="492"/>
                  </a:lnTo>
                  <a:lnTo>
                    <a:pt x="557" y="338"/>
                  </a:lnTo>
                  <a:lnTo>
                    <a:pt x="530" y="262"/>
                  </a:lnTo>
                  <a:lnTo>
                    <a:pt x="509" y="200"/>
                  </a:lnTo>
                  <a:lnTo>
                    <a:pt x="483" y="139"/>
                  </a:lnTo>
                  <a:lnTo>
                    <a:pt x="451" y="93"/>
                  </a:lnTo>
                  <a:lnTo>
                    <a:pt x="414" y="47"/>
                  </a:lnTo>
                  <a:lnTo>
                    <a:pt x="377"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53;p34"/>
            <p:cNvSpPr/>
            <p:nvPr/>
          </p:nvSpPr>
          <p:spPr>
            <a:xfrm>
              <a:off x="-379200" y="-114850"/>
              <a:ext cx="15650" cy="46500"/>
            </a:xfrm>
            <a:custGeom>
              <a:avLst/>
              <a:gdLst/>
              <a:ahLst/>
              <a:cxnLst/>
              <a:rect l="l" t="t" r="r" b="b"/>
              <a:pathLst>
                <a:path w="626" h="1860" fill="none" extrusionOk="0">
                  <a:moveTo>
                    <a:pt x="499" y="1690"/>
                  </a:moveTo>
                  <a:lnTo>
                    <a:pt x="499" y="1690"/>
                  </a:lnTo>
                  <a:lnTo>
                    <a:pt x="472" y="1752"/>
                  </a:lnTo>
                  <a:lnTo>
                    <a:pt x="440" y="1783"/>
                  </a:lnTo>
                  <a:lnTo>
                    <a:pt x="382" y="1844"/>
                  </a:lnTo>
                  <a:lnTo>
                    <a:pt x="318" y="1859"/>
                  </a:lnTo>
                  <a:lnTo>
                    <a:pt x="260" y="1844"/>
                  </a:lnTo>
                  <a:lnTo>
                    <a:pt x="202" y="1783"/>
                  </a:lnTo>
                  <a:lnTo>
                    <a:pt x="149" y="1706"/>
                  </a:lnTo>
                  <a:lnTo>
                    <a:pt x="96" y="1598"/>
                  </a:lnTo>
                  <a:lnTo>
                    <a:pt x="74" y="1521"/>
                  </a:lnTo>
                  <a:lnTo>
                    <a:pt x="58" y="1445"/>
                  </a:lnTo>
                  <a:lnTo>
                    <a:pt x="58" y="1445"/>
                  </a:lnTo>
                  <a:lnTo>
                    <a:pt x="37" y="1368"/>
                  </a:lnTo>
                  <a:lnTo>
                    <a:pt x="27" y="1276"/>
                  </a:lnTo>
                  <a:lnTo>
                    <a:pt x="5" y="1107"/>
                  </a:lnTo>
                  <a:lnTo>
                    <a:pt x="0" y="938"/>
                  </a:lnTo>
                  <a:lnTo>
                    <a:pt x="5" y="753"/>
                  </a:lnTo>
                  <a:lnTo>
                    <a:pt x="27" y="584"/>
                  </a:lnTo>
                  <a:lnTo>
                    <a:pt x="53" y="431"/>
                  </a:lnTo>
                  <a:lnTo>
                    <a:pt x="90" y="277"/>
                  </a:lnTo>
                  <a:lnTo>
                    <a:pt x="117" y="216"/>
                  </a:lnTo>
                  <a:lnTo>
                    <a:pt x="143" y="169"/>
                  </a:lnTo>
                  <a:lnTo>
                    <a:pt x="143" y="169"/>
                  </a:lnTo>
                  <a:lnTo>
                    <a:pt x="180" y="108"/>
                  </a:lnTo>
                  <a:lnTo>
                    <a:pt x="218" y="62"/>
                  </a:lnTo>
                  <a:lnTo>
                    <a:pt x="255" y="31"/>
                  </a:lnTo>
                  <a:lnTo>
                    <a:pt x="297" y="16"/>
                  </a:lnTo>
                  <a:lnTo>
                    <a:pt x="334" y="0"/>
                  </a:lnTo>
                  <a:lnTo>
                    <a:pt x="377" y="16"/>
                  </a:lnTo>
                  <a:lnTo>
                    <a:pt x="414" y="47"/>
                  </a:lnTo>
                  <a:lnTo>
                    <a:pt x="451" y="93"/>
                  </a:lnTo>
                  <a:lnTo>
                    <a:pt x="451" y="93"/>
                  </a:lnTo>
                  <a:lnTo>
                    <a:pt x="483" y="139"/>
                  </a:lnTo>
                  <a:lnTo>
                    <a:pt x="509" y="200"/>
                  </a:lnTo>
                  <a:lnTo>
                    <a:pt x="530" y="262"/>
                  </a:lnTo>
                  <a:lnTo>
                    <a:pt x="557" y="338"/>
                  </a:lnTo>
                  <a:lnTo>
                    <a:pt x="589" y="492"/>
                  </a:lnTo>
                  <a:lnTo>
                    <a:pt x="615" y="676"/>
                  </a:lnTo>
                  <a:lnTo>
                    <a:pt x="626" y="845"/>
                  </a:lnTo>
                  <a:lnTo>
                    <a:pt x="626" y="1045"/>
                  </a:lnTo>
                  <a:lnTo>
                    <a:pt x="621" y="1137"/>
                  </a:lnTo>
                  <a:lnTo>
                    <a:pt x="610" y="1230"/>
                  </a:lnTo>
                  <a:lnTo>
                    <a:pt x="599" y="1322"/>
                  </a:lnTo>
                  <a:lnTo>
                    <a:pt x="584" y="1399"/>
                  </a:lnTo>
                  <a:lnTo>
                    <a:pt x="584" y="1399"/>
                  </a:lnTo>
                  <a:lnTo>
                    <a:pt x="568" y="1491"/>
                  </a:lnTo>
                  <a:lnTo>
                    <a:pt x="546" y="1568"/>
                  </a:lnTo>
                  <a:lnTo>
                    <a:pt x="525"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54;p34"/>
            <p:cNvSpPr/>
            <p:nvPr/>
          </p:nvSpPr>
          <p:spPr>
            <a:xfrm>
              <a:off x="-478525" y="-535400"/>
              <a:ext cx="15525" cy="46100"/>
            </a:xfrm>
            <a:custGeom>
              <a:avLst/>
              <a:gdLst/>
              <a:ahLst/>
              <a:cxnLst/>
              <a:rect l="l" t="t" r="r" b="b"/>
              <a:pathLst>
                <a:path w="621" h="1844" extrusionOk="0">
                  <a:moveTo>
                    <a:pt x="297" y="0"/>
                  </a:moveTo>
                  <a:lnTo>
                    <a:pt x="255" y="15"/>
                  </a:lnTo>
                  <a:lnTo>
                    <a:pt x="218" y="46"/>
                  </a:lnTo>
                  <a:lnTo>
                    <a:pt x="180" y="92"/>
                  </a:lnTo>
                  <a:lnTo>
                    <a:pt x="143" y="154"/>
                  </a:lnTo>
                  <a:lnTo>
                    <a:pt x="117" y="215"/>
                  </a:lnTo>
                  <a:lnTo>
                    <a:pt x="90" y="277"/>
                  </a:lnTo>
                  <a:lnTo>
                    <a:pt x="53" y="415"/>
                  </a:lnTo>
                  <a:lnTo>
                    <a:pt x="27" y="569"/>
                  </a:lnTo>
                  <a:lnTo>
                    <a:pt x="5" y="753"/>
                  </a:lnTo>
                  <a:lnTo>
                    <a:pt x="0" y="922"/>
                  </a:lnTo>
                  <a:lnTo>
                    <a:pt x="5" y="1106"/>
                  </a:lnTo>
                  <a:lnTo>
                    <a:pt x="27" y="1275"/>
                  </a:lnTo>
                  <a:lnTo>
                    <a:pt x="37" y="1352"/>
                  </a:lnTo>
                  <a:lnTo>
                    <a:pt x="58" y="1444"/>
                  </a:lnTo>
                  <a:lnTo>
                    <a:pt x="74" y="1521"/>
                  </a:lnTo>
                  <a:lnTo>
                    <a:pt x="96" y="1582"/>
                  </a:lnTo>
                  <a:lnTo>
                    <a:pt x="149" y="1690"/>
                  </a:lnTo>
                  <a:lnTo>
                    <a:pt x="202" y="1782"/>
                  </a:lnTo>
                  <a:lnTo>
                    <a:pt x="260" y="1828"/>
                  </a:lnTo>
                  <a:lnTo>
                    <a:pt x="318" y="1844"/>
                  </a:lnTo>
                  <a:lnTo>
                    <a:pt x="382" y="1828"/>
                  </a:lnTo>
                  <a:lnTo>
                    <a:pt x="440" y="1782"/>
                  </a:lnTo>
                  <a:lnTo>
                    <a:pt x="472" y="1736"/>
                  </a:lnTo>
                  <a:lnTo>
                    <a:pt x="499" y="1690"/>
                  </a:lnTo>
                  <a:lnTo>
                    <a:pt x="541" y="1567"/>
                  </a:lnTo>
                  <a:lnTo>
                    <a:pt x="573" y="1444"/>
                  </a:lnTo>
                  <a:lnTo>
                    <a:pt x="589" y="1352"/>
                  </a:lnTo>
                  <a:lnTo>
                    <a:pt x="600" y="1260"/>
                  </a:lnTo>
                  <a:lnTo>
                    <a:pt x="610" y="1168"/>
                  </a:lnTo>
                  <a:lnTo>
                    <a:pt x="615" y="1076"/>
                  </a:lnTo>
                  <a:lnTo>
                    <a:pt x="621" y="968"/>
                  </a:lnTo>
                  <a:lnTo>
                    <a:pt x="621" y="876"/>
                  </a:lnTo>
                  <a:lnTo>
                    <a:pt x="610" y="691"/>
                  </a:lnTo>
                  <a:lnTo>
                    <a:pt x="589" y="507"/>
                  </a:lnTo>
                  <a:lnTo>
                    <a:pt x="573" y="430"/>
                  </a:lnTo>
                  <a:lnTo>
                    <a:pt x="552" y="353"/>
                  </a:lnTo>
                  <a:lnTo>
                    <a:pt x="531" y="277"/>
                  </a:lnTo>
                  <a:lnTo>
                    <a:pt x="509" y="200"/>
                  </a:lnTo>
                  <a:lnTo>
                    <a:pt x="483" y="138"/>
                  </a:lnTo>
                  <a:lnTo>
                    <a:pt x="456" y="77"/>
                  </a:lnTo>
                  <a:lnTo>
                    <a:pt x="414" y="46"/>
                  </a:lnTo>
                  <a:lnTo>
                    <a:pt x="377" y="15"/>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55;p34"/>
            <p:cNvSpPr/>
            <p:nvPr/>
          </p:nvSpPr>
          <p:spPr>
            <a:xfrm>
              <a:off x="-478525" y="-535400"/>
              <a:ext cx="15525" cy="46100"/>
            </a:xfrm>
            <a:custGeom>
              <a:avLst/>
              <a:gdLst/>
              <a:ahLst/>
              <a:cxnLst/>
              <a:rect l="l" t="t" r="r" b="b"/>
              <a:pathLst>
                <a:path w="621" h="1844" fill="none" extrusionOk="0">
                  <a:moveTo>
                    <a:pt x="499" y="1690"/>
                  </a:moveTo>
                  <a:lnTo>
                    <a:pt x="499" y="1690"/>
                  </a:lnTo>
                  <a:lnTo>
                    <a:pt x="472" y="1736"/>
                  </a:lnTo>
                  <a:lnTo>
                    <a:pt x="440" y="1782"/>
                  </a:lnTo>
                  <a:lnTo>
                    <a:pt x="382" y="1828"/>
                  </a:lnTo>
                  <a:lnTo>
                    <a:pt x="318" y="1844"/>
                  </a:lnTo>
                  <a:lnTo>
                    <a:pt x="260" y="1828"/>
                  </a:lnTo>
                  <a:lnTo>
                    <a:pt x="202" y="1782"/>
                  </a:lnTo>
                  <a:lnTo>
                    <a:pt x="149" y="1690"/>
                  </a:lnTo>
                  <a:lnTo>
                    <a:pt x="96" y="1582"/>
                  </a:lnTo>
                  <a:lnTo>
                    <a:pt x="74" y="1521"/>
                  </a:lnTo>
                  <a:lnTo>
                    <a:pt x="58" y="1444"/>
                  </a:lnTo>
                  <a:lnTo>
                    <a:pt x="58" y="1444"/>
                  </a:lnTo>
                  <a:lnTo>
                    <a:pt x="37" y="1352"/>
                  </a:lnTo>
                  <a:lnTo>
                    <a:pt x="27" y="1275"/>
                  </a:lnTo>
                  <a:lnTo>
                    <a:pt x="5" y="1106"/>
                  </a:lnTo>
                  <a:lnTo>
                    <a:pt x="0" y="922"/>
                  </a:lnTo>
                  <a:lnTo>
                    <a:pt x="5" y="753"/>
                  </a:lnTo>
                  <a:lnTo>
                    <a:pt x="27" y="569"/>
                  </a:lnTo>
                  <a:lnTo>
                    <a:pt x="53" y="415"/>
                  </a:lnTo>
                  <a:lnTo>
                    <a:pt x="90" y="277"/>
                  </a:lnTo>
                  <a:lnTo>
                    <a:pt x="117" y="215"/>
                  </a:lnTo>
                  <a:lnTo>
                    <a:pt x="143" y="154"/>
                  </a:lnTo>
                  <a:lnTo>
                    <a:pt x="143" y="154"/>
                  </a:lnTo>
                  <a:lnTo>
                    <a:pt x="180" y="92"/>
                  </a:lnTo>
                  <a:lnTo>
                    <a:pt x="218" y="46"/>
                  </a:lnTo>
                  <a:lnTo>
                    <a:pt x="255" y="15"/>
                  </a:lnTo>
                  <a:lnTo>
                    <a:pt x="297" y="0"/>
                  </a:lnTo>
                  <a:lnTo>
                    <a:pt x="334" y="0"/>
                  </a:lnTo>
                  <a:lnTo>
                    <a:pt x="377" y="15"/>
                  </a:lnTo>
                  <a:lnTo>
                    <a:pt x="414" y="46"/>
                  </a:lnTo>
                  <a:lnTo>
                    <a:pt x="456" y="77"/>
                  </a:lnTo>
                  <a:lnTo>
                    <a:pt x="456" y="77"/>
                  </a:lnTo>
                  <a:lnTo>
                    <a:pt x="483" y="138"/>
                  </a:lnTo>
                  <a:lnTo>
                    <a:pt x="509" y="200"/>
                  </a:lnTo>
                  <a:lnTo>
                    <a:pt x="531" y="277"/>
                  </a:lnTo>
                  <a:lnTo>
                    <a:pt x="552" y="353"/>
                  </a:lnTo>
                  <a:lnTo>
                    <a:pt x="573" y="430"/>
                  </a:lnTo>
                  <a:lnTo>
                    <a:pt x="589" y="507"/>
                  </a:lnTo>
                  <a:lnTo>
                    <a:pt x="610" y="691"/>
                  </a:lnTo>
                  <a:lnTo>
                    <a:pt x="621" y="876"/>
                  </a:lnTo>
                  <a:lnTo>
                    <a:pt x="621" y="968"/>
                  </a:lnTo>
                  <a:lnTo>
                    <a:pt x="615" y="1076"/>
                  </a:lnTo>
                  <a:lnTo>
                    <a:pt x="610" y="1168"/>
                  </a:lnTo>
                  <a:lnTo>
                    <a:pt x="600" y="1260"/>
                  </a:lnTo>
                  <a:lnTo>
                    <a:pt x="589" y="1352"/>
                  </a:lnTo>
                  <a:lnTo>
                    <a:pt x="573" y="1444"/>
                  </a:lnTo>
                  <a:lnTo>
                    <a:pt x="573" y="1444"/>
                  </a:lnTo>
                  <a:lnTo>
                    <a:pt x="541" y="1567"/>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56;p34"/>
            <p:cNvSpPr/>
            <p:nvPr/>
          </p:nvSpPr>
          <p:spPr>
            <a:xfrm>
              <a:off x="123225" y="-1711825"/>
              <a:ext cx="15425" cy="44575"/>
            </a:xfrm>
            <a:custGeom>
              <a:avLst/>
              <a:gdLst/>
              <a:ahLst/>
              <a:cxnLst/>
              <a:rect l="l" t="t" r="r" b="b"/>
              <a:pathLst>
                <a:path w="617" h="1783" extrusionOk="0">
                  <a:moveTo>
                    <a:pt x="287" y="1"/>
                  </a:moveTo>
                  <a:lnTo>
                    <a:pt x="256" y="16"/>
                  </a:lnTo>
                  <a:lnTo>
                    <a:pt x="224" y="47"/>
                  </a:lnTo>
                  <a:lnTo>
                    <a:pt x="192" y="77"/>
                  </a:lnTo>
                  <a:lnTo>
                    <a:pt x="139" y="170"/>
                  </a:lnTo>
                  <a:lnTo>
                    <a:pt x="91" y="292"/>
                  </a:lnTo>
                  <a:lnTo>
                    <a:pt x="54" y="431"/>
                  </a:lnTo>
                  <a:lnTo>
                    <a:pt x="22" y="584"/>
                  </a:lnTo>
                  <a:lnTo>
                    <a:pt x="12" y="677"/>
                  </a:lnTo>
                  <a:lnTo>
                    <a:pt x="6" y="769"/>
                  </a:lnTo>
                  <a:lnTo>
                    <a:pt x="1" y="861"/>
                  </a:lnTo>
                  <a:lnTo>
                    <a:pt x="1" y="968"/>
                  </a:lnTo>
                  <a:lnTo>
                    <a:pt x="6" y="1061"/>
                  </a:lnTo>
                  <a:lnTo>
                    <a:pt x="12" y="1137"/>
                  </a:lnTo>
                  <a:lnTo>
                    <a:pt x="27" y="1230"/>
                  </a:lnTo>
                  <a:lnTo>
                    <a:pt x="38" y="1306"/>
                  </a:lnTo>
                  <a:lnTo>
                    <a:pt x="59" y="1399"/>
                  </a:lnTo>
                  <a:lnTo>
                    <a:pt x="81" y="1475"/>
                  </a:lnTo>
                  <a:lnTo>
                    <a:pt x="102" y="1537"/>
                  </a:lnTo>
                  <a:lnTo>
                    <a:pt x="123" y="1598"/>
                  </a:lnTo>
                  <a:lnTo>
                    <a:pt x="181" y="1690"/>
                  </a:lnTo>
                  <a:lnTo>
                    <a:pt x="240" y="1752"/>
                  </a:lnTo>
                  <a:lnTo>
                    <a:pt x="298" y="1783"/>
                  </a:lnTo>
                  <a:lnTo>
                    <a:pt x="362" y="1783"/>
                  </a:lnTo>
                  <a:lnTo>
                    <a:pt x="393" y="1767"/>
                  </a:lnTo>
                  <a:lnTo>
                    <a:pt x="425" y="1737"/>
                  </a:lnTo>
                  <a:lnTo>
                    <a:pt x="457" y="1706"/>
                  </a:lnTo>
                  <a:lnTo>
                    <a:pt x="484" y="1660"/>
                  </a:lnTo>
                  <a:lnTo>
                    <a:pt x="510" y="1614"/>
                  </a:lnTo>
                  <a:lnTo>
                    <a:pt x="547" y="1506"/>
                  </a:lnTo>
                  <a:lnTo>
                    <a:pt x="574" y="1368"/>
                  </a:lnTo>
                  <a:lnTo>
                    <a:pt x="590" y="1276"/>
                  </a:lnTo>
                  <a:lnTo>
                    <a:pt x="600" y="1183"/>
                  </a:lnTo>
                  <a:lnTo>
                    <a:pt x="611" y="1091"/>
                  </a:lnTo>
                  <a:lnTo>
                    <a:pt x="616" y="999"/>
                  </a:lnTo>
                  <a:lnTo>
                    <a:pt x="616" y="815"/>
                  </a:lnTo>
                  <a:lnTo>
                    <a:pt x="600" y="630"/>
                  </a:lnTo>
                  <a:lnTo>
                    <a:pt x="579" y="461"/>
                  </a:lnTo>
                  <a:lnTo>
                    <a:pt x="542" y="308"/>
                  </a:lnTo>
                  <a:lnTo>
                    <a:pt x="521" y="231"/>
                  </a:lnTo>
                  <a:lnTo>
                    <a:pt x="494" y="170"/>
                  </a:lnTo>
                  <a:lnTo>
                    <a:pt x="468" y="108"/>
                  </a:lnTo>
                  <a:lnTo>
                    <a:pt x="441" y="62"/>
                  </a:lnTo>
                  <a:lnTo>
                    <a:pt x="383" y="16"/>
                  </a:lnTo>
                  <a:lnTo>
                    <a:pt x="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57;p34"/>
            <p:cNvSpPr/>
            <p:nvPr/>
          </p:nvSpPr>
          <p:spPr>
            <a:xfrm>
              <a:off x="123225" y="-1711825"/>
              <a:ext cx="15425" cy="44575"/>
            </a:xfrm>
            <a:custGeom>
              <a:avLst/>
              <a:gdLst/>
              <a:ahLst/>
              <a:cxnLst/>
              <a:rect l="l" t="t" r="r" b="b"/>
              <a:pathLst>
                <a:path w="617" h="1783" fill="none" extrusionOk="0">
                  <a:moveTo>
                    <a:pt x="484" y="1660"/>
                  </a:moveTo>
                  <a:lnTo>
                    <a:pt x="484" y="1660"/>
                  </a:lnTo>
                  <a:lnTo>
                    <a:pt x="457" y="1706"/>
                  </a:lnTo>
                  <a:lnTo>
                    <a:pt x="425" y="1737"/>
                  </a:lnTo>
                  <a:lnTo>
                    <a:pt x="393" y="1767"/>
                  </a:lnTo>
                  <a:lnTo>
                    <a:pt x="362" y="1783"/>
                  </a:lnTo>
                  <a:lnTo>
                    <a:pt x="298" y="1783"/>
                  </a:lnTo>
                  <a:lnTo>
                    <a:pt x="240" y="1752"/>
                  </a:lnTo>
                  <a:lnTo>
                    <a:pt x="181" y="1690"/>
                  </a:lnTo>
                  <a:lnTo>
                    <a:pt x="123" y="1598"/>
                  </a:lnTo>
                  <a:lnTo>
                    <a:pt x="102" y="1537"/>
                  </a:lnTo>
                  <a:lnTo>
                    <a:pt x="81" y="1475"/>
                  </a:lnTo>
                  <a:lnTo>
                    <a:pt x="59" y="1399"/>
                  </a:lnTo>
                  <a:lnTo>
                    <a:pt x="38" y="1306"/>
                  </a:lnTo>
                  <a:lnTo>
                    <a:pt x="38" y="1306"/>
                  </a:lnTo>
                  <a:lnTo>
                    <a:pt x="27" y="1230"/>
                  </a:lnTo>
                  <a:lnTo>
                    <a:pt x="12" y="1137"/>
                  </a:lnTo>
                  <a:lnTo>
                    <a:pt x="6" y="1061"/>
                  </a:lnTo>
                  <a:lnTo>
                    <a:pt x="1" y="968"/>
                  </a:lnTo>
                  <a:lnTo>
                    <a:pt x="1" y="968"/>
                  </a:lnTo>
                  <a:lnTo>
                    <a:pt x="1" y="861"/>
                  </a:lnTo>
                  <a:lnTo>
                    <a:pt x="6" y="769"/>
                  </a:lnTo>
                  <a:lnTo>
                    <a:pt x="12" y="677"/>
                  </a:lnTo>
                  <a:lnTo>
                    <a:pt x="22" y="584"/>
                  </a:lnTo>
                  <a:lnTo>
                    <a:pt x="54" y="431"/>
                  </a:lnTo>
                  <a:lnTo>
                    <a:pt x="91" y="292"/>
                  </a:lnTo>
                  <a:lnTo>
                    <a:pt x="139" y="170"/>
                  </a:lnTo>
                  <a:lnTo>
                    <a:pt x="192" y="77"/>
                  </a:lnTo>
                  <a:lnTo>
                    <a:pt x="224" y="47"/>
                  </a:lnTo>
                  <a:lnTo>
                    <a:pt x="256" y="16"/>
                  </a:lnTo>
                  <a:lnTo>
                    <a:pt x="287" y="1"/>
                  </a:lnTo>
                  <a:lnTo>
                    <a:pt x="319" y="1"/>
                  </a:lnTo>
                  <a:lnTo>
                    <a:pt x="319" y="1"/>
                  </a:lnTo>
                  <a:lnTo>
                    <a:pt x="383" y="16"/>
                  </a:lnTo>
                  <a:lnTo>
                    <a:pt x="441" y="62"/>
                  </a:lnTo>
                  <a:lnTo>
                    <a:pt x="441" y="62"/>
                  </a:lnTo>
                  <a:lnTo>
                    <a:pt x="468" y="108"/>
                  </a:lnTo>
                  <a:lnTo>
                    <a:pt x="494" y="170"/>
                  </a:lnTo>
                  <a:lnTo>
                    <a:pt x="521" y="231"/>
                  </a:lnTo>
                  <a:lnTo>
                    <a:pt x="542" y="308"/>
                  </a:lnTo>
                  <a:lnTo>
                    <a:pt x="579" y="461"/>
                  </a:lnTo>
                  <a:lnTo>
                    <a:pt x="600" y="630"/>
                  </a:lnTo>
                  <a:lnTo>
                    <a:pt x="616" y="815"/>
                  </a:lnTo>
                  <a:lnTo>
                    <a:pt x="616" y="999"/>
                  </a:lnTo>
                  <a:lnTo>
                    <a:pt x="611" y="1091"/>
                  </a:lnTo>
                  <a:lnTo>
                    <a:pt x="600" y="1183"/>
                  </a:lnTo>
                  <a:lnTo>
                    <a:pt x="590" y="1276"/>
                  </a:lnTo>
                  <a:lnTo>
                    <a:pt x="574" y="1368"/>
                  </a:lnTo>
                  <a:lnTo>
                    <a:pt x="574" y="1368"/>
                  </a:lnTo>
                  <a:lnTo>
                    <a:pt x="547" y="1506"/>
                  </a:lnTo>
                  <a:lnTo>
                    <a:pt x="510" y="16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58;p34"/>
            <p:cNvSpPr/>
            <p:nvPr/>
          </p:nvSpPr>
          <p:spPr>
            <a:xfrm>
              <a:off x="247225" y="-1908075"/>
              <a:ext cx="15550" cy="46100"/>
            </a:xfrm>
            <a:custGeom>
              <a:avLst/>
              <a:gdLst/>
              <a:ahLst/>
              <a:cxnLst/>
              <a:rect l="l" t="t" r="r" b="b"/>
              <a:pathLst>
                <a:path w="622" h="1844" extrusionOk="0">
                  <a:moveTo>
                    <a:pt x="297" y="0"/>
                  </a:moveTo>
                  <a:lnTo>
                    <a:pt x="260" y="15"/>
                  </a:lnTo>
                  <a:lnTo>
                    <a:pt x="223" y="46"/>
                  </a:lnTo>
                  <a:lnTo>
                    <a:pt x="186" y="92"/>
                  </a:lnTo>
                  <a:lnTo>
                    <a:pt x="149" y="154"/>
                  </a:lnTo>
                  <a:lnTo>
                    <a:pt x="122" y="200"/>
                  </a:lnTo>
                  <a:lnTo>
                    <a:pt x="101" y="261"/>
                  </a:lnTo>
                  <a:lnTo>
                    <a:pt x="59" y="400"/>
                  </a:lnTo>
                  <a:lnTo>
                    <a:pt x="27" y="553"/>
                  </a:lnTo>
                  <a:lnTo>
                    <a:pt x="11" y="722"/>
                  </a:lnTo>
                  <a:lnTo>
                    <a:pt x="0" y="907"/>
                  </a:lnTo>
                  <a:lnTo>
                    <a:pt x="6" y="1076"/>
                  </a:lnTo>
                  <a:lnTo>
                    <a:pt x="22" y="1260"/>
                  </a:lnTo>
                  <a:lnTo>
                    <a:pt x="38" y="1337"/>
                  </a:lnTo>
                  <a:lnTo>
                    <a:pt x="53" y="1429"/>
                  </a:lnTo>
                  <a:lnTo>
                    <a:pt x="69" y="1506"/>
                  </a:lnTo>
                  <a:lnTo>
                    <a:pt x="91" y="1567"/>
                  </a:lnTo>
                  <a:lnTo>
                    <a:pt x="138" y="1690"/>
                  </a:lnTo>
                  <a:lnTo>
                    <a:pt x="197" y="1767"/>
                  </a:lnTo>
                  <a:lnTo>
                    <a:pt x="255" y="1828"/>
                  </a:lnTo>
                  <a:lnTo>
                    <a:pt x="313" y="1844"/>
                  </a:lnTo>
                  <a:lnTo>
                    <a:pt x="377" y="1844"/>
                  </a:lnTo>
                  <a:lnTo>
                    <a:pt x="435" y="1782"/>
                  </a:lnTo>
                  <a:lnTo>
                    <a:pt x="467" y="1751"/>
                  </a:lnTo>
                  <a:lnTo>
                    <a:pt x="494" y="1705"/>
                  </a:lnTo>
                  <a:lnTo>
                    <a:pt x="515" y="1644"/>
                  </a:lnTo>
                  <a:lnTo>
                    <a:pt x="552" y="1521"/>
                  </a:lnTo>
                  <a:lnTo>
                    <a:pt x="584" y="1383"/>
                  </a:lnTo>
                  <a:lnTo>
                    <a:pt x="600" y="1306"/>
                  </a:lnTo>
                  <a:lnTo>
                    <a:pt x="610" y="1214"/>
                  </a:lnTo>
                  <a:lnTo>
                    <a:pt x="616" y="1122"/>
                  </a:lnTo>
                  <a:lnTo>
                    <a:pt x="621" y="1014"/>
                  </a:lnTo>
                  <a:lnTo>
                    <a:pt x="621" y="830"/>
                  </a:lnTo>
                  <a:lnTo>
                    <a:pt x="610" y="645"/>
                  </a:lnTo>
                  <a:lnTo>
                    <a:pt x="584" y="476"/>
                  </a:lnTo>
                  <a:lnTo>
                    <a:pt x="552" y="323"/>
                  </a:lnTo>
                  <a:lnTo>
                    <a:pt x="526" y="246"/>
                  </a:lnTo>
                  <a:lnTo>
                    <a:pt x="504" y="184"/>
                  </a:lnTo>
                  <a:lnTo>
                    <a:pt x="478" y="123"/>
                  </a:lnTo>
                  <a:lnTo>
                    <a:pt x="446" y="77"/>
                  </a:lnTo>
                  <a:lnTo>
                    <a:pt x="409" y="31"/>
                  </a:lnTo>
                  <a:lnTo>
                    <a:pt x="372" y="15"/>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59;p34"/>
            <p:cNvSpPr/>
            <p:nvPr/>
          </p:nvSpPr>
          <p:spPr>
            <a:xfrm>
              <a:off x="247225" y="-1908075"/>
              <a:ext cx="15550" cy="46100"/>
            </a:xfrm>
            <a:custGeom>
              <a:avLst/>
              <a:gdLst/>
              <a:ahLst/>
              <a:cxnLst/>
              <a:rect l="l" t="t" r="r" b="b"/>
              <a:pathLst>
                <a:path w="622" h="1844" fill="none" extrusionOk="0">
                  <a:moveTo>
                    <a:pt x="494" y="1705"/>
                  </a:moveTo>
                  <a:lnTo>
                    <a:pt x="494" y="1705"/>
                  </a:lnTo>
                  <a:lnTo>
                    <a:pt x="467" y="1751"/>
                  </a:lnTo>
                  <a:lnTo>
                    <a:pt x="435" y="1782"/>
                  </a:lnTo>
                  <a:lnTo>
                    <a:pt x="377" y="1844"/>
                  </a:lnTo>
                  <a:lnTo>
                    <a:pt x="313" y="1844"/>
                  </a:lnTo>
                  <a:lnTo>
                    <a:pt x="255" y="1828"/>
                  </a:lnTo>
                  <a:lnTo>
                    <a:pt x="197" y="1767"/>
                  </a:lnTo>
                  <a:lnTo>
                    <a:pt x="138" y="1690"/>
                  </a:lnTo>
                  <a:lnTo>
                    <a:pt x="91" y="1567"/>
                  </a:lnTo>
                  <a:lnTo>
                    <a:pt x="69" y="1506"/>
                  </a:lnTo>
                  <a:lnTo>
                    <a:pt x="53" y="1429"/>
                  </a:lnTo>
                  <a:lnTo>
                    <a:pt x="53" y="1429"/>
                  </a:lnTo>
                  <a:lnTo>
                    <a:pt x="38" y="1337"/>
                  </a:lnTo>
                  <a:lnTo>
                    <a:pt x="22" y="1260"/>
                  </a:lnTo>
                  <a:lnTo>
                    <a:pt x="6" y="1076"/>
                  </a:lnTo>
                  <a:lnTo>
                    <a:pt x="0" y="907"/>
                  </a:lnTo>
                  <a:lnTo>
                    <a:pt x="11" y="722"/>
                  </a:lnTo>
                  <a:lnTo>
                    <a:pt x="27" y="553"/>
                  </a:lnTo>
                  <a:lnTo>
                    <a:pt x="59" y="400"/>
                  </a:lnTo>
                  <a:lnTo>
                    <a:pt x="101" y="261"/>
                  </a:lnTo>
                  <a:lnTo>
                    <a:pt x="122" y="200"/>
                  </a:lnTo>
                  <a:lnTo>
                    <a:pt x="149" y="154"/>
                  </a:lnTo>
                  <a:lnTo>
                    <a:pt x="149" y="154"/>
                  </a:lnTo>
                  <a:lnTo>
                    <a:pt x="186" y="92"/>
                  </a:lnTo>
                  <a:lnTo>
                    <a:pt x="223" y="46"/>
                  </a:lnTo>
                  <a:lnTo>
                    <a:pt x="260" y="15"/>
                  </a:lnTo>
                  <a:lnTo>
                    <a:pt x="297" y="0"/>
                  </a:lnTo>
                  <a:lnTo>
                    <a:pt x="335" y="0"/>
                  </a:lnTo>
                  <a:lnTo>
                    <a:pt x="372" y="15"/>
                  </a:lnTo>
                  <a:lnTo>
                    <a:pt x="409" y="31"/>
                  </a:lnTo>
                  <a:lnTo>
                    <a:pt x="446" y="77"/>
                  </a:lnTo>
                  <a:lnTo>
                    <a:pt x="446" y="77"/>
                  </a:lnTo>
                  <a:lnTo>
                    <a:pt x="478" y="123"/>
                  </a:lnTo>
                  <a:lnTo>
                    <a:pt x="504" y="184"/>
                  </a:lnTo>
                  <a:lnTo>
                    <a:pt x="526" y="246"/>
                  </a:lnTo>
                  <a:lnTo>
                    <a:pt x="552" y="323"/>
                  </a:lnTo>
                  <a:lnTo>
                    <a:pt x="584" y="476"/>
                  </a:lnTo>
                  <a:lnTo>
                    <a:pt x="610" y="645"/>
                  </a:lnTo>
                  <a:lnTo>
                    <a:pt x="621" y="830"/>
                  </a:lnTo>
                  <a:lnTo>
                    <a:pt x="621" y="1014"/>
                  </a:lnTo>
                  <a:lnTo>
                    <a:pt x="616" y="1122"/>
                  </a:lnTo>
                  <a:lnTo>
                    <a:pt x="610" y="1214"/>
                  </a:lnTo>
                  <a:lnTo>
                    <a:pt x="600" y="1306"/>
                  </a:lnTo>
                  <a:lnTo>
                    <a:pt x="584" y="1383"/>
                  </a:lnTo>
                  <a:lnTo>
                    <a:pt x="584" y="1383"/>
                  </a:lnTo>
                  <a:lnTo>
                    <a:pt x="552" y="1521"/>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60;p34"/>
            <p:cNvSpPr/>
            <p:nvPr/>
          </p:nvSpPr>
          <p:spPr>
            <a:xfrm>
              <a:off x="-494975" y="-1680725"/>
              <a:ext cx="729625" cy="1817475"/>
            </a:xfrm>
            <a:custGeom>
              <a:avLst/>
              <a:gdLst/>
              <a:ahLst/>
              <a:cxnLst/>
              <a:rect l="l" t="t" r="r" b="b"/>
              <a:pathLst>
                <a:path w="29185" h="72699" extrusionOk="0">
                  <a:moveTo>
                    <a:pt x="28771" y="1"/>
                  </a:moveTo>
                  <a:lnTo>
                    <a:pt x="28755" y="16"/>
                  </a:lnTo>
                  <a:lnTo>
                    <a:pt x="28739" y="32"/>
                  </a:lnTo>
                  <a:lnTo>
                    <a:pt x="28707" y="93"/>
                  </a:lnTo>
                  <a:lnTo>
                    <a:pt x="28686" y="185"/>
                  </a:lnTo>
                  <a:lnTo>
                    <a:pt x="28659" y="324"/>
                  </a:lnTo>
                  <a:lnTo>
                    <a:pt x="28638" y="508"/>
                  </a:lnTo>
                  <a:lnTo>
                    <a:pt x="28617" y="708"/>
                  </a:lnTo>
                  <a:lnTo>
                    <a:pt x="28596" y="969"/>
                  </a:lnTo>
                  <a:lnTo>
                    <a:pt x="28575" y="1245"/>
                  </a:lnTo>
                  <a:lnTo>
                    <a:pt x="28537" y="1921"/>
                  </a:lnTo>
                  <a:lnTo>
                    <a:pt x="28495" y="2720"/>
                  </a:lnTo>
                  <a:lnTo>
                    <a:pt x="28394" y="4702"/>
                  </a:lnTo>
                  <a:lnTo>
                    <a:pt x="28331" y="5885"/>
                  </a:lnTo>
                  <a:lnTo>
                    <a:pt x="28251" y="7160"/>
                  </a:lnTo>
                  <a:lnTo>
                    <a:pt x="28156" y="8543"/>
                  </a:lnTo>
                  <a:lnTo>
                    <a:pt x="28102" y="9280"/>
                  </a:lnTo>
                  <a:lnTo>
                    <a:pt x="28039" y="10033"/>
                  </a:lnTo>
                  <a:lnTo>
                    <a:pt x="27975" y="10801"/>
                  </a:lnTo>
                  <a:lnTo>
                    <a:pt x="27906" y="11615"/>
                  </a:lnTo>
                  <a:lnTo>
                    <a:pt x="27827" y="12430"/>
                  </a:lnTo>
                  <a:lnTo>
                    <a:pt x="27747" y="13274"/>
                  </a:lnTo>
                  <a:lnTo>
                    <a:pt x="27657" y="14135"/>
                  </a:lnTo>
                  <a:lnTo>
                    <a:pt x="27556" y="15026"/>
                  </a:lnTo>
                  <a:lnTo>
                    <a:pt x="27455" y="15932"/>
                  </a:lnTo>
                  <a:lnTo>
                    <a:pt x="27339" y="16854"/>
                  </a:lnTo>
                  <a:lnTo>
                    <a:pt x="27201" y="17929"/>
                  </a:lnTo>
                  <a:lnTo>
                    <a:pt x="27052" y="19005"/>
                  </a:lnTo>
                  <a:lnTo>
                    <a:pt x="26893" y="20065"/>
                  </a:lnTo>
                  <a:lnTo>
                    <a:pt x="26734" y="21125"/>
                  </a:lnTo>
                  <a:lnTo>
                    <a:pt x="26564" y="22170"/>
                  </a:lnTo>
                  <a:lnTo>
                    <a:pt x="26389" y="23199"/>
                  </a:lnTo>
                  <a:lnTo>
                    <a:pt x="26209" y="24228"/>
                  </a:lnTo>
                  <a:lnTo>
                    <a:pt x="26023" y="25242"/>
                  </a:lnTo>
                  <a:lnTo>
                    <a:pt x="25827" y="26256"/>
                  </a:lnTo>
                  <a:lnTo>
                    <a:pt x="25631" y="27255"/>
                  </a:lnTo>
                  <a:lnTo>
                    <a:pt x="25424" y="28238"/>
                  </a:lnTo>
                  <a:lnTo>
                    <a:pt x="25212" y="29206"/>
                  </a:lnTo>
                  <a:lnTo>
                    <a:pt x="24994" y="30174"/>
                  </a:lnTo>
                  <a:lnTo>
                    <a:pt x="24766" y="31126"/>
                  </a:lnTo>
                  <a:lnTo>
                    <a:pt x="24538" y="32079"/>
                  </a:lnTo>
                  <a:lnTo>
                    <a:pt x="24305" y="33000"/>
                  </a:lnTo>
                  <a:lnTo>
                    <a:pt x="24002" y="34122"/>
                  </a:lnTo>
                  <a:lnTo>
                    <a:pt x="23700" y="35228"/>
                  </a:lnTo>
                  <a:lnTo>
                    <a:pt x="23387" y="36319"/>
                  </a:lnTo>
                  <a:lnTo>
                    <a:pt x="23069" y="37379"/>
                  </a:lnTo>
                  <a:lnTo>
                    <a:pt x="22745" y="38439"/>
                  </a:lnTo>
                  <a:lnTo>
                    <a:pt x="22411" y="39468"/>
                  </a:lnTo>
                  <a:lnTo>
                    <a:pt x="22077" y="40482"/>
                  </a:lnTo>
                  <a:lnTo>
                    <a:pt x="21732" y="41481"/>
                  </a:lnTo>
                  <a:lnTo>
                    <a:pt x="21382" y="42464"/>
                  </a:lnTo>
                  <a:lnTo>
                    <a:pt x="21021" y="43417"/>
                  </a:lnTo>
                  <a:lnTo>
                    <a:pt x="20661" y="44369"/>
                  </a:lnTo>
                  <a:lnTo>
                    <a:pt x="20289" y="45291"/>
                  </a:lnTo>
                  <a:lnTo>
                    <a:pt x="19918" y="46182"/>
                  </a:lnTo>
                  <a:lnTo>
                    <a:pt x="19536" y="47073"/>
                  </a:lnTo>
                  <a:lnTo>
                    <a:pt x="19149" y="47933"/>
                  </a:lnTo>
                  <a:lnTo>
                    <a:pt x="18756" y="48778"/>
                  </a:lnTo>
                  <a:lnTo>
                    <a:pt x="18332" y="49638"/>
                  </a:lnTo>
                  <a:lnTo>
                    <a:pt x="17902" y="50468"/>
                  </a:lnTo>
                  <a:lnTo>
                    <a:pt x="17473" y="51282"/>
                  </a:lnTo>
                  <a:lnTo>
                    <a:pt x="17043" y="52081"/>
                  </a:lnTo>
                  <a:lnTo>
                    <a:pt x="16608" y="52834"/>
                  </a:lnTo>
                  <a:lnTo>
                    <a:pt x="16178" y="53587"/>
                  </a:lnTo>
                  <a:lnTo>
                    <a:pt x="15743" y="54293"/>
                  </a:lnTo>
                  <a:lnTo>
                    <a:pt x="15309" y="55000"/>
                  </a:lnTo>
                  <a:lnTo>
                    <a:pt x="14879" y="55676"/>
                  </a:lnTo>
                  <a:lnTo>
                    <a:pt x="14449" y="56321"/>
                  </a:lnTo>
                  <a:lnTo>
                    <a:pt x="14020" y="56951"/>
                  </a:lnTo>
                  <a:lnTo>
                    <a:pt x="13590" y="57566"/>
                  </a:lnTo>
                  <a:lnTo>
                    <a:pt x="13160" y="58165"/>
                  </a:lnTo>
                  <a:lnTo>
                    <a:pt x="12736" y="58733"/>
                  </a:lnTo>
                  <a:lnTo>
                    <a:pt x="12312" y="59286"/>
                  </a:lnTo>
                  <a:lnTo>
                    <a:pt x="11893" y="59824"/>
                  </a:lnTo>
                  <a:lnTo>
                    <a:pt x="11474" y="60346"/>
                  </a:lnTo>
                  <a:lnTo>
                    <a:pt x="11060" y="60853"/>
                  </a:lnTo>
                  <a:lnTo>
                    <a:pt x="10646" y="61345"/>
                  </a:lnTo>
                  <a:lnTo>
                    <a:pt x="10243" y="61806"/>
                  </a:lnTo>
                  <a:lnTo>
                    <a:pt x="9840" y="62267"/>
                  </a:lnTo>
                  <a:lnTo>
                    <a:pt x="9437" y="62697"/>
                  </a:lnTo>
                  <a:lnTo>
                    <a:pt x="8657" y="63542"/>
                  </a:lnTo>
                  <a:lnTo>
                    <a:pt x="7893" y="64325"/>
                  </a:lnTo>
                  <a:lnTo>
                    <a:pt x="7156" y="65047"/>
                  </a:lnTo>
                  <a:lnTo>
                    <a:pt x="6445" y="65739"/>
                  </a:lnTo>
                  <a:lnTo>
                    <a:pt x="5761" y="66384"/>
                  </a:lnTo>
                  <a:lnTo>
                    <a:pt x="4037" y="67966"/>
                  </a:lnTo>
                  <a:lnTo>
                    <a:pt x="4244" y="68335"/>
                  </a:lnTo>
                  <a:lnTo>
                    <a:pt x="4451" y="68688"/>
                  </a:lnTo>
                  <a:lnTo>
                    <a:pt x="4658" y="69026"/>
                  </a:lnTo>
                  <a:lnTo>
                    <a:pt x="4875" y="69349"/>
                  </a:lnTo>
                  <a:lnTo>
                    <a:pt x="5087" y="69672"/>
                  </a:lnTo>
                  <a:lnTo>
                    <a:pt x="5305" y="69964"/>
                  </a:lnTo>
                  <a:lnTo>
                    <a:pt x="5527" y="70255"/>
                  </a:lnTo>
                  <a:lnTo>
                    <a:pt x="5750" y="70532"/>
                  </a:lnTo>
                  <a:lnTo>
                    <a:pt x="6132" y="70286"/>
                  </a:lnTo>
                  <a:lnTo>
                    <a:pt x="6546" y="70025"/>
                  </a:lnTo>
                  <a:lnTo>
                    <a:pt x="6954" y="69749"/>
                  </a:lnTo>
                  <a:lnTo>
                    <a:pt x="7363" y="69457"/>
                  </a:lnTo>
                  <a:lnTo>
                    <a:pt x="7771" y="69165"/>
                  </a:lnTo>
                  <a:lnTo>
                    <a:pt x="8174" y="68857"/>
                  </a:lnTo>
                  <a:lnTo>
                    <a:pt x="8583" y="68535"/>
                  </a:lnTo>
                  <a:lnTo>
                    <a:pt x="8986" y="68197"/>
                  </a:lnTo>
                  <a:lnTo>
                    <a:pt x="9389" y="67859"/>
                  </a:lnTo>
                  <a:lnTo>
                    <a:pt x="9792" y="67506"/>
                  </a:lnTo>
                  <a:lnTo>
                    <a:pt x="10195" y="67137"/>
                  </a:lnTo>
                  <a:lnTo>
                    <a:pt x="10593" y="66753"/>
                  </a:lnTo>
                  <a:lnTo>
                    <a:pt x="10991" y="66369"/>
                  </a:lnTo>
                  <a:lnTo>
                    <a:pt x="11389" y="65969"/>
                  </a:lnTo>
                  <a:lnTo>
                    <a:pt x="11787" y="65554"/>
                  </a:lnTo>
                  <a:lnTo>
                    <a:pt x="12179" y="65140"/>
                  </a:lnTo>
                  <a:lnTo>
                    <a:pt x="12572" y="64709"/>
                  </a:lnTo>
                  <a:lnTo>
                    <a:pt x="13060" y="64156"/>
                  </a:lnTo>
                  <a:lnTo>
                    <a:pt x="13542" y="63588"/>
                  </a:lnTo>
                  <a:lnTo>
                    <a:pt x="14020" y="62989"/>
                  </a:lnTo>
                  <a:lnTo>
                    <a:pt x="14497" y="62374"/>
                  </a:lnTo>
                  <a:lnTo>
                    <a:pt x="14969" y="61729"/>
                  </a:lnTo>
                  <a:lnTo>
                    <a:pt x="15441" y="61068"/>
                  </a:lnTo>
                  <a:lnTo>
                    <a:pt x="15903" y="60393"/>
                  </a:lnTo>
                  <a:lnTo>
                    <a:pt x="16364" y="59686"/>
                  </a:lnTo>
                  <a:lnTo>
                    <a:pt x="16820" y="58979"/>
                  </a:lnTo>
                  <a:lnTo>
                    <a:pt x="17276" y="58226"/>
                  </a:lnTo>
                  <a:lnTo>
                    <a:pt x="17727" y="57474"/>
                  </a:lnTo>
                  <a:lnTo>
                    <a:pt x="18173" y="56690"/>
                  </a:lnTo>
                  <a:lnTo>
                    <a:pt x="18613" y="55876"/>
                  </a:lnTo>
                  <a:lnTo>
                    <a:pt x="19048" y="55062"/>
                  </a:lnTo>
                  <a:lnTo>
                    <a:pt x="19483" y="54217"/>
                  </a:lnTo>
                  <a:lnTo>
                    <a:pt x="19913" y="53356"/>
                  </a:lnTo>
                  <a:lnTo>
                    <a:pt x="20337" y="52450"/>
                  </a:lnTo>
                  <a:lnTo>
                    <a:pt x="20756" y="51513"/>
                  </a:lnTo>
                  <a:lnTo>
                    <a:pt x="21164" y="50545"/>
                  </a:lnTo>
                  <a:lnTo>
                    <a:pt x="21568" y="49562"/>
                  </a:lnTo>
                  <a:lnTo>
                    <a:pt x="21960" y="48563"/>
                  </a:lnTo>
                  <a:lnTo>
                    <a:pt x="22347" y="47534"/>
                  </a:lnTo>
                  <a:lnTo>
                    <a:pt x="22729" y="46474"/>
                  </a:lnTo>
                  <a:lnTo>
                    <a:pt x="23101" y="45398"/>
                  </a:lnTo>
                  <a:lnTo>
                    <a:pt x="23467" y="44292"/>
                  </a:lnTo>
                  <a:lnTo>
                    <a:pt x="23822" y="43171"/>
                  </a:lnTo>
                  <a:lnTo>
                    <a:pt x="24172" y="42034"/>
                  </a:lnTo>
                  <a:lnTo>
                    <a:pt x="24511" y="40866"/>
                  </a:lnTo>
                  <a:lnTo>
                    <a:pt x="24840" y="39683"/>
                  </a:lnTo>
                  <a:lnTo>
                    <a:pt x="25164" y="38470"/>
                  </a:lnTo>
                  <a:lnTo>
                    <a:pt x="25477" y="37241"/>
                  </a:lnTo>
                  <a:lnTo>
                    <a:pt x="25784" y="35996"/>
                  </a:lnTo>
                  <a:lnTo>
                    <a:pt x="26023" y="34967"/>
                  </a:lnTo>
                  <a:lnTo>
                    <a:pt x="26262" y="33907"/>
                  </a:lnTo>
                  <a:lnTo>
                    <a:pt x="26485" y="32847"/>
                  </a:lnTo>
                  <a:lnTo>
                    <a:pt x="26707" y="31771"/>
                  </a:lnTo>
                  <a:lnTo>
                    <a:pt x="26914" y="30696"/>
                  </a:lnTo>
                  <a:lnTo>
                    <a:pt x="27116" y="29590"/>
                  </a:lnTo>
                  <a:lnTo>
                    <a:pt x="27312" y="28484"/>
                  </a:lnTo>
                  <a:lnTo>
                    <a:pt x="27498" y="27362"/>
                  </a:lnTo>
                  <a:lnTo>
                    <a:pt x="27673" y="26225"/>
                  </a:lnTo>
                  <a:lnTo>
                    <a:pt x="27843" y="25073"/>
                  </a:lnTo>
                  <a:lnTo>
                    <a:pt x="28002" y="23921"/>
                  </a:lnTo>
                  <a:lnTo>
                    <a:pt x="28156" y="22753"/>
                  </a:lnTo>
                  <a:lnTo>
                    <a:pt x="28299" y="21586"/>
                  </a:lnTo>
                  <a:lnTo>
                    <a:pt x="28437" y="20403"/>
                  </a:lnTo>
                  <a:lnTo>
                    <a:pt x="28559" y="19205"/>
                  </a:lnTo>
                  <a:lnTo>
                    <a:pt x="28675" y="18006"/>
                  </a:lnTo>
                  <a:lnTo>
                    <a:pt x="28750" y="17192"/>
                  </a:lnTo>
                  <a:lnTo>
                    <a:pt x="28819" y="16378"/>
                  </a:lnTo>
                  <a:lnTo>
                    <a:pt x="28882" y="15564"/>
                  </a:lnTo>
                  <a:lnTo>
                    <a:pt x="28935" y="14749"/>
                  </a:lnTo>
                  <a:lnTo>
                    <a:pt x="28988" y="13935"/>
                  </a:lnTo>
                  <a:lnTo>
                    <a:pt x="29031" y="13105"/>
                  </a:lnTo>
                  <a:lnTo>
                    <a:pt x="29068" y="12276"/>
                  </a:lnTo>
                  <a:lnTo>
                    <a:pt x="29105" y="11462"/>
                  </a:lnTo>
                  <a:lnTo>
                    <a:pt x="29131" y="10632"/>
                  </a:lnTo>
                  <a:lnTo>
                    <a:pt x="29153" y="9802"/>
                  </a:lnTo>
                  <a:lnTo>
                    <a:pt x="29169" y="8973"/>
                  </a:lnTo>
                  <a:lnTo>
                    <a:pt x="29179" y="8128"/>
                  </a:lnTo>
                  <a:lnTo>
                    <a:pt x="29185" y="7298"/>
                  </a:lnTo>
                  <a:lnTo>
                    <a:pt x="29185" y="6469"/>
                  </a:lnTo>
                  <a:lnTo>
                    <a:pt x="29174" y="5639"/>
                  </a:lnTo>
                  <a:lnTo>
                    <a:pt x="29163" y="4794"/>
                  </a:lnTo>
                  <a:lnTo>
                    <a:pt x="29147" y="4226"/>
                  </a:lnTo>
                  <a:lnTo>
                    <a:pt x="29126" y="3688"/>
                  </a:lnTo>
                  <a:lnTo>
                    <a:pt x="29078" y="2720"/>
                  </a:lnTo>
                  <a:lnTo>
                    <a:pt x="29057" y="2290"/>
                  </a:lnTo>
                  <a:lnTo>
                    <a:pt x="29031" y="1906"/>
                  </a:lnTo>
                  <a:lnTo>
                    <a:pt x="29004" y="1537"/>
                  </a:lnTo>
                  <a:lnTo>
                    <a:pt x="28978" y="1215"/>
                  </a:lnTo>
                  <a:lnTo>
                    <a:pt x="28951" y="938"/>
                  </a:lnTo>
                  <a:lnTo>
                    <a:pt x="28925" y="692"/>
                  </a:lnTo>
                  <a:lnTo>
                    <a:pt x="28898" y="477"/>
                  </a:lnTo>
                  <a:lnTo>
                    <a:pt x="28866" y="308"/>
                  </a:lnTo>
                  <a:lnTo>
                    <a:pt x="28840" y="170"/>
                  </a:lnTo>
                  <a:lnTo>
                    <a:pt x="28819" y="78"/>
                  </a:lnTo>
                  <a:lnTo>
                    <a:pt x="28792" y="16"/>
                  </a:lnTo>
                  <a:lnTo>
                    <a:pt x="28771" y="1"/>
                  </a:lnTo>
                  <a:close/>
                  <a:moveTo>
                    <a:pt x="3623" y="68350"/>
                  </a:moveTo>
                  <a:lnTo>
                    <a:pt x="2806" y="69103"/>
                  </a:lnTo>
                  <a:lnTo>
                    <a:pt x="2080" y="69779"/>
                  </a:lnTo>
                  <a:lnTo>
                    <a:pt x="1454" y="70378"/>
                  </a:lnTo>
                  <a:lnTo>
                    <a:pt x="1178" y="70655"/>
                  </a:lnTo>
                  <a:lnTo>
                    <a:pt x="934" y="70916"/>
                  </a:lnTo>
                  <a:lnTo>
                    <a:pt x="711" y="71147"/>
                  </a:lnTo>
                  <a:lnTo>
                    <a:pt x="520" y="71377"/>
                  </a:lnTo>
                  <a:lnTo>
                    <a:pt x="356" y="71577"/>
                  </a:lnTo>
                  <a:lnTo>
                    <a:pt x="223" y="71776"/>
                  </a:lnTo>
                  <a:lnTo>
                    <a:pt x="122" y="71945"/>
                  </a:lnTo>
                  <a:lnTo>
                    <a:pt x="80" y="72038"/>
                  </a:lnTo>
                  <a:lnTo>
                    <a:pt x="48" y="72114"/>
                  </a:lnTo>
                  <a:lnTo>
                    <a:pt x="27" y="72176"/>
                  </a:lnTo>
                  <a:lnTo>
                    <a:pt x="11" y="72253"/>
                  </a:lnTo>
                  <a:lnTo>
                    <a:pt x="0" y="72314"/>
                  </a:lnTo>
                  <a:lnTo>
                    <a:pt x="0" y="72391"/>
                  </a:lnTo>
                  <a:lnTo>
                    <a:pt x="6" y="72422"/>
                  </a:lnTo>
                  <a:lnTo>
                    <a:pt x="16" y="72452"/>
                  </a:lnTo>
                  <a:lnTo>
                    <a:pt x="48" y="72514"/>
                  </a:lnTo>
                  <a:lnTo>
                    <a:pt x="96" y="72575"/>
                  </a:lnTo>
                  <a:lnTo>
                    <a:pt x="160" y="72621"/>
                  </a:lnTo>
                  <a:lnTo>
                    <a:pt x="239" y="72652"/>
                  </a:lnTo>
                  <a:lnTo>
                    <a:pt x="335" y="72683"/>
                  </a:lnTo>
                  <a:lnTo>
                    <a:pt x="446" y="72698"/>
                  </a:lnTo>
                  <a:lnTo>
                    <a:pt x="738" y="72698"/>
                  </a:lnTo>
                  <a:lnTo>
                    <a:pt x="918" y="72667"/>
                  </a:lnTo>
                  <a:lnTo>
                    <a:pt x="1120" y="72637"/>
                  </a:lnTo>
                  <a:lnTo>
                    <a:pt x="1337" y="72591"/>
                  </a:lnTo>
                  <a:lnTo>
                    <a:pt x="1576" y="72529"/>
                  </a:lnTo>
                  <a:lnTo>
                    <a:pt x="1830" y="72452"/>
                  </a:lnTo>
                  <a:lnTo>
                    <a:pt x="2387" y="72253"/>
                  </a:lnTo>
                  <a:lnTo>
                    <a:pt x="3019" y="71992"/>
                  </a:lnTo>
                  <a:lnTo>
                    <a:pt x="3708" y="71669"/>
                  </a:lnTo>
                  <a:lnTo>
                    <a:pt x="4461" y="71269"/>
                  </a:lnTo>
                  <a:lnTo>
                    <a:pt x="4859" y="71054"/>
                  </a:lnTo>
                  <a:lnTo>
                    <a:pt x="5273" y="70824"/>
                  </a:lnTo>
                  <a:lnTo>
                    <a:pt x="5055" y="70547"/>
                  </a:lnTo>
                  <a:lnTo>
                    <a:pt x="4843" y="70271"/>
                  </a:lnTo>
                  <a:lnTo>
                    <a:pt x="4636" y="69994"/>
                  </a:lnTo>
                  <a:lnTo>
                    <a:pt x="4429" y="69687"/>
                  </a:lnTo>
                  <a:lnTo>
                    <a:pt x="4223" y="69364"/>
                  </a:lnTo>
                  <a:lnTo>
                    <a:pt x="4021" y="69042"/>
                  </a:lnTo>
                  <a:lnTo>
                    <a:pt x="3819" y="68704"/>
                  </a:lnTo>
                  <a:lnTo>
                    <a:pt x="3623" y="68350"/>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61;p34"/>
            <p:cNvSpPr/>
            <p:nvPr/>
          </p:nvSpPr>
          <p:spPr>
            <a:xfrm>
              <a:off x="-394075" y="-1680725"/>
              <a:ext cx="628725" cy="1763325"/>
            </a:xfrm>
            <a:custGeom>
              <a:avLst/>
              <a:gdLst/>
              <a:ahLst/>
              <a:cxnLst/>
              <a:rect l="l" t="t" r="r" b="b"/>
              <a:pathLst>
                <a:path w="25149" h="70533" fill="none" extrusionOk="0">
                  <a:moveTo>
                    <a:pt x="1714" y="70532"/>
                  </a:moveTo>
                  <a:lnTo>
                    <a:pt x="1714" y="70532"/>
                  </a:lnTo>
                  <a:lnTo>
                    <a:pt x="2096" y="70286"/>
                  </a:lnTo>
                  <a:lnTo>
                    <a:pt x="2096" y="70286"/>
                  </a:lnTo>
                  <a:lnTo>
                    <a:pt x="2510" y="70025"/>
                  </a:lnTo>
                  <a:lnTo>
                    <a:pt x="2918" y="69749"/>
                  </a:lnTo>
                  <a:lnTo>
                    <a:pt x="3327" y="69457"/>
                  </a:lnTo>
                  <a:lnTo>
                    <a:pt x="3735" y="69165"/>
                  </a:lnTo>
                  <a:lnTo>
                    <a:pt x="4138" y="68857"/>
                  </a:lnTo>
                  <a:lnTo>
                    <a:pt x="4547" y="68535"/>
                  </a:lnTo>
                  <a:lnTo>
                    <a:pt x="4950" y="68197"/>
                  </a:lnTo>
                  <a:lnTo>
                    <a:pt x="5353" y="67859"/>
                  </a:lnTo>
                  <a:lnTo>
                    <a:pt x="5756" y="67506"/>
                  </a:lnTo>
                  <a:lnTo>
                    <a:pt x="6159" y="67137"/>
                  </a:lnTo>
                  <a:lnTo>
                    <a:pt x="6557" y="66753"/>
                  </a:lnTo>
                  <a:lnTo>
                    <a:pt x="6955" y="66369"/>
                  </a:lnTo>
                  <a:lnTo>
                    <a:pt x="7353" y="65969"/>
                  </a:lnTo>
                  <a:lnTo>
                    <a:pt x="7751" y="65554"/>
                  </a:lnTo>
                  <a:lnTo>
                    <a:pt x="8143" y="65140"/>
                  </a:lnTo>
                  <a:lnTo>
                    <a:pt x="8536" y="64709"/>
                  </a:lnTo>
                  <a:lnTo>
                    <a:pt x="8536" y="64709"/>
                  </a:lnTo>
                  <a:lnTo>
                    <a:pt x="9024" y="64156"/>
                  </a:lnTo>
                  <a:lnTo>
                    <a:pt x="9506" y="63588"/>
                  </a:lnTo>
                  <a:lnTo>
                    <a:pt x="9984" y="62989"/>
                  </a:lnTo>
                  <a:lnTo>
                    <a:pt x="10461" y="62374"/>
                  </a:lnTo>
                  <a:lnTo>
                    <a:pt x="10933" y="61729"/>
                  </a:lnTo>
                  <a:lnTo>
                    <a:pt x="11405" y="61068"/>
                  </a:lnTo>
                  <a:lnTo>
                    <a:pt x="11867" y="60393"/>
                  </a:lnTo>
                  <a:lnTo>
                    <a:pt x="12328" y="59686"/>
                  </a:lnTo>
                  <a:lnTo>
                    <a:pt x="12784" y="58979"/>
                  </a:lnTo>
                  <a:lnTo>
                    <a:pt x="13240" y="58226"/>
                  </a:lnTo>
                  <a:lnTo>
                    <a:pt x="13691" y="57474"/>
                  </a:lnTo>
                  <a:lnTo>
                    <a:pt x="14137" y="56690"/>
                  </a:lnTo>
                  <a:lnTo>
                    <a:pt x="14577" y="55876"/>
                  </a:lnTo>
                  <a:lnTo>
                    <a:pt x="15012" y="55062"/>
                  </a:lnTo>
                  <a:lnTo>
                    <a:pt x="15447" y="54217"/>
                  </a:lnTo>
                  <a:lnTo>
                    <a:pt x="15877" y="53356"/>
                  </a:lnTo>
                  <a:lnTo>
                    <a:pt x="15877" y="53356"/>
                  </a:lnTo>
                  <a:lnTo>
                    <a:pt x="16301" y="52450"/>
                  </a:lnTo>
                  <a:lnTo>
                    <a:pt x="16720" y="51513"/>
                  </a:lnTo>
                  <a:lnTo>
                    <a:pt x="17128" y="50545"/>
                  </a:lnTo>
                  <a:lnTo>
                    <a:pt x="17532" y="49562"/>
                  </a:lnTo>
                  <a:lnTo>
                    <a:pt x="17924" y="48563"/>
                  </a:lnTo>
                  <a:lnTo>
                    <a:pt x="18311" y="47534"/>
                  </a:lnTo>
                  <a:lnTo>
                    <a:pt x="18693" y="46474"/>
                  </a:lnTo>
                  <a:lnTo>
                    <a:pt x="19065" y="45398"/>
                  </a:lnTo>
                  <a:lnTo>
                    <a:pt x="19431" y="44292"/>
                  </a:lnTo>
                  <a:lnTo>
                    <a:pt x="19786" y="43171"/>
                  </a:lnTo>
                  <a:lnTo>
                    <a:pt x="20136" y="42034"/>
                  </a:lnTo>
                  <a:lnTo>
                    <a:pt x="20475" y="40866"/>
                  </a:lnTo>
                  <a:lnTo>
                    <a:pt x="20804" y="39683"/>
                  </a:lnTo>
                  <a:lnTo>
                    <a:pt x="21128" y="38470"/>
                  </a:lnTo>
                  <a:lnTo>
                    <a:pt x="21441" y="37241"/>
                  </a:lnTo>
                  <a:lnTo>
                    <a:pt x="21748" y="35996"/>
                  </a:lnTo>
                  <a:lnTo>
                    <a:pt x="21748" y="35996"/>
                  </a:lnTo>
                  <a:lnTo>
                    <a:pt x="21987" y="34967"/>
                  </a:lnTo>
                  <a:lnTo>
                    <a:pt x="22226" y="33907"/>
                  </a:lnTo>
                  <a:lnTo>
                    <a:pt x="22449" y="32847"/>
                  </a:lnTo>
                  <a:lnTo>
                    <a:pt x="22671" y="31771"/>
                  </a:lnTo>
                  <a:lnTo>
                    <a:pt x="22878" y="30696"/>
                  </a:lnTo>
                  <a:lnTo>
                    <a:pt x="23080" y="29590"/>
                  </a:lnTo>
                  <a:lnTo>
                    <a:pt x="23276" y="28484"/>
                  </a:lnTo>
                  <a:lnTo>
                    <a:pt x="23462" y="27362"/>
                  </a:lnTo>
                  <a:lnTo>
                    <a:pt x="23637" y="26225"/>
                  </a:lnTo>
                  <a:lnTo>
                    <a:pt x="23807" y="25073"/>
                  </a:lnTo>
                  <a:lnTo>
                    <a:pt x="23966" y="23921"/>
                  </a:lnTo>
                  <a:lnTo>
                    <a:pt x="24120" y="22753"/>
                  </a:lnTo>
                  <a:lnTo>
                    <a:pt x="24263" y="21586"/>
                  </a:lnTo>
                  <a:lnTo>
                    <a:pt x="24401" y="20403"/>
                  </a:lnTo>
                  <a:lnTo>
                    <a:pt x="24523" y="19205"/>
                  </a:lnTo>
                  <a:lnTo>
                    <a:pt x="24639" y="18006"/>
                  </a:lnTo>
                  <a:lnTo>
                    <a:pt x="24639" y="18006"/>
                  </a:lnTo>
                  <a:lnTo>
                    <a:pt x="24714" y="17192"/>
                  </a:lnTo>
                  <a:lnTo>
                    <a:pt x="24783" y="16378"/>
                  </a:lnTo>
                  <a:lnTo>
                    <a:pt x="24846" y="15564"/>
                  </a:lnTo>
                  <a:lnTo>
                    <a:pt x="24899" y="14749"/>
                  </a:lnTo>
                  <a:lnTo>
                    <a:pt x="24952" y="13935"/>
                  </a:lnTo>
                  <a:lnTo>
                    <a:pt x="24995" y="13105"/>
                  </a:lnTo>
                  <a:lnTo>
                    <a:pt x="25032" y="12276"/>
                  </a:lnTo>
                  <a:lnTo>
                    <a:pt x="25069" y="11462"/>
                  </a:lnTo>
                  <a:lnTo>
                    <a:pt x="25095" y="10632"/>
                  </a:lnTo>
                  <a:lnTo>
                    <a:pt x="25117" y="9802"/>
                  </a:lnTo>
                  <a:lnTo>
                    <a:pt x="25133" y="8973"/>
                  </a:lnTo>
                  <a:lnTo>
                    <a:pt x="25143" y="8128"/>
                  </a:lnTo>
                  <a:lnTo>
                    <a:pt x="25149" y="7298"/>
                  </a:lnTo>
                  <a:lnTo>
                    <a:pt x="25149" y="6469"/>
                  </a:lnTo>
                  <a:lnTo>
                    <a:pt x="25138" y="5639"/>
                  </a:lnTo>
                  <a:lnTo>
                    <a:pt x="25127" y="4794"/>
                  </a:lnTo>
                  <a:lnTo>
                    <a:pt x="25127" y="4794"/>
                  </a:lnTo>
                  <a:lnTo>
                    <a:pt x="25111" y="4226"/>
                  </a:lnTo>
                  <a:lnTo>
                    <a:pt x="25090" y="3688"/>
                  </a:lnTo>
                  <a:lnTo>
                    <a:pt x="25042" y="2720"/>
                  </a:lnTo>
                  <a:lnTo>
                    <a:pt x="25021" y="2290"/>
                  </a:lnTo>
                  <a:lnTo>
                    <a:pt x="24995" y="1906"/>
                  </a:lnTo>
                  <a:lnTo>
                    <a:pt x="24968" y="1537"/>
                  </a:lnTo>
                  <a:lnTo>
                    <a:pt x="24942" y="1215"/>
                  </a:lnTo>
                  <a:lnTo>
                    <a:pt x="24915" y="938"/>
                  </a:lnTo>
                  <a:lnTo>
                    <a:pt x="24889" y="692"/>
                  </a:lnTo>
                  <a:lnTo>
                    <a:pt x="24862" y="477"/>
                  </a:lnTo>
                  <a:lnTo>
                    <a:pt x="24830" y="308"/>
                  </a:lnTo>
                  <a:lnTo>
                    <a:pt x="24804" y="170"/>
                  </a:lnTo>
                  <a:lnTo>
                    <a:pt x="24783" y="78"/>
                  </a:lnTo>
                  <a:lnTo>
                    <a:pt x="24756" y="16"/>
                  </a:lnTo>
                  <a:lnTo>
                    <a:pt x="24735" y="1"/>
                  </a:lnTo>
                  <a:lnTo>
                    <a:pt x="24735" y="1"/>
                  </a:lnTo>
                  <a:lnTo>
                    <a:pt x="24719" y="16"/>
                  </a:lnTo>
                  <a:lnTo>
                    <a:pt x="24703" y="32"/>
                  </a:lnTo>
                  <a:lnTo>
                    <a:pt x="24671" y="93"/>
                  </a:lnTo>
                  <a:lnTo>
                    <a:pt x="24650" y="185"/>
                  </a:lnTo>
                  <a:lnTo>
                    <a:pt x="24623" y="324"/>
                  </a:lnTo>
                  <a:lnTo>
                    <a:pt x="24602" y="508"/>
                  </a:lnTo>
                  <a:lnTo>
                    <a:pt x="24581" y="708"/>
                  </a:lnTo>
                  <a:lnTo>
                    <a:pt x="24560" y="969"/>
                  </a:lnTo>
                  <a:lnTo>
                    <a:pt x="24539" y="1245"/>
                  </a:lnTo>
                  <a:lnTo>
                    <a:pt x="24501" y="1921"/>
                  </a:lnTo>
                  <a:lnTo>
                    <a:pt x="24459" y="2720"/>
                  </a:lnTo>
                  <a:lnTo>
                    <a:pt x="24358" y="4702"/>
                  </a:lnTo>
                  <a:lnTo>
                    <a:pt x="24295" y="5885"/>
                  </a:lnTo>
                  <a:lnTo>
                    <a:pt x="24215" y="7160"/>
                  </a:lnTo>
                  <a:lnTo>
                    <a:pt x="24120" y="8543"/>
                  </a:lnTo>
                  <a:lnTo>
                    <a:pt x="24066" y="9280"/>
                  </a:lnTo>
                  <a:lnTo>
                    <a:pt x="24003" y="10033"/>
                  </a:lnTo>
                  <a:lnTo>
                    <a:pt x="23939" y="10801"/>
                  </a:lnTo>
                  <a:lnTo>
                    <a:pt x="23870" y="11615"/>
                  </a:lnTo>
                  <a:lnTo>
                    <a:pt x="23791" y="12430"/>
                  </a:lnTo>
                  <a:lnTo>
                    <a:pt x="23711" y="13274"/>
                  </a:lnTo>
                  <a:lnTo>
                    <a:pt x="23621" y="14135"/>
                  </a:lnTo>
                  <a:lnTo>
                    <a:pt x="23520" y="15026"/>
                  </a:lnTo>
                  <a:lnTo>
                    <a:pt x="23419" y="15932"/>
                  </a:lnTo>
                  <a:lnTo>
                    <a:pt x="23303" y="16854"/>
                  </a:lnTo>
                  <a:lnTo>
                    <a:pt x="23303" y="16854"/>
                  </a:lnTo>
                  <a:lnTo>
                    <a:pt x="23165" y="17929"/>
                  </a:lnTo>
                  <a:lnTo>
                    <a:pt x="23016" y="19005"/>
                  </a:lnTo>
                  <a:lnTo>
                    <a:pt x="22857" y="20065"/>
                  </a:lnTo>
                  <a:lnTo>
                    <a:pt x="22698" y="21125"/>
                  </a:lnTo>
                  <a:lnTo>
                    <a:pt x="22528" y="22170"/>
                  </a:lnTo>
                  <a:lnTo>
                    <a:pt x="22353" y="23199"/>
                  </a:lnTo>
                  <a:lnTo>
                    <a:pt x="22173" y="24228"/>
                  </a:lnTo>
                  <a:lnTo>
                    <a:pt x="21987" y="25242"/>
                  </a:lnTo>
                  <a:lnTo>
                    <a:pt x="21791" y="26256"/>
                  </a:lnTo>
                  <a:lnTo>
                    <a:pt x="21595" y="27255"/>
                  </a:lnTo>
                  <a:lnTo>
                    <a:pt x="21388" y="28238"/>
                  </a:lnTo>
                  <a:lnTo>
                    <a:pt x="21176" y="29206"/>
                  </a:lnTo>
                  <a:lnTo>
                    <a:pt x="20958" y="30174"/>
                  </a:lnTo>
                  <a:lnTo>
                    <a:pt x="20730" y="31126"/>
                  </a:lnTo>
                  <a:lnTo>
                    <a:pt x="20502" y="32079"/>
                  </a:lnTo>
                  <a:lnTo>
                    <a:pt x="20269" y="33000"/>
                  </a:lnTo>
                  <a:lnTo>
                    <a:pt x="20269" y="33000"/>
                  </a:lnTo>
                  <a:lnTo>
                    <a:pt x="19966" y="34122"/>
                  </a:lnTo>
                  <a:lnTo>
                    <a:pt x="19664" y="35228"/>
                  </a:lnTo>
                  <a:lnTo>
                    <a:pt x="19351" y="36319"/>
                  </a:lnTo>
                  <a:lnTo>
                    <a:pt x="19033" y="37379"/>
                  </a:lnTo>
                  <a:lnTo>
                    <a:pt x="18709" y="38439"/>
                  </a:lnTo>
                  <a:lnTo>
                    <a:pt x="18375" y="39468"/>
                  </a:lnTo>
                  <a:lnTo>
                    <a:pt x="18041" y="40482"/>
                  </a:lnTo>
                  <a:lnTo>
                    <a:pt x="17696" y="41481"/>
                  </a:lnTo>
                  <a:lnTo>
                    <a:pt x="17346" y="42464"/>
                  </a:lnTo>
                  <a:lnTo>
                    <a:pt x="16985" y="43417"/>
                  </a:lnTo>
                  <a:lnTo>
                    <a:pt x="16625" y="44369"/>
                  </a:lnTo>
                  <a:lnTo>
                    <a:pt x="16253" y="45291"/>
                  </a:lnTo>
                  <a:lnTo>
                    <a:pt x="15882" y="46182"/>
                  </a:lnTo>
                  <a:lnTo>
                    <a:pt x="15500" y="47073"/>
                  </a:lnTo>
                  <a:lnTo>
                    <a:pt x="15113" y="47933"/>
                  </a:lnTo>
                  <a:lnTo>
                    <a:pt x="14720" y="48778"/>
                  </a:lnTo>
                  <a:lnTo>
                    <a:pt x="14720" y="48778"/>
                  </a:lnTo>
                  <a:lnTo>
                    <a:pt x="14296" y="49638"/>
                  </a:lnTo>
                  <a:lnTo>
                    <a:pt x="13866" y="50468"/>
                  </a:lnTo>
                  <a:lnTo>
                    <a:pt x="13437" y="51282"/>
                  </a:lnTo>
                  <a:lnTo>
                    <a:pt x="13007" y="52081"/>
                  </a:lnTo>
                  <a:lnTo>
                    <a:pt x="12572" y="52834"/>
                  </a:lnTo>
                  <a:lnTo>
                    <a:pt x="12142" y="53587"/>
                  </a:lnTo>
                  <a:lnTo>
                    <a:pt x="11707" y="54293"/>
                  </a:lnTo>
                  <a:lnTo>
                    <a:pt x="11273" y="55000"/>
                  </a:lnTo>
                  <a:lnTo>
                    <a:pt x="10843" y="55676"/>
                  </a:lnTo>
                  <a:lnTo>
                    <a:pt x="10413" y="56321"/>
                  </a:lnTo>
                  <a:lnTo>
                    <a:pt x="9984" y="56951"/>
                  </a:lnTo>
                  <a:lnTo>
                    <a:pt x="9554" y="57566"/>
                  </a:lnTo>
                  <a:lnTo>
                    <a:pt x="9124" y="58165"/>
                  </a:lnTo>
                  <a:lnTo>
                    <a:pt x="8700" y="58733"/>
                  </a:lnTo>
                  <a:lnTo>
                    <a:pt x="8276" y="59286"/>
                  </a:lnTo>
                  <a:lnTo>
                    <a:pt x="7857" y="59824"/>
                  </a:lnTo>
                  <a:lnTo>
                    <a:pt x="7438" y="60346"/>
                  </a:lnTo>
                  <a:lnTo>
                    <a:pt x="7024" y="60853"/>
                  </a:lnTo>
                  <a:lnTo>
                    <a:pt x="6610" y="61345"/>
                  </a:lnTo>
                  <a:lnTo>
                    <a:pt x="6207" y="61806"/>
                  </a:lnTo>
                  <a:lnTo>
                    <a:pt x="5804" y="62267"/>
                  </a:lnTo>
                  <a:lnTo>
                    <a:pt x="5401" y="62697"/>
                  </a:lnTo>
                  <a:lnTo>
                    <a:pt x="4621" y="63542"/>
                  </a:lnTo>
                  <a:lnTo>
                    <a:pt x="3857" y="64325"/>
                  </a:lnTo>
                  <a:lnTo>
                    <a:pt x="3120" y="65047"/>
                  </a:lnTo>
                  <a:lnTo>
                    <a:pt x="2409" y="65739"/>
                  </a:lnTo>
                  <a:lnTo>
                    <a:pt x="1725" y="66384"/>
                  </a:lnTo>
                  <a:lnTo>
                    <a:pt x="1725" y="66384"/>
                  </a:lnTo>
                  <a:lnTo>
                    <a:pt x="1" y="67966"/>
                  </a:lnTo>
                  <a:lnTo>
                    <a:pt x="1" y="67966"/>
                  </a:lnTo>
                  <a:lnTo>
                    <a:pt x="208" y="68335"/>
                  </a:lnTo>
                  <a:lnTo>
                    <a:pt x="415" y="68688"/>
                  </a:lnTo>
                  <a:lnTo>
                    <a:pt x="622" y="69026"/>
                  </a:lnTo>
                  <a:lnTo>
                    <a:pt x="839" y="69349"/>
                  </a:lnTo>
                  <a:lnTo>
                    <a:pt x="1051" y="69672"/>
                  </a:lnTo>
                  <a:lnTo>
                    <a:pt x="1269" y="69964"/>
                  </a:lnTo>
                  <a:lnTo>
                    <a:pt x="1491" y="70255"/>
                  </a:lnTo>
                  <a:lnTo>
                    <a:pt x="1714" y="705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62;p34"/>
            <p:cNvSpPr/>
            <p:nvPr/>
          </p:nvSpPr>
          <p:spPr>
            <a:xfrm>
              <a:off x="-494975" y="28025"/>
              <a:ext cx="131825" cy="108725"/>
            </a:xfrm>
            <a:custGeom>
              <a:avLst/>
              <a:gdLst/>
              <a:ahLst/>
              <a:cxnLst/>
              <a:rect l="l" t="t" r="r" b="b"/>
              <a:pathLst>
                <a:path w="5273" h="4349" fill="none" extrusionOk="0">
                  <a:moveTo>
                    <a:pt x="573" y="4348"/>
                  </a:moveTo>
                  <a:lnTo>
                    <a:pt x="573" y="4348"/>
                  </a:lnTo>
                  <a:lnTo>
                    <a:pt x="738" y="4348"/>
                  </a:lnTo>
                  <a:lnTo>
                    <a:pt x="918" y="4317"/>
                  </a:lnTo>
                  <a:lnTo>
                    <a:pt x="1120" y="4287"/>
                  </a:lnTo>
                  <a:lnTo>
                    <a:pt x="1337" y="4241"/>
                  </a:lnTo>
                  <a:lnTo>
                    <a:pt x="1576" y="4179"/>
                  </a:lnTo>
                  <a:lnTo>
                    <a:pt x="1830" y="4102"/>
                  </a:lnTo>
                  <a:lnTo>
                    <a:pt x="2387" y="3903"/>
                  </a:lnTo>
                  <a:lnTo>
                    <a:pt x="3019" y="3642"/>
                  </a:lnTo>
                  <a:lnTo>
                    <a:pt x="3708" y="3319"/>
                  </a:lnTo>
                  <a:lnTo>
                    <a:pt x="4461" y="2919"/>
                  </a:lnTo>
                  <a:lnTo>
                    <a:pt x="4859" y="2704"/>
                  </a:lnTo>
                  <a:lnTo>
                    <a:pt x="5273" y="2474"/>
                  </a:lnTo>
                  <a:lnTo>
                    <a:pt x="5273" y="2474"/>
                  </a:lnTo>
                  <a:lnTo>
                    <a:pt x="5055" y="2197"/>
                  </a:lnTo>
                  <a:lnTo>
                    <a:pt x="4843" y="1921"/>
                  </a:lnTo>
                  <a:lnTo>
                    <a:pt x="4636" y="1644"/>
                  </a:lnTo>
                  <a:lnTo>
                    <a:pt x="4429" y="1337"/>
                  </a:lnTo>
                  <a:lnTo>
                    <a:pt x="4223" y="1014"/>
                  </a:lnTo>
                  <a:lnTo>
                    <a:pt x="4021" y="692"/>
                  </a:lnTo>
                  <a:lnTo>
                    <a:pt x="3819" y="354"/>
                  </a:lnTo>
                  <a:lnTo>
                    <a:pt x="3623" y="0"/>
                  </a:lnTo>
                  <a:lnTo>
                    <a:pt x="3623" y="0"/>
                  </a:lnTo>
                  <a:lnTo>
                    <a:pt x="2806" y="753"/>
                  </a:lnTo>
                  <a:lnTo>
                    <a:pt x="2080" y="1429"/>
                  </a:lnTo>
                  <a:lnTo>
                    <a:pt x="1454" y="2028"/>
                  </a:lnTo>
                  <a:lnTo>
                    <a:pt x="1178" y="2305"/>
                  </a:lnTo>
                  <a:lnTo>
                    <a:pt x="934" y="2566"/>
                  </a:lnTo>
                  <a:lnTo>
                    <a:pt x="711" y="2797"/>
                  </a:lnTo>
                  <a:lnTo>
                    <a:pt x="520" y="3027"/>
                  </a:lnTo>
                  <a:lnTo>
                    <a:pt x="356" y="3227"/>
                  </a:lnTo>
                  <a:lnTo>
                    <a:pt x="223" y="3426"/>
                  </a:lnTo>
                  <a:lnTo>
                    <a:pt x="122" y="3595"/>
                  </a:lnTo>
                  <a:lnTo>
                    <a:pt x="80" y="3688"/>
                  </a:lnTo>
                  <a:lnTo>
                    <a:pt x="48" y="3764"/>
                  </a:lnTo>
                  <a:lnTo>
                    <a:pt x="27" y="3826"/>
                  </a:lnTo>
                  <a:lnTo>
                    <a:pt x="11" y="3903"/>
                  </a:lnTo>
                  <a:lnTo>
                    <a:pt x="0" y="3964"/>
                  </a:lnTo>
                  <a:lnTo>
                    <a:pt x="0" y="4041"/>
                  </a:lnTo>
                  <a:lnTo>
                    <a:pt x="0" y="4041"/>
                  </a:lnTo>
                  <a:lnTo>
                    <a:pt x="6" y="4072"/>
                  </a:lnTo>
                  <a:lnTo>
                    <a:pt x="16" y="4102"/>
                  </a:lnTo>
                  <a:lnTo>
                    <a:pt x="48" y="4164"/>
                  </a:lnTo>
                  <a:lnTo>
                    <a:pt x="96" y="4225"/>
                  </a:lnTo>
                  <a:lnTo>
                    <a:pt x="160" y="4271"/>
                  </a:lnTo>
                  <a:lnTo>
                    <a:pt x="239" y="4302"/>
                  </a:lnTo>
                  <a:lnTo>
                    <a:pt x="335" y="4333"/>
                  </a:lnTo>
                  <a:lnTo>
                    <a:pt x="446" y="4348"/>
                  </a:lnTo>
                  <a:lnTo>
                    <a:pt x="573" y="4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63;p34"/>
            <p:cNvSpPr/>
            <p:nvPr/>
          </p:nvSpPr>
          <p:spPr>
            <a:xfrm>
              <a:off x="-404400" y="18425"/>
              <a:ext cx="53200" cy="71450"/>
            </a:xfrm>
            <a:custGeom>
              <a:avLst/>
              <a:gdLst/>
              <a:ahLst/>
              <a:cxnLst/>
              <a:rect l="l" t="t" r="r" b="b"/>
              <a:pathLst>
                <a:path w="2128" h="2858" extrusionOk="0">
                  <a:moveTo>
                    <a:pt x="414" y="0"/>
                  </a:moveTo>
                  <a:lnTo>
                    <a:pt x="0" y="384"/>
                  </a:lnTo>
                  <a:lnTo>
                    <a:pt x="196" y="738"/>
                  </a:lnTo>
                  <a:lnTo>
                    <a:pt x="398" y="1076"/>
                  </a:lnTo>
                  <a:lnTo>
                    <a:pt x="600" y="1398"/>
                  </a:lnTo>
                  <a:lnTo>
                    <a:pt x="806" y="1721"/>
                  </a:lnTo>
                  <a:lnTo>
                    <a:pt x="1013" y="2028"/>
                  </a:lnTo>
                  <a:lnTo>
                    <a:pt x="1220" y="2305"/>
                  </a:lnTo>
                  <a:lnTo>
                    <a:pt x="1432" y="2581"/>
                  </a:lnTo>
                  <a:lnTo>
                    <a:pt x="1650" y="2858"/>
                  </a:lnTo>
                  <a:lnTo>
                    <a:pt x="2127" y="2566"/>
                  </a:lnTo>
                  <a:lnTo>
                    <a:pt x="1904" y="2289"/>
                  </a:lnTo>
                  <a:lnTo>
                    <a:pt x="1682" y="1998"/>
                  </a:lnTo>
                  <a:lnTo>
                    <a:pt x="1464" y="1706"/>
                  </a:lnTo>
                  <a:lnTo>
                    <a:pt x="1252" y="1383"/>
                  </a:lnTo>
                  <a:lnTo>
                    <a:pt x="1035" y="1060"/>
                  </a:lnTo>
                  <a:lnTo>
                    <a:pt x="828" y="722"/>
                  </a:lnTo>
                  <a:lnTo>
                    <a:pt x="621" y="369"/>
                  </a:lnTo>
                  <a:lnTo>
                    <a:pt x="4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64;p34"/>
            <p:cNvSpPr/>
            <p:nvPr/>
          </p:nvSpPr>
          <p:spPr>
            <a:xfrm>
              <a:off x="-404400" y="18425"/>
              <a:ext cx="53200" cy="71450"/>
            </a:xfrm>
            <a:custGeom>
              <a:avLst/>
              <a:gdLst/>
              <a:ahLst/>
              <a:cxnLst/>
              <a:rect l="l" t="t" r="r" b="b"/>
              <a:pathLst>
                <a:path w="2128" h="2858" fill="none" extrusionOk="0">
                  <a:moveTo>
                    <a:pt x="1650" y="2858"/>
                  </a:moveTo>
                  <a:lnTo>
                    <a:pt x="1650" y="2858"/>
                  </a:lnTo>
                  <a:lnTo>
                    <a:pt x="2127" y="2566"/>
                  </a:lnTo>
                  <a:lnTo>
                    <a:pt x="2127" y="2566"/>
                  </a:lnTo>
                  <a:lnTo>
                    <a:pt x="1904" y="2289"/>
                  </a:lnTo>
                  <a:lnTo>
                    <a:pt x="1682" y="1998"/>
                  </a:lnTo>
                  <a:lnTo>
                    <a:pt x="1464" y="1706"/>
                  </a:lnTo>
                  <a:lnTo>
                    <a:pt x="1252" y="1383"/>
                  </a:lnTo>
                  <a:lnTo>
                    <a:pt x="1035" y="1060"/>
                  </a:lnTo>
                  <a:lnTo>
                    <a:pt x="828" y="722"/>
                  </a:lnTo>
                  <a:lnTo>
                    <a:pt x="621" y="369"/>
                  </a:lnTo>
                  <a:lnTo>
                    <a:pt x="414" y="0"/>
                  </a:lnTo>
                  <a:lnTo>
                    <a:pt x="414" y="0"/>
                  </a:lnTo>
                  <a:lnTo>
                    <a:pt x="0" y="384"/>
                  </a:lnTo>
                  <a:lnTo>
                    <a:pt x="0" y="384"/>
                  </a:lnTo>
                  <a:lnTo>
                    <a:pt x="196" y="738"/>
                  </a:lnTo>
                  <a:lnTo>
                    <a:pt x="398" y="1076"/>
                  </a:lnTo>
                  <a:lnTo>
                    <a:pt x="600" y="1398"/>
                  </a:lnTo>
                  <a:lnTo>
                    <a:pt x="806" y="1721"/>
                  </a:lnTo>
                  <a:lnTo>
                    <a:pt x="1013" y="2028"/>
                  </a:lnTo>
                  <a:lnTo>
                    <a:pt x="1220" y="2305"/>
                  </a:lnTo>
                  <a:lnTo>
                    <a:pt x="1432" y="2581"/>
                  </a:lnTo>
                  <a:lnTo>
                    <a:pt x="1650" y="2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65;p34"/>
            <p:cNvSpPr/>
            <p:nvPr/>
          </p:nvSpPr>
          <p:spPr>
            <a:xfrm>
              <a:off x="108525" y="-2491100"/>
              <a:ext cx="96825" cy="364875"/>
            </a:xfrm>
            <a:custGeom>
              <a:avLst/>
              <a:gdLst/>
              <a:ahLst/>
              <a:cxnLst/>
              <a:rect l="l" t="t" r="r" b="b"/>
              <a:pathLst>
                <a:path w="3873" h="14595" extrusionOk="0">
                  <a:moveTo>
                    <a:pt x="382" y="0"/>
                  </a:moveTo>
                  <a:lnTo>
                    <a:pt x="329" y="16"/>
                  </a:lnTo>
                  <a:lnTo>
                    <a:pt x="281" y="46"/>
                  </a:lnTo>
                  <a:lnTo>
                    <a:pt x="234" y="92"/>
                  </a:lnTo>
                  <a:lnTo>
                    <a:pt x="191" y="154"/>
                  </a:lnTo>
                  <a:lnTo>
                    <a:pt x="154" y="215"/>
                  </a:lnTo>
                  <a:lnTo>
                    <a:pt x="122" y="292"/>
                  </a:lnTo>
                  <a:lnTo>
                    <a:pt x="96" y="384"/>
                  </a:lnTo>
                  <a:lnTo>
                    <a:pt x="64" y="507"/>
                  </a:lnTo>
                  <a:lnTo>
                    <a:pt x="43" y="645"/>
                  </a:lnTo>
                  <a:lnTo>
                    <a:pt x="21" y="784"/>
                  </a:lnTo>
                  <a:lnTo>
                    <a:pt x="11" y="953"/>
                  </a:lnTo>
                  <a:lnTo>
                    <a:pt x="0" y="1122"/>
                  </a:lnTo>
                  <a:lnTo>
                    <a:pt x="0" y="1291"/>
                  </a:lnTo>
                  <a:lnTo>
                    <a:pt x="0" y="1475"/>
                  </a:lnTo>
                  <a:lnTo>
                    <a:pt x="5" y="1675"/>
                  </a:lnTo>
                  <a:lnTo>
                    <a:pt x="21" y="1890"/>
                  </a:lnTo>
                  <a:lnTo>
                    <a:pt x="37" y="2105"/>
                  </a:lnTo>
                  <a:lnTo>
                    <a:pt x="59" y="2320"/>
                  </a:lnTo>
                  <a:lnTo>
                    <a:pt x="80" y="2566"/>
                  </a:lnTo>
                  <a:lnTo>
                    <a:pt x="143" y="3057"/>
                  </a:lnTo>
                  <a:lnTo>
                    <a:pt x="223" y="3564"/>
                  </a:lnTo>
                  <a:lnTo>
                    <a:pt x="313" y="4117"/>
                  </a:lnTo>
                  <a:lnTo>
                    <a:pt x="419" y="4686"/>
                  </a:lnTo>
                  <a:lnTo>
                    <a:pt x="541" y="5285"/>
                  </a:lnTo>
                  <a:lnTo>
                    <a:pt x="669" y="5900"/>
                  </a:lnTo>
                  <a:lnTo>
                    <a:pt x="812" y="6529"/>
                  </a:lnTo>
                  <a:lnTo>
                    <a:pt x="966" y="7175"/>
                  </a:lnTo>
                  <a:lnTo>
                    <a:pt x="1125" y="7835"/>
                  </a:lnTo>
                  <a:lnTo>
                    <a:pt x="1294" y="8511"/>
                  </a:lnTo>
                  <a:lnTo>
                    <a:pt x="1607" y="9710"/>
                  </a:lnTo>
                  <a:lnTo>
                    <a:pt x="1915" y="10846"/>
                  </a:lnTo>
                  <a:lnTo>
                    <a:pt x="2064" y="11384"/>
                  </a:lnTo>
                  <a:lnTo>
                    <a:pt x="2207" y="11876"/>
                  </a:lnTo>
                  <a:lnTo>
                    <a:pt x="2350" y="12352"/>
                  </a:lnTo>
                  <a:lnTo>
                    <a:pt x="2493" y="12782"/>
                  </a:lnTo>
                  <a:lnTo>
                    <a:pt x="2626" y="13182"/>
                  </a:lnTo>
                  <a:lnTo>
                    <a:pt x="2758" y="13535"/>
                  </a:lnTo>
                  <a:lnTo>
                    <a:pt x="2886" y="13842"/>
                  </a:lnTo>
                  <a:lnTo>
                    <a:pt x="3008" y="14103"/>
                  </a:lnTo>
                  <a:lnTo>
                    <a:pt x="3066" y="14226"/>
                  </a:lnTo>
                  <a:lnTo>
                    <a:pt x="3124" y="14318"/>
                  </a:lnTo>
                  <a:lnTo>
                    <a:pt x="3183" y="14395"/>
                  </a:lnTo>
                  <a:lnTo>
                    <a:pt x="3236" y="14472"/>
                  </a:lnTo>
                  <a:lnTo>
                    <a:pt x="3289" y="14518"/>
                  </a:lnTo>
                  <a:lnTo>
                    <a:pt x="3342" y="14564"/>
                  </a:lnTo>
                  <a:lnTo>
                    <a:pt x="3395" y="14595"/>
                  </a:lnTo>
                  <a:lnTo>
                    <a:pt x="3443" y="14595"/>
                  </a:lnTo>
                  <a:lnTo>
                    <a:pt x="3512" y="14580"/>
                  </a:lnTo>
                  <a:lnTo>
                    <a:pt x="3575" y="14534"/>
                  </a:lnTo>
                  <a:lnTo>
                    <a:pt x="3618" y="14472"/>
                  </a:lnTo>
                  <a:lnTo>
                    <a:pt x="3660" y="14380"/>
                  </a:lnTo>
                  <a:lnTo>
                    <a:pt x="3697" y="14272"/>
                  </a:lnTo>
                  <a:lnTo>
                    <a:pt x="3734" y="14149"/>
                  </a:lnTo>
                  <a:lnTo>
                    <a:pt x="3766" y="13996"/>
                  </a:lnTo>
                  <a:lnTo>
                    <a:pt x="3793" y="13827"/>
                  </a:lnTo>
                  <a:lnTo>
                    <a:pt x="3819" y="13642"/>
                  </a:lnTo>
                  <a:lnTo>
                    <a:pt x="3835" y="13443"/>
                  </a:lnTo>
                  <a:lnTo>
                    <a:pt x="3851" y="13228"/>
                  </a:lnTo>
                  <a:lnTo>
                    <a:pt x="3862" y="12982"/>
                  </a:lnTo>
                  <a:lnTo>
                    <a:pt x="3872" y="12736"/>
                  </a:lnTo>
                  <a:lnTo>
                    <a:pt x="3872" y="12475"/>
                  </a:lnTo>
                  <a:lnTo>
                    <a:pt x="3872" y="12183"/>
                  </a:lnTo>
                  <a:lnTo>
                    <a:pt x="3867" y="11891"/>
                  </a:lnTo>
                  <a:lnTo>
                    <a:pt x="3856" y="11584"/>
                  </a:lnTo>
                  <a:lnTo>
                    <a:pt x="3846" y="11261"/>
                  </a:lnTo>
                  <a:lnTo>
                    <a:pt x="3825" y="10939"/>
                  </a:lnTo>
                  <a:lnTo>
                    <a:pt x="3798" y="10601"/>
                  </a:lnTo>
                  <a:lnTo>
                    <a:pt x="3772" y="10247"/>
                  </a:lnTo>
                  <a:lnTo>
                    <a:pt x="3740" y="9894"/>
                  </a:lnTo>
                  <a:lnTo>
                    <a:pt x="3697" y="9525"/>
                  </a:lnTo>
                  <a:lnTo>
                    <a:pt x="3655" y="9157"/>
                  </a:lnTo>
                  <a:lnTo>
                    <a:pt x="3607" y="8772"/>
                  </a:lnTo>
                  <a:lnTo>
                    <a:pt x="3554" y="8388"/>
                  </a:lnTo>
                  <a:lnTo>
                    <a:pt x="3496" y="7989"/>
                  </a:lnTo>
                  <a:lnTo>
                    <a:pt x="3432" y="7605"/>
                  </a:lnTo>
                  <a:lnTo>
                    <a:pt x="3363" y="7205"/>
                  </a:lnTo>
                  <a:lnTo>
                    <a:pt x="3289" y="6806"/>
                  </a:lnTo>
                  <a:lnTo>
                    <a:pt x="3209" y="6391"/>
                  </a:lnTo>
                  <a:lnTo>
                    <a:pt x="3124" y="5992"/>
                  </a:lnTo>
                  <a:lnTo>
                    <a:pt x="3029" y="5592"/>
                  </a:lnTo>
                  <a:lnTo>
                    <a:pt x="2933" y="5178"/>
                  </a:lnTo>
                  <a:lnTo>
                    <a:pt x="2774" y="4563"/>
                  </a:lnTo>
                  <a:lnTo>
                    <a:pt x="2610" y="3979"/>
                  </a:lnTo>
                  <a:lnTo>
                    <a:pt x="2445" y="3442"/>
                  </a:lnTo>
                  <a:lnTo>
                    <a:pt x="2270" y="2935"/>
                  </a:lnTo>
                  <a:lnTo>
                    <a:pt x="2101" y="2474"/>
                  </a:lnTo>
                  <a:lnTo>
                    <a:pt x="1931" y="2043"/>
                  </a:lnTo>
                  <a:lnTo>
                    <a:pt x="1761" y="1659"/>
                  </a:lnTo>
                  <a:lnTo>
                    <a:pt x="1591" y="1321"/>
                  </a:lnTo>
                  <a:lnTo>
                    <a:pt x="1427" y="1014"/>
                  </a:lnTo>
                  <a:lnTo>
                    <a:pt x="1263" y="738"/>
                  </a:lnTo>
                  <a:lnTo>
                    <a:pt x="1109" y="507"/>
                  </a:lnTo>
                  <a:lnTo>
                    <a:pt x="960" y="323"/>
                  </a:lnTo>
                  <a:lnTo>
                    <a:pt x="817" y="185"/>
                  </a:lnTo>
                  <a:lnTo>
                    <a:pt x="679" y="77"/>
                  </a:lnTo>
                  <a:lnTo>
                    <a:pt x="557" y="16"/>
                  </a:lnTo>
                  <a:lnTo>
                    <a:pt x="499" y="0"/>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66;p34"/>
            <p:cNvSpPr/>
            <p:nvPr/>
          </p:nvSpPr>
          <p:spPr>
            <a:xfrm>
              <a:off x="108525" y="-2491100"/>
              <a:ext cx="96825" cy="364875"/>
            </a:xfrm>
            <a:custGeom>
              <a:avLst/>
              <a:gdLst/>
              <a:ahLst/>
              <a:cxnLst/>
              <a:rect l="l" t="t" r="r" b="b"/>
              <a:pathLst>
                <a:path w="3873" h="14595" fill="none" extrusionOk="0">
                  <a:moveTo>
                    <a:pt x="3443" y="14595"/>
                  </a:moveTo>
                  <a:lnTo>
                    <a:pt x="3443" y="14595"/>
                  </a:lnTo>
                  <a:lnTo>
                    <a:pt x="3512" y="14580"/>
                  </a:lnTo>
                  <a:lnTo>
                    <a:pt x="3575" y="14534"/>
                  </a:lnTo>
                  <a:lnTo>
                    <a:pt x="3575" y="14534"/>
                  </a:lnTo>
                  <a:lnTo>
                    <a:pt x="3618" y="14472"/>
                  </a:lnTo>
                  <a:lnTo>
                    <a:pt x="3660" y="14380"/>
                  </a:lnTo>
                  <a:lnTo>
                    <a:pt x="3697" y="14272"/>
                  </a:lnTo>
                  <a:lnTo>
                    <a:pt x="3734" y="14149"/>
                  </a:lnTo>
                  <a:lnTo>
                    <a:pt x="3766" y="13996"/>
                  </a:lnTo>
                  <a:lnTo>
                    <a:pt x="3793" y="13827"/>
                  </a:lnTo>
                  <a:lnTo>
                    <a:pt x="3819" y="13642"/>
                  </a:lnTo>
                  <a:lnTo>
                    <a:pt x="3835" y="13443"/>
                  </a:lnTo>
                  <a:lnTo>
                    <a:pt x="3851" y="13228"/>
                  </a:lnTo>
                  <a:lnTo>
                    <a:pt x="3862" y="12982"/>
                  </a:lnTo>
                  <a:lnTo>
                    <a:pt x="3872" y="12736"/>
                  </a:lnTo>
                  <a:lnTo>
                    <a:pt x="3872" y="12475"/>
                  </a:lnTo>
                  <a:lnTo>
                    <a:pt x="3872" y="12183"/>
                  </a:lnTo>
                  <a:lnTo>
                    <a:pt x="3867" y="11891"/>
                  </a:lnTo>
                  <a:lnTo>
                    <a:pt x="3856" y="11584"/>
                  </a:lnTo>
                  <a:lnTo>
                    <a:pt x="3846" y="11261"/>
                  </a:lnTo>
                  <a:lnTo>
                    <a:pt x="3825" y="10939"/>
                  </a:lnTo>
                  <a:lnTo>
                    <a:pt x="3798" y="10601"/>
                  </a:lnTo>
                  <a:lnTo>
                    <a:pt x="3772" y="10247"/>
                  </a:lnTo>
                  <a:lnTo>
                    <a:pt x="3740" y="9894"/>
                  </a:lnTo>
                  <a:lnTo>
                    <a:pt x="3697" y="9525"/>
                  </a:lnTo>
                  <a:lnTo>
                    <a:pt x="3655" y="9157"/>
                  </a:lnTo>
                  <a:lnTo>
                    <a:pt x="3607" y="8772"/>
                  </a:lnTo>
                  <a:lnTo>
                    <a:pt x="3554" y="8388"/>
                  </a:lnTo>
                  <a:lnTo>
                    <a:pt x="3496" y="7989"/>
                  </a:lnTo>
                  <a:lnTo>
                    <a:pt x="3432" y="7605"/>
                  </a:lnTo>
                  <a:lnTo>
                    <a:pt x="3363" y="7205"/>
                  </a:lnTo>
                  <a:lnTo>
                    <a:pt x="3289" y="6806"/>
                  </a:lnTo>
                  <a:lnTo>
                    <a:pt x="3209" y="6391"/>
                  </a:lnTo>
                  <a:lnTo>
                    <a:pt x="3124" y="5992"/>
                  </a:lnTo>
                  <a:lnTo>
                    <a:pt x="3029" y="5592"/>
                  </a:lnTo>
                  <a:lnTo>
                    <a:pt x="2933" y="5178"/>
                  </a:lnTo>
                  <a:lnTo>
                    <a:pt x="2933" y="5178"/>
                  </a:lnTo>
                  <a:lnTo>
                    <a:pt x="2774" y="4563"/>
                  </a:lnTo>
                  <a:lnTo>
                    <a:pt x="2610" y="3979"/>
                  </a:lnTo>
                  <a:lnTo>
                    <a:pt x="2445" y="3442"/>
                  </a:lnTo>
                  <a:lnTo>
                    <a:pt x="2270" y="2935"/>
                  </a:lnTo>
                  <a:lnTo>
                    <a:pt x="2101" y="2474"/>
                  </a:lnTo>
                  <a:lnTo>
                    <a:pt x="1931" y="2043"/>
                  </a:lnTo>
                  <a:lnTo>
                    <a:pt x="1761" y="1659"/>
                  </a:lnTo>
                  <a:lnTo>
                    <a:pt x="1591" y="1321"/>
                  </a:lnTo>
                  <a:lnTo>
                    <a:pt x="1427" y="1014"/>
                  </a:lnTo>
                  <a:lnTo>
                    <a:pt x="1263" y="738"/>
                  </a:lnTo>
                  <a:lnTo>
                    <a:pt x="1109" y="507"/>
                  </a:lnTo>
                  <a:lnTo>
                    <a:pt x="960" y="323"/>
                  </a:lnTo>
                  <a:lnTo>
                    <a:pt x="817" y="185"/>
                  </a:lnTo>
                  <a:lnTo>
                    <a:pt x="679" y="77"/>
                  </a:lnTo>
                  <a:lnTo>
                    <a:pt x="557" y="16"/>
                  </a:lnTo>
                  <a:lnTo>
                    <a:pt x="499" y="0"/>
                  </a:lnTo>
                  <a:lnTo>
                    <a:pt x="440" y="0"/>
                  </a:lnTo>
                  <a:lnTo>
                    <a:pt x="440" y="0"/>
                  </a:lnTo>
                  <a:lnTo>
                    <a:pt x="382" y="0"/>
                  </a:lnTo>
                  <a:lnTo>
                    <a:pt x="329" y="16"/>
                  </a:lnTo>
                  <a:lnTo>
                    <a:pt x="281" y="46"/>
                  </a:lnTo>
                  <a:lnTo>
                    <a:pt x="234" y="92"/>
                  </a:lnTo>
                  <a:lnTo>
                    <a:pt x="191" y="154"/>
                  </a:lnTo>
                  <a:lnTo>
                    <a:pt x="154" y="215"/>
                  </a:lnTo>
                  <a:lnTo>
                    <a:pt x="122" y="292"/>
                  </a:lnTo>
                  <a:lnTo>
                    <a:pt x="96" y="384"/>
                  </a:lnTo>
                  <a:lnTo>
                    <a:pt x="96" y="384"/>
                  </a:lnTo>
                  <a:lnTo>
                    <a:pt x="64" y="507"/>
                  </a:lnTo>
                  <a:lnTo>
                    <a:pt x="43" y="645"/>
                  </a:lnTo>
                  <a:lnTo>
                    <a:pt x="21" y="784"/>
                  </a:lnTo>
                  <a:lnTo>
                    <a:pt x="11" y="953"/>
                  </a:lnTo>
                  <a:lnTo>
                    <a:pt x="0" y="1122"/>
                  </a:lnTo>
                  <a:lnTo>
                    <a:pt x="0" y="1291"/>
                  </a:lnTo>
                  <a:lnTo>
                    <a:pt x="0" y="1475"/>
                  </a:lnTo>
                  <a:lnTo>
                    <a:pt x="5" y="1675"/>
                  </a:lnTo>
                  <a:lnTo>
                    <a:pt x="21" y="1890"/>
                  </a:lnTo>
                  <a:lnTo>
                    <a:pt x="37" y="2105"/>
                  </a:lnTo>
                  <a:lnTo>
                    <a:pt x="59" y="2320"/>
                  </a:lnTo>
                  <a:lnTo>
                    <a:pt x="80" y="2566"/>
                  </a:lnTo>
                  <a:lnTo>
                    <a:pt x="143" y="3057"/>
                  </a:lnTo>
                  <a:lnTo>
                    <a:pt x="223" y="3564"/>
                  </a:lnTo>
                  <a:lnTo>
                    <a:pt x="313" y="4117"/>
                  </a:lnTo>
                  <a:lnTo>
                    <a:pt x="419" y="4686"/>
                  </a:lnTo>
                  <a:lnTo>
                    <a:pt x="541" y="5285"/>
                  </a:lnTo>
                  <a:lnTo>
                    <a:pt x="669" y="5900"/>
                  </a:lnTo>
                  <a:lnTo>
                    <a:pt x="812" y="6529"/>
                  </a:lnTo>
                  <a:lnTo>
                    <a:pt x="966" y="7175"/>
                  </a:lnTo>
                  <a:lnTo>
                    <a:pt x="1125" y="7835"/>
                  </a:lnTo>
                  <a:lnTo>
                    <a:pt x="1294" y="8511"/>
                  </a:lnTo>
                  <a:lnTo>
                    <a:pt x="1294" y="8511"/>
                  </a:lnTo>
                  <a:lnTo>
                    <a:pt x="1607" y="9710"/>
                  </a:lnTo>
                  <a:lnTo>
                    <a:pt x="1915" y="10846"/>
                  </a:lnTo>
                  <a:lnTo>
                    <a:pt x="2064" y="11384"/>
                  </a:lnTo>
                  <a:lnTo>
                    <a:pt x="2207" y="11876"/>
                  </a:lnTo>
                  <a:lnTo>
                    <a:pt x="2350" y="12352"/>
                  </a:lnTo>
                  <a:lnTo>
                    <a:pt x="2493" y="12782"/>
                  </a:lnTo>
                  <a:lnTo>
                    <a:pt x="2626" y="13182"/>
                  </a:lnTo>
                  <a:lnTo>
                    <a:pt x="2758" y="13535"/>
                  </a:lnTo>
                  <a:lnTo>
                    <a:pt x="2886" y="13842"/>
                  </a:lnTo>
                  <a:lnTo>
                    <a:pt x="3008" y="14103"/>
                  </a:lnTo>
                  <a:lnTo>
                    <a:pt x="3066" y="14226"/>
                  </a:lnTo>
                  <a:lnTo>
                    <a:pt x="3124" y="14318"/>
                  </a:lnTo>
                  <a:lnTo>
                    <a:pt x="3183" y="14395"/>
                  </a:lnTo>
                  <a:lnTo>
                    <a:pt x="3236" y="14472"/>
                  </a:lnTo>
                  <a:lnTo>
                    <a:pt x="3289" y="14518"/>
                  </a:lnTo>
                  <a:lnTo>
                    <a:pt x="3342" y="14564"/>
                  </a:lnTo>
                  <a:lnTo>
                    <a:pt x="3395" y="14595"/>
                  </a:lnTo>
                  <a:lnTo>
                    <a:pt x="3443" y="14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67;p34"/>
            <p:cNvSpPr/>
            <p:nvPr/>
          </p:nvSpPr>
          <p:spPr>
            <a:xfrm>
              <a:off x="-1220875" y="-7785175"/>
              <a:ext cx="1374500" cy="4591250"/>
            </a:xfrm>
            <a:custGeom>
              <a:avLst/>
              <a:gdLst/>
              <a:ahLst/>
              <a:cxnLst/>
              <a:rect l="l" t="t" r="r" b="b"/>
              <a:pathLst>
                <a:path w="54980" h="183650" extrusionOk="0">
                  <a:moveTo>
                    <a:pt x="22014" y="1"/>
                  </a:moveTo>
                  <a:lnTo>
                    <a:pt x="21637" y="16"/>
                  </a:lnTo>
                  <a:lnTo>
                    <a:pt x="21260" y="47"/>
                  </a:lnTo>
                  <a:lnTo>
                    <a:pt x="20884" y="93"/>
                  </a:lnTo>
                  <a:lnTo>
                    <a:pt x="20507" y="155"/>
                  </a:lnTo>
                  <a:lnTo>
                    <a:pt x="20194" y="216"/>
                  </a:lnTo>
                  <a:lnTo>
                    <a:pt x="19881" y="293"/>
                  </a:lnTo>
                  <a:lnTo>
                    <a:pt x="19568" y="385"/>
                  </a:lnTo>
                  <a:lnTo>
                    <a:pt x="19255" y="493"/>
                  </a:lnTo>
                  <a:lnTo>
                    <a:pt x="18942" y="615"/>
                  </a:lnTo>
                  <a:lnTo>
                    <a:pt x="18635" y="754"/>
                  </a:lnTo>
                  <a:lnTo>
                    <a:pt x="18322" y="892"/>
                  </a:lnTo>
                  <a:lnTo>
                    <a:pt x="18014" y="1046"/>
                  </a:lnTo>
                  <a:lnTo>
                    <a:pt x="17706" y="1230"/>
                  </a:lnTo>
                  <a:lnTo>
                    <a:pt x="17394" y="1414"/>
                  </a:lnTo>
                  <a:lnTo>
                    <a:pt x="17091" y="1614"/>
                  </a:lnTo>
                  <a:lnTo>
                    <a:pt x="16784" y="1814"/>
                  </a:lnTo>
                  <a:lnTo>
                    <a:pt x="16476" y="2044"/>
                  </a:lnTo>
                  <a:lnTo>
                    <a:pt x="16174" y="2290"/>
                  </a:lnTo>
                  <a:lnTo>
                    <a:pt x="15871" y="2536"/>
                  </a:lnTo>
                  <a:lnTo>
                    <a:pt x="15569" y="2797"/>
                  </a:lnTo>
                  <a:lnTo>
                    <a:pt x="15266" y="3074"/>
                  </a:lnTo>
                  <a:lnTo>
                    <a:pt x="14969" y="3365"/>
                  </a:lnTo>
                  <a:lnTo>
                    <a:pt x="14672" y="3657"/>
                  </a:lnTo>
                  <a:lnTo>
                    <a:pt x="14375" y="3965"/>
                  </a:lnTo>
                  <a:lnTo>
                    <a:pt x="14084" y="4303"/>
                  </a:lnTo>
                  <a:lnTo>
                    <a:pt x="13792" y="4625"/>
                  </a:lnTo>
                  <a:lnTo>
                    <a:pt x="13500" y="4979"/>
                  </a:lnTo>
                  <a:lnTo>
                    <a:pt x="13208" y="5347"/>
                  </a:lnTo>
                  <a:lnTo>
                    <a:pt x="12922" y="5716"/>
                  </a:lnTo>
                  <a:lnTo>
                    <a:pt x="12636" y="6100"/>
                  </a:lnTo>
                  <a:lnTo>
                    <a:pt x="12354" y="6499"/>
                  </a:lnTo>
                  <a:lnTo>
                    <a:pt x="12073" y="6899"/>
                  </a:lnTo>
                  <a:lnTo>
                    <a:pt x="11792" y="7329"/>
                  </a:lnTo>
                  <a:lnTo>
                    <a:pt x="11516" y="7759"/>
                  </a:lnTo>
                  <a:lnTo>
                    <a:pt x="11241" y="8205"/>
                  </a:lnTo>
                  <a:lnTo>
                    <a:pt x="10970" y="8650"/>
                  </a:lnTo>
                  <a:lnTo>
                    <a:pt x="10700" y="9127"/>
                  </a:lnTo>
                  <a:lnTo>
                    <a:pt x="10434" y="9603"/>
                  </a:lnTo>
                  <a:lnTo>
                    <a:pt x="10169" y="10079"/>
                  </a:lnTo>
                  <a:lnTo>
                    <a:pt x="9909" y="10586"/>
                  </a:lnTo>
                  <a:lnTo>
                    <a:pt x="9649" y="11093"/>
                  </a:lnTo>
                  <a:lnTo>
                    <a:pt x="9389" y="11615"/>
                  </a:lnTo>
                  <a:lnTo>
                    <a:pt x="9135" y="12153"/>
                  </a:lnTo>
                  <a:lnTo>
                    <a:pt x="8885" y="12691"/>
                  </a:lnTo>
                  <a:lnTo>
                    <a:pt x="8636" y="13244"/>
                  </a:lnTo>
                  <a:lnTo>
                    <a:pt x="8392" y="13812"/>
                  </a:lnTo>
                  <a:lnTo>
                    <a:pt x="8148" y="14381"/>
                  </a:lnTo>
                  <a:lnTo>
                    <a:pt x="7909" y="14964"/>
                  </a:lnTo>
                  <a:lnTo>
                    <a:pt x="7676" y="15564"/>
                  </a:lnTo>
                  <a:lnTo>
                    <a:pt x="7443" y="16178"/>
                  </a:lnTo>
                  <a:lnTo>
                    <a:pt x="7215" y="16793"/>
                  </a:lnTo>
                  <a:lnTo>
                    <a:pt x="6987" y="17422"/>
                  </a:lnTo>
                  <a:lnTo>
                    <a:pt x="6764" y="18052"/>
                  </a:lnTo>
                  <a:lnTo>
                    <a:pt x="6546" y="18698"/>
                  </a:lnTo>
                  <a:lnTo>
                    <a:pt x="6329" y="19358"/>
                  </a:lnTo>
                  <a:lnTo>
                    <a:pt x="6117" y="20019"/>
                  </a:lnTo>
                  <a:lnTo>
                    <a:pt x="5910" y="20695"/>
                  </a:lnTo>
                  <a:lnTo>
                    <a:pt x="5708" y="21386"/>
                  </a:lnTo>
                  <a:lnTo>
                    <a:pt x="5507" y="22077"/>
                  </a:lnTo>
                  <a:lnTo>
                    <a:pt x="5310" y="22784"/>
                  </a:lnTo>
                  <a:lnTo>
                    <a:pt x="5119" y="23491"/>
                  </a:lnTo>
                  <a:lnTo>
                    <a:pt x="4928" y="24228"/>
                  </a:lnTo>
                  <a:lnTo>
                    <a:pt x="4743" y="24950"/>
                  </a:lnTo>
                  <a:lnTo>
                    <a:pt x="4568" y="25703"/>
                  </a:lnTo>
                  <a:lnTo>
                    <a:pt x="4387" y="26441"/>
                  </a:lnTo>
                  <a:lnTo>
                    <a:pt x="4218" y="27209"/>
                  </a:lnTo>
                  <a:lnTo>
                    <a:pt x="4053" y="27977"/>
                  </a:lnTo>
                  <a:lnTo>
                    <a:pt x="3889" y="28760"/>
                  </a:lnTo>
                  <a:lnTo>
                    <a:pt x="3746" y="29467"/>
                  </a:lnTo>
                  <a:lnTo>
                    <a:pt x="3608" y="30174"/>
                  </a:lnTo>
                  <a:lnTo>
                    <a:pt x="3475" y="30880"/>
                  </a:lnTo>
                  <a:lnTo>
                    <a:pt x="3342" y="31602"/>
                  </a:lnTo>
                  <a:lnTo>
                    <a:pt x="3215" y="32325"/>
                  </a:lnTo>
                  <a:lnTo>
                    <a:pt x="3093" y="33047"/>
                  </a:lnTo>
                  <a:lnTo>
                    <a:pt x="2971" y="33784"/>
                  </a:lnTo>
                  <a:lnTo>
                    <a:pt x="2854" y="34521"/>
                  </a:lnTo>
                  <a:lnTo>
                    <a:pt x="2743" y="35259"/>
                  </a:lnTo>
                  <a:lnTo>
                    <a:pt x="2632" y="35996"/>
                  </a:lnTo>
                  <a:lnTo>
                    <a:pt x="2526" y="36749"/>
                  </a:lnTo>
                  <a:lnTo>
                    <a:pt x="2425" y="37502"/>
                  </a:lnTo>
                  <a:lnTo>
                    <a:pt x="2324" y="38255"/>
                  </a:lnTo>
                  <a:lnTo>
                    <a:pt x="2229" y="39007"/>
                  </a:lnTo>
                  <a:lnTo>
                    <a:pt x="2133" y="39760"/>
                  </a:lnTo>
                  <a:lnTo>
                    <a:pt x="2043" y="40528"/>
                  </a:lnTo>
                  <a:lnTo>
                    <a:pt x="1868" y="42065"/>
                  </a:lnTo>
                  <a:lnTo>
                    <a:pt x="1709" y="43616"/>
                  </a:lnTo>
                  <a:lnTo>
                    <a:pt x="1560" y="45183"/>
                  </a:lnTo>
                  <a:lnTo>
                    <a:pt x="1417" y="46750"/>
                  </a:lnTo>
                  <a:lnTo>
                    <a:pt x="1290" y="48333"/>
                  </a:lnTo>
                  <a:lnTo>
                    <a:pt x="1168" y="49930"/>
                  </a:lnTo>
                  <a:lnTo>
                    <a:pt x="1062" y="51528"/>
                  </a:lnTo>
                  <a:lnTo>
                    <a:pt x="956" y="53141"/>
                  </a:lnTo>
                  <a:lnTo>
                    <a:pt x="865" y="54754"/>
                  </a:lnTo>
                  <a:lnTo>
                    <a:pt x="781" y="56383"/>
                  </a:lnTo>
                  <a:lnTo>
                    <a:pt x="701" y="58011"/>
                  </a:lnTo>
                  <a:lnTo>
                    <a:pt x="632" y="59640"/>
                  </a:lnTo>
                  <a:lnTo>
                    <a:pt x="568" y="61284"/>
                  </a:lnTo>
                  <a:lnTo>
                    <a:pt x="515" y="62912"/>
                  </a:lnTo>
                  <a:lnTo>
                    <a:pt x="462" y="64556"/>
                  </a:lnTo>
                  <a:lnTo>
                    <a:pt x="415" y="66200"/>
                  </a:lnTo>
                  <a:lnTo>
                    <a:pt x="377" y="67859"/>
                  </a:lnTo>
                  <a:lnTo>
                    <a:pt x="340" y="69503"/>
                  </a:lnTo>
                  <a:lnTo>
                    <a:pt x="308" y="71147"/>
                  </a:lnTo>
                  <a:lnTo>
                    <a:pt x="282" y="72790"/>
                  </a:lnTo>
                  <a:lnTo>
                    <a:pt x="234" y="76078"/>
                  </a:lnTo>
                  <a:lnTo>
                    <a:pt x="197" y="79350"/>
                  </a:lnTo>
                  <a:lnTo>
                    <a:pt x="139" y="85803"/>
                  </a:lnTo>
                  <a:lnTo>
                    <a:pt x="91" y="92824"/>
                  </a:lnTo>
                  <a:lnTo>
                    <a:pt x="64" y="96526"/>
                  </a:lnTo>
                  <a:lnTo>
                    <a:pt x="49" y="100321"/>
                  </a:lnTo>
                  <a:lnTo>
                    <a:pt x="33" y="104192"/>
                  </a:lnTo>
                  <a:lnTo>
                    <a:pt x="17" y="108125"/>
                  </a:lnTo>
                  <a:lnTo>
                    <a:pt x="6" y="112104"/>
                  </a:lnTo>
                  <a:lnTo>
                    <a:pt x="1" y="116114"/>
                  </a:lnTo>
                  <a:lnTo>
                    <a:pt x="1" y="120139"/>
                  </a:lnTo>
                  <a:lnTo>
                    <a:pt x="1" y="124164"/>
                  </a:lnTo>
                  <a:lnTo>
                    <a:pt x="6" y="128158"/>
                  </a:lnTo>
                  <a:lnTo>
                    <a:pt x="17" y="132107"/>
                  </a:lnTo>
                  <a:lnTo>
                    <a:pt x="33" y="135993"/>
                  </a:lnTo>
                  <a:lnTo>
                    <a:pt x="54" y="139819"/>
                  </a:lnTo>
                  <a:lnTo>
                    <a:pt x="80" y="143552"/>
                  </a:lnTo>
                  <a:lnTo>
                    <a:pt x="112" y="147178"/>
                  </a:lnTo>
                  <a:lnTo>
                    <a:pt x="155" y="150665"/>
                  </a:lnTo>
                  <a:lnTo>
                    <a:pt x="197" y="154014"/>
                  </a:lnTo>
                  <a:lnTo>
                    <a:pt x="245" y="157210"/>
                  </a:lnTo>
                  <a:lnTo>
                    <a:pt x="303" y="160221"/>
                  </a:lnTo>
                  <a:lnTo>
                    <a:pt x="367" y="163047"/>
                  </a:lnTo>
                  <a:lnTo>
                    <a:pt x="404" y="164369"/>
                  </a:lnTo>
                  <a:lnTo>
                    <a:pt x="441" y="165644"/>
                  </a:lnTo>
                  <a:lnTo>
                    <a:pt x="478" y="166873"/>
                  </a:lnTo>
                  <a:lnTo>
                    <a:pt x="521" y="168025"/>
                  </a:lnTo>
                  <a:lnTo>
                    <a:pt x="563" y="169131"/>
                  </a:lnTo>
                  <a:lnTo>
                    <a:pt x="605" y="170160"/>
                  </a:lnTo>
                  <a:lnTo>
                    <a:pt x="653" y="171128"/>
                  </a:lnTo>
                  <a:lnTo>
                    <a:pt x="701" y="172035"/>
                  </a:lnTo>
                  <a:lnTo>
                    <a:pt x="749" y="172864"/>
                  </a:lnTo>
                  <a:lnTo>
                    <a:pt x="802" y="173617"/>
                  </a:lnTo>
                  <a:lnTo>
                    <a:pt x="855" y="174308"/>
                  </a:lnTo>
                  <a:lnTo>
                    <a:pt x="913" y="174923"/>
                  </a:lnTo>
                  <a:lnTo>
                    <a:pt x="971" y="175445"/>
                  </a:lnTo>
                  <a:lnTo>
                    <a:pt x="1030" y="175891"/>
                  </a:lnTo>
                  <a:lnTo>
                    <a:pt x="1062" y="176091"/>
                  </a:lnTo>
                  <a:lnTo>
                    <a:pt x="1093" y="176260"/>
                  </a:lnTo>
                  <a:lnTo>
                    <a:pt x="1125" y="176413"/>
                  </a:lnTo>
                  <a:lnTo>
                    <a:pt x="1162" y="176536"/>
                  </a:lnTo>
                  <a:lnTo>
                    <a:pt x="1194" y="176644"/>
                  </a:lnTo>
                  <a:lnTo>
                    <a:pt x="1226" y="176736"/>
                  </a:lnTo>
                  <a:lnTo>
                    <a:pt x="1263" y="176797"/>
                  </a:lnTo>
                  <a:lnTo>
                    <a:pt x="1300" y="176843"/>
                  </a:lnTo>
                  <a:lnTo>
                    <a:pt x="2085" y="177458"/>
                  </a:lnTo>
                  <a:lnTo>
                    <a:pt x="2870" y="178057"/>
                  </a:lnTo>
                  <a:lnTo>
                    <a:pt x="3655" y="178610"/>
                  </a:lnTo>
                  <a:lnTo>
                    <a:pt x="4440" y="179148"/>
                  </a:lnTo>
                  <a:lnTo>
                    <a:pt x="5220" y="179639"/>
                  </a:lnTo>
                  <a:lnTo>
                    <a:pt x="6000" y="180100"/>
                  </a:lnTo>
                  <a:lnTo>
                    <a:pt x="6780" y="180530"/>
                  </a:lnTo>
                  <a:lnTo>
                    <a:pt x="7559" y="180930"/>
                  </a:lnTo>
                  <a:lnTo>
                    <a:pt x="8334" y="181299"/>
                  </a:lnTo>
                  <a:lnTo>
                    <a:pt x="9108" y="181637"/>
                  </a:lnTo>
                  <a:lnTo>
                    <a:pt x="9877" y="181959"/>
                  </a:lnTo>
                  <a:lnTo>
                    <a:pt x="10646" y="182236"/>
                  </a:lnTo>
                  <a:lnTo>
                    <a:pt x="11416" y="182497"/>
                  </a:lnTo>
                  <a:lnTo>
                    <a:pt x="12179" y="182727"/>
                  </a:lnTo>
                  <a:lnTo>
                    <a:pt x="12938" y="182927"/>
                  </a:lnTo>
                  <a:lnTo>
                    <a:pt x="13696" y="183111"/>
                  </a:lnTo>
                  <a:lnTo>
                    <a:pt x="14455" y="183265"/>
                  </a:lnTo>
                  <a:lnTo>
                    <a:pt x="15208" y="183388"/>
                  </a:lnTo>
                  <a:lnTo>
                    <a:pt x="15956" y="183480"/>
                  </a:lnTo>
                  <a:lnTo>
                    <a:pt x="16704" y="183557"/>
                  </a:lnTo>
                  <a:lnTo>
                    <a:pt x="17447" y="183618"/>
                  </a:lnTo>
                  <a:lnTo>
                    <a:pt x="18189" y="183649"/>
                  </a:lnTo>
                  <a:lnTo>
                    <a:pt x="18921" y="183649"/>
                  </a:lnTo>
                  <a:lnTo>
                    <a:pt x="19658" y="183634"/>
                  </a:lnTo>
                  <a:lnTo>
                    <a:pt x="20385" y="183603"/>
                  </a:lnTo>
                  <a:lnTo>
                    <a:pt x="21112" y="183542"/>
                  </a:lnTo>
                  <a:lnTo>
                    <a:pt x="21828" y="183480"/>
                  </a:lnTo>
                  <a:lnTo>
                    <a:pt x="22544" y="183373"/>
                  </a:lnTo>
                  <a:lnTo>
                    <a:pt x="23260" y="183265"/>
                  </a:lnTo>
                  <a:lnTo>
                    <a:pt x="23966" y="183127"/>
                  </a:lnTo>
                  <a:lnTo>
                    <a:pt x="24671" y="182973"/>
                  </a:lnTo>
                  <a:lnTo>
                    <a:pt x="25366" y="182804"/>
                  </a:lnTo>
                  <a:lnTo>
                    <a:pt x="26061" y="182620"/>
                  </a:lnTo>
                  <a:lnTo>
                    <a:pt x="26750" y="182420"/>
                  </a:lnTo>
                  <a:lnTo>
                    <a:pt x="27429" y="182190"/>
                  </a:lnTo>
                  <a:lnTo>
                    <a:pt x="28108" y="181959"/>
                  </a:lnTo>
                  <a:lnTo>
                    <a:pt x="28782" y="181713"/>
                  </a:lnTo>
                  <a:lnTo>
                    <a:pt x="29450" y="181437"/>
                  </a:lnTo>
                  <a:lnTo>
                    <a:pt x="30108" y="181160"/>
                  </a:lnTo>
                  <a:lnTo>
                    <a:pt x="30766" y="180868"/>
                  </a:lnTo>
                  <a:lnTo>
                    <a:pt x="31413" y="180577"/>
                  </a:lnTo>
                  <a:lnTo>
                    <a:pt x="32060" y="180254"/>
                  </a:lnTo>
                  <a:lnTo>
                    <a:pt x="32696" y="179916"/>
                  </a:lnTo>
                  <a:lnTo>
                    <a:pt x="33328" y="179578"/>
                  </a:lnTo>
                  <a:lnTo>
                    <a:pt x="33953" y="179240"/>
                  </a:lnTo>
                  <a:lnTo>
                    <a:pt x="34569" y="178871"/>
                  </a:lnTo>
                  <a:lnTo>
                    <a:pt x="35184" y="178503"/>
                  </a:lnTo>
                  <a:lnTo>
                    <a:pt x="35789" y="178118"/>
                  </a:lnTo>
                  <a:lnTo>
                    <a:pt x="36383" y="177734"/>
                  </a:lnTo>
                  <a:lnTo>
                    <a:pt x="36977" y="177335"/>
                  </a:lnTo>
                  <a:lnTo>
                    <a:pt x="37560" y="176936"/>
                  </a:lnTo>
                  <a:lnTo>
                    <a:pt x="38139" y="176521"/>
                  </a:lnTo>
                  <a:lnTo>
                    <a:pt x="38706" y="176106"/>
                  </a:lnTo>
                  <a:lnTo>
                    <a:pt x="39268" y="175676"/>
                  </a:lnTo>
                  <a:lnTo>
                    <a:pt x="39820" y="175261"/>
                  </a:lnTo>
                  <a:lnTo>
                    <a:pt x="40366" y="174815"/>
                  </a:lnTo>
                  <a:lnTo>
                    <a:pt x="40907" y="174385"/>
                  </a:lnTo>
                  <a:lnTo>
                    <a:pt x="41438" y="173940"/>
                  </a:lnTo>
                  <a:lnTo>
                    <a:pt x="41958" y="173494"/>
                  </a:lnTo>
                  <a:lnTo>
                    <a:pt x="42472" y="173049"/>
                  </a:lnTo>
                  <a:lnTo>
                    <a:pt x="43475" y="172158"/>
                  </a:lnTo>
                  <a:lnTo>
                    <a:pt x="44445" y="171251"/>
                  </a:lnTo>
                  <a:lnTo>
                    <a:pt x="45050" y="170667"/>
                  </a:lnTo>
                  <a:lnTo>
                    <a:pt x="45639" y="170084"/>
                  </a:lnTo>
                  <a:lnTo>
                    <a:pt x="46212" y="169500"/>
                  </a:lnTo>
                  <a:lnTo>
                    <a:pt x="46769" y="168931"/>
                  </a:lnTo>
                  <a:lnTo>
                    <a:pt x="47315" y="168363"/>
                  </a:lnTo>
                  <a:lnTo>
                    <a:pt x="47840" y="167795"/>
                  </a:lnTo>
                  <a:lnTo>
                    <a:pt x="48349" y="167226"/>
                  </a:lnTo>
                  <a:lnTo>
                    <a:pt x="48843" y="166688"/>
                  </a:lnTo>
                  <a:lnTo>
                    <a:pt x="49781" y="165613"/>
                  </a:lnTo>
                  <a:lnTo>
                    <a:pt x="50646" y="164584"/>
                  </a:lnTo>
                  <a:lnTo>
                    <a:pt x="51442" y="163601"/>
                  </a:lnTo>
                  <a:lnTo>
                    <a:pt x="52158" y="162694"/>
                  </a:lnTo>
                  <a:lnTo>
                    <a:pt x="52805" y="161865"/>
                  </a:lnTo>
                  <a:lnTo>
                    <a:pt x="53367" y="161112"/>
                  </a:lnTo>
                  <a:lnTo>
                    <a:pt x="53850" y="160451"/>
                  </a:lnTo>
                  <a:lnTo>
                    <a:pt x="54253" y="159898"/>
                  </a:lnTo>
                  <a:lnTo>
                    <a:pt x="54794" y="159115"/>
                  </a:lnTo>
                  <a:lnTo>
                    <a:pt x="54980" y="158838"/>
                  </a:lnTo>
                  <a:lnTo>
                    <a:pt x="54852" y="150050"/>
                  </a:lnTo>
                  <a:lnTo>
                    <a:pt x="54778" y="145657"/>
                  </a:lnTo>
                  <a:lnTo>
                    <a:pt x="54704" y="141263"/>
                  </a:lnTo>
                  <a:lnTo>
                    <a:pt x="54619" y="136869"/>
                  </a:lnTo>
                  <a:lnTo>
                    <a:pt x="54523" y="132491"/>
                  </a:lnTo>
                  <a:lnTo>
                    <a:pt x="54476" y="130309"/>
                  </a:lnTo>
                  <a:lnTo>
                    <a:pt x="54417" y="128128"/>
                  </a:lnTo>
                  <a:lnTo>
                    <a:pt x="54359" y="125946"/>
                  </a:lnTo>
                  <a:lnTo>
                    <a:pt x="54295" y="123765"/>
                  </a:lnTo>
                  <a:lnTo>
                    <a:pt x="54226" y="121583"/>
                  </a:lnTo>
                  <a:lnTo>
                    <a:pt x="54157" y="119401"/>
                  </a:lnTo>
                  <a:lnTo>
                    <a:pt x="54083" y="117220"/>
                  </a:lnTo>
                  <a:lnTo>
                    <a:pt x="53998" y="115054"/>
                  </a:lnTo>
                  <a:lnTo>
                    <a:pt x="53913" y="112872"/>
                  </a:lnTo>
                  <a:lnTo>
                    <a:pt x="53823" y="110706"/>
                  </a:lnTo>
                  <a:lnTo>
                    <a:pt x="53723" y="108540"/>
                  </a:lnTo>
                  <a:lnTo>
                    <a:pt x="53622" y="106374"/>
                  </a:lnTo>
                  <a:lnTo>
                    <a:pt x="53510" y="104223"/>
                  </a:lnTo>
                  <a:lnTo>
                    <a:pt x="53394" y="102057"/>
                  </a:lnTo>
                  <a:lnTo>
                    <a:pt x="53272" y="99906"/>
                  </a:lnTo>
                  <a:lnTo>
                    <a:pt x="53144" y="97755"/>
                  </a:lnTo>
                  <a:lnTo>
                    <a:pt x="53006" y="95604"/>
                  </a:lnTo>
                  <a:lnTo>
                    <a:pt x="52863" y="93453"/>
                  </a:lnTo>
                  <a:lnTo>
                    <a:pt x="52709" y="91303"/>
                  </a:lnTo>
                  <a:lnTo>
                    <a:pt x="52550" y="89167"/>
                  </a:lnTo>
                  <a:lnTo>
                    <a:pt x="52381" y="87032"/>
                  </a:lnTo>
                  <a:lnTo>
                    <a:pt x="52200" y="84896"/>
                  </a:lnTo>
                  <a:lnTo>
                    <a:pt x="52015" y="82761"/>
                  </a:lnTo>
                  <a:lnTo>
                    <a:pt x="51818" y="80641"/>
                  </a:lnTo>
                  <a:lnTo>
                    <a:pt x="51611" y="78536"/>
                  </a:lnTo>
                  <a:lnTo>
                    <a:pt x="51399" y="76416"/>
                  </a:lnTo>
                  <a:lnTo>
                    <a:pt x="51171" y="74311"/>
                  </a:lnTo>
                  <a:lnTo>
                    <a:pt x="50938" y="72222"/>
                  </a:lnTo>
                  <a:lnTo>
                    <a:pt x="50694" y="70148"/>
                  </a:lnTo>
                  <a:lnTo>
                    <a:pt x="50439" y="68074"/>
                  </a:lnTo>
                  <a:lnTo>
                    <a:pt x="50174" y="66015"/>
                  </a:lnTo>
                  <a:lnTo>
                    <a:pt x="49898" y="63957"/>
                  </a:lnTo>
                  <a:lnTo>
                    <a:pt x="49612" y="61929"/>
                  </a:lnTo>
                  <a:lnTo>
                    <a:pt x="49315" y="59916"/>
                  </a:lnTo>
                  <a:lnTo>
                    <a:pt x="49007" y="57904"/>
                  </a:lnTo>
                  <a:lnTo>
                    <a:pt x="48689" y="55922"/>
                  </a:lnTo>
                  <a:lnTo>
                    <a:pt x="48360" y="53940"/>
                  </a:lnTo>
                  <a:lnTo>
                    <a:pt x="48195" y="52957"/>
                  </a:lnTo>
                  <a:lnTo>
                    <a:pt x="48020" y="51989"/>
                  </a:lnTo>
                  <a:lnTo>
                    <a:pt x="47851" y="51021"/>
                  </a:lnTo>
                  <a:lnTo>
                    <a:pt x="47670" y="50053"/>
                  </a:lnTo>
                  <a:lnTo>
                    <a:pt x="47490" y="49085"/>
                  </a:lnTo>
                  <a:lnTo>
                    <a:pt x="47310" y="48133"/>
                  </a:lnTo>
                  <a:lnTo>
                    <a:pt x="47124" y="47180"/>
                  </a:lnTo>
                  <a:lnTo>
                    <a:pt x="46933" y="46243"/>
                  </a:lnTo>
                  <a:lnTo>
                    <a:pt x="46742" y="45291"/>
                  </a:lnTo>
                  <a:lnTo>
                    <a:pt x="46551" y="44354"/>
                  </a:lnTo>
                  <a:lnTo>
                    <a:pt x="46350" y="43432"/>
                  </a:lnTo>
                  <a:lnTo>
                    <a:pt x="46153" y="42510"/>
                  </a:lnTo>
                  <a:lnTo>
                    <a:pt x="45946" y="41588"/>
                  </a:lnTo>
                  <a:lnTo>
                    <a:pt x="45740" y="40682"/>
                  </a:lnTo>
                  <a:lnTo>
                    <a:pt x="45533" y="39776"/>
                  </a:lnTo>
                  <a:lnTo>
                    <a:pt x="45321" y="38869"/>
                  </a:lnTo>
                  <a:lnTo>
                    <a:pt x="45103" y="37978"/>
                  </a:lnTo>
                  <a:lnTo>
                    <a:pt x="44886" y="37087"/>
                  </a:lnTo>
                  <a:lnTo>
                    <a:pt x="44663" y="36196"/>
                  </a:lnTo>
                  <a:lnTo>
                    <a:pt x="44440" y="35336"/>
                  </a:lnTo>
                  <a:lnTo>
                    <a:pt x="44212" y="34460"/>
                  </a:lnTo>
                  <a:lnTo>
                    <a:pt x="43984" y="33600"/>
                  </a:lnTo>
                  <a:lnTo>
                    <a:pt x="43745" y="32739"/>
                  </a:lnTo>
                  <a:lnTo>
                    <a:pt x="43512" y="31894"/>
                  </a:lnTo>
                  <a:lnTo>
                    <a:pt x="43268" y="31049"/>
                  </a:lnTo>
                  <a:lnTo>
                    <a:pt x="43029" y="30220"/>
                  </a:lnTo>
                  <a:lnTo>
                    <a:pt x="42780" y="29390"/>
                  </a:lnTo>
                  <a:lnTo>
                    <a:pt x="42530" y="28576"/>
                  </a:lnTo>
                  <a:lnTo>
                    <a:pt x="42276" y="27762"/>
                  </a:lnTo>
                  <a:lnTo>
                    <a:pt x="42021" y="26947"/>
                  </a:lnTo>
                  <a:lnTo>
                    <a:pt x="41761" y="26149"/>
                  </a:lnTo>
                  <a:lnTo>
                    <a:pt x="41496" y="25365"/>
                  </a:lnTo>
                  <a:lnTo>
                    <a:pt x="41231" y="24582"/>
                  </a:lnTo>
                  <a:lnTo>
                    <a:pt x="40960" y="23813"/>
                  </a:lnTo>
                  <a:lnTo>
                    <a:pt x="40685" y="23061"/>
                  </a:lnTo>
                  <a:lnTo>
                    <a:pt x="40409" y="22308"/>
                  </a:lnTo>
                  <a:lnTo>
                    <a:pt x="40128" y="21555"/>
                  </a:lnTo>
                  <a:lnTo>
                    <a:pt x="39847" y="20833"/>
                  </a:lnTo>
                  <a:lnTo>
                    <a:pt x="39560" y="20111"/>
                  </a:lnTo>
                  <a:lnTo>
                    <a:pt x="39268" y="19389"/>
                  </a:lnTo>
                  <a:lnTo>
                    <a:pt x="38977" y="18682"/>
                  </a:lnTo>
                  <a:lnTo>
                    <a:pt x="38680" y="17991"/>
                  </a:lnTo>
                  <a:lnTo>
                    <a:pt x="38383" y="17315"/>
                  </a:lnTo>
                  <a:lnTo>
                    <a:pt x="38080" y="16639"/>
                  </a:lnTo>
                  <a:lnTo>
                    <a:pt x="37773" y="15978"/>
                  </a:lnTo>
                  <a:lnTo>
                    <a:pt x="37465" y="15333"/>
                  </a:lnTo>
                  <a:lnTo>
                    <a:pt x="37157" y="14688"/>
                  </a:lnTo>
                  <a:lnTo>
                    <a:pt x="36844" y="14058"/>
                  </a:lnTo>
                  <a:lnTo>
                    <a:pt x="36531" y="13444"/>
                  </a:lnTo>
                  <a:lnTo>
                    <a:pt x="36213" y="12844"/>
                  </a:lnTo>
                  <a:lnTo>
                    <a:pt x="35890" y="12245"/>
                  </a:lnTo>
                  <a:lnTo>
                    <a:pt x="35566" y="11661"/>
                  </a:lnTo>
                  <a:lnTo>
                    <a:pt x="35242" y="11093"/>
                  </a:lnTo>
                  <a:lnTo>
                    <a:pt x="34914" y="10540"/>
                  </a:lnTo>
                  <a:lnTo>
                    <a:pt x="34585" y="10002"/>
                  </a:lnTo>
                  <a:lnTo>
                    <a:pt x="34251" y="9465"/>
                  </a:lnTo>
                  <a:lnTo>
                    <a:pt x="33916" y="8942"/>
                  </a:lnTo>
                  <a:lnTo>
                    <a:pt x="33582" y="8435"/>
                  </a:lnTo>
                  <a:lnTo>
                    <a:pt x="33243" y="7944"/>
                  </a:lnTo>
                  <a:lnTo>
                    <a:pt x="32903" y="7467"/>
                  </a:lnTo>
                  <a:lnTo>
                    <a:pt x="32558" y="7006"/>
                  </a:lnTo>
                  <a:lnTo>
                    <a:pt x="32214" y="6546"/>
                  </a:lnTo>
                  <a:lnTo>
                    <a:pt x="31869" y="6115"/>
                  </a:lnTo>
                  <a:lnTo>
                    <a:pt x="31519" y="5685"/>
                  </a:lnTo>
                  <a:lnTo>
                    <a:pt x="31174" y="5270"/>
                  </a:lnTo>
                  <a:lnTo>
                    <a:pt x="30819" y="4871"/>
                  </a:lnTo>
                  <a:lnTo>
                    <a:pt x="30469" y="4487"/>
                  </a:lnTo>
                  <a:lnTo>
                    <a:pt x="30113" y="4118"/>
                  </a:lnTo>
                  <a:lnTo>
                    <a:pt x="29758" y="3765"/>
                  </a:lnTo>
                  <a:lnTo>
                    <a:pt x="29397" y="3427"/>
                  </a:lnTo>
                  <a:lnTo>
                    <a:pt x="29036" y="3104"/>
                  </a:lnTo>
                  <a:lnTo>
                    <a:pt x="28676" y="2797"/>
                  </a:lnTo>
                  <a:lnTo>
                    <a:pt x="28315" y="2505"/>
                  </a:lnTo>
                  <a:lnTo>
                    <a:pt x="27954" y="2229"/>
                  </a:lnTo>
                  <a:lnTo>
                    <a:pt x="27588" y="1967"/>
                  </a:lnTo>
                  <a:lnTo>
                    <a:pt x="27222" y="1722"/>
                  </a:lnTo>
                  <a:lnTo>
                    <a:pt x="26856" y="1491"/>
                  </a:lnTo>
                  <a:lnTo>
                    <a:pt x="26490" y="1276"/>
                  </a:lnTo>
                  <a:lnTo>
                    <a:pt x="26119" y="1076"/>
                  </a:lnTo>
                  <a:lnTo>
                    <a:pt x="25753" y="892"/>
                  </a:lnTo>
                  <a:lnTo>
                    <a:pt x="25382" y="723"/>
                  </a:lnTo>
                  <a:lnTo>
                    <a:pt x="25010" y="569"/>
                  </a:lnTo>
                  <a:lnTo>
                    <a:pt x="24639" y="446"/>
                  </a:lnTo>
                  <a:lnTo>
                    <a:pt x="24263" y="324"/>
                  </a:lnTo>
                  <a:lnTo>
                    <a:pt x="23891" y="231"/>
                  </a:lnTo>
                  <a:lnTo>
                    <a:pt x="23515" y="155"/>
                  </a:lnTo>
                  <a:lnTo>
                    <a:pt x="23143" y="93"/>
                  </a:lnTo>
                  <a:lnTo>
                    <a:pt x="22767" y="47"/>
                  </a:lnTo>
                  <a:lnTo>
                    <a:pt x="22390" y="16"/>
                  </a:lnTo>
                  <a:lnTo>
                    <a:pt x="2201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9" name="Google Shape;368;p34"/>
            <p:cNvSpPr/>
            <p:nvPr/>
          </p:nvSpPr>
          <p:spPr>
            <a:xfrm>
              <a:off x="-1220875" y="-7785175"/>
              <a:ext cx="1374500" cy="4591250"/>
            </a:xfrm>
            <a:custGeom>
              <a:avLst/>
              <a:gdLst/>
              <a:ahLst/>
              <a:cxnLst/>
              <a:rect l="l" t="t" r="r" b="b"/>
              <a:pathLst>
                <a:path w="54980" h="183650" fill="none" extrusionOk="0">
                  <a:moveTo>
                    <a:pt x="1300" y="176843"/>
                  </a:moveTo>
                  <a:lnTo>
                    <a:pt x="1300" y="176843"/>
                  </a:lnTo>
                  <a:lnTo>
                    <a:pt x="1263" y="176797"/>
                  </a:lnTo>
                  <a:lnTo>
                    <a:pt x="1226" y="176736"/>
                  </a:lnTo>
                  <a:lnTo>
                    <a:pt x="1194" y="176644"/>
                  </a:lnTo>
                  <a:lnTo>
                    <a:pt x="1162" y="176536"/>
                  </a:lnTo>
                  <a:lnTo>
                    <a:pt x="1125" y="176413"/>
                  </a:lnTo>
                  <a:lnTo>
                    <a:pt x="1093" y="176260"/>
                  </a:lnTo>
                  <a:lnTo>
                    <a:pt x="1062" y="176091"/>
                  </a:lnTo>
                  <a:lnTo>
                    <a:pt x="1030" y="175891"/>
                  </a:lnTo>
                  <a:lnTo>
                    <a:pt x="971" y="175445"/>
                  </a:lnTo>
                  <a:lnTo>
                    <a:pt x="913" y="174923"/>
                  </a:lnTo>
                  <a:lnTo>
                    <a:pt x="855" y="174308"/>
                  </a:lnTo>
                  <a:lnTo>
                    <a:pt x="802" y="173617"/>
                  </a:lnTo>
                  <a:lnTo>
                    <a:pt x="749" y="172864"/>
                  </a:lnTo>
                  <a:lnTo>
                    <a:pt x="701" y="172035"/>
                  </a:lnTo>
                  <a:lnTo>
                    <a:pt x="653" y="171128"/>
                  </a:lnTo>
                  <a:lnTo>
                    <a:pt x="605" y="170160"/>
                  </a:lnTo>
                  <a:lnTo>
                    <a:pt x="563" y="169131"/>
                  </a:lnTo>
                  <a:lnTo>
                    <a:pt x="521" y="168025"/>
                  </a:lnTo>
                  <a:lnTo>
                    <a:pt x="478" y="166873"/>
                  </a:lnTo>
                  <a:lnTo>
                    <a:pt x="441" y="165644"/>
                  </a:lnTo>
                  <a:lnTo>
                    <a:pt x="404" y="164369"/>
                  </a:lnTo>
                  <a:lnTo>
                    <a:pt x="367" y="163047"/>
                  </a:lnTo>
                  <a:lnTo>
                    <a:pt x="303" y="160221"/>
                  </a:lnTo>
                  <a:lnTo>
                    <a:pt x="245" y="157210"/>
                  </a:lnTo>
                  <a:lnTo>
                    <a:pt x="197" y="154014"/>
                  </a:lnTo>
                  <a:lnTo>
                    <a:pt x="155" y="150665"/>
                  </a:lnTo>
                  <a:lnTo>
                    <a:pt x="112" y="147178"/>
                  </a:lnTo>
                  <a:lnTo>
                    <a:pt x="80" y="143552"/>
                  </a:lnTo>
                  <a:lnTo>
                    <a:pt x="54" y="139819"/>
                  </a:lnTo>
                  <a:lnTo>
                    <a:pt x="33" y="135993"/>
                  </a:lnTo>
                  <a:lnTo>
                    <a:pt x="17" y="132107"/>
                  </a:lnTo>
                  <a:lnTo>
                    <a:pt x="6" y="128158"/>
                  </a:lnTo>
                  <a:lnTo>
                    <a:pt x="1" y="124164"/>
                  </a:lnTo>
                  <a:lnTo>
                    <a:pt x="1" y="120139"/>
                  </a:lnTo>
                  <a:lnTo>
                    <a:pt x="1" y="116114"/>
                  </a:lnTo>
                  <a:lnTo>
                    <a:pt x="6" y="112104"/>
                  </a:lnTo>
                  <a:lnTo>
                    <a:pt x="17" y="108125"/>
                  </a:lnTo>
                  <a:lnTo>
                    <a:pt x="33" y="104192"/>
                  </a:lnTo>
                  <a:lnTo>
                    <a:pt x="49" y="100321"/>
                  </a:lnTo>
                  <a:lnTo>
                    <a:pt x="64" y="96526"/>
                  </a:lnTo>
                  <a:lnTo>
                    <a:pt x="91" y="92824"/>
                  </a:lnTo>
                  <a:lnTo>
                    <a:pt x="139" y="85803"/>
                  </a:lnTo>
                  <a:lnTo>
                    <a:pt x="197" y="79350"/>
                  </a:lnTo>
                  <a:lnTo>
                    <a:pt x="197" y="79350"/>
                  </a:lnTo>
                  <a:lnTo>
                    <a:pt x="234" y="76078"/>
                  </a:lnTo>
                  <a:lnTo>
                    <a:pt x="282" y="72790"/>
                  </a:lnTo>
                  <a:lnTo>
                    <a:pt x="308" y="71147"/>
                  </a:lnTo>
                  <a:lnTo>
                    <a:pt x="340" y="69503"/>
                  </a:lnTo>
                  <a:lnTo>
                    <a:pt x="377" y="67859"/>
                  </a:lnTo>
                  <a:lnTo>
                    <a:pt x="415" y="66200"/>
                  </a:lnTo>
                  <a:lnTo>
                    <a:pt x="462" y="64556"/>
                  </a:lnTo>
                  <a:lnTo>
                    <a:pt x="515" y="62912"/>
                  </a:lnTo>
                  <a:lnTo>
                    <a:pt x="568" y="61284"/>
                  </a:lnTo>
                  <a:lnTo>
                    <a:pt x="632" y="59640"/>
                  </a:lnTo>
                  <a:lnTo>
                    <a:pt x="701" y="58011"/>
                  </a:lnTo>
                  <a:lnTo>
                    <a:pt x="781" y="56383"/>
                  </a:lnTo>
                  <a:lnTo>
                    <a:pt x="865" y="54754"/>
                  </a:lnTo>
                  <a:lnTo>
                    <a:pt x="956" y="53141"/>
                  </a:lnTo>
                  <a:lnTo>
                    <a:pt x="1062" y="51528"/>
                  </a:lnTo>
                  <a:lnTo>
                    <a:pt x="1168" y="49930"/>
                  </a:lnTo>
                  <a:lnTo>
                    <a:pt x="1290" y="48333"/>
                  </a:lnTo>
                  <a:lnTo>
                    <a:pt x="1417" y="46750"/>
                  </a:lnTo>
                  <a:lnTo>
                    <a:pt x="1560" y="45183"/>
                  </a:lnTo>
                  <a:lnTo>
                    <a:pt x="1709" y="43616"/>
                  </a:lnTo>
                  <a:lnTo>
                    <a:pt x="1868" y="42065"/>
                  </a:lnTo>
                  <a:lnTo>
                    <a:pt x="2043" y="40528"/>
                  </a:lnTo>
                  <a:lnTo>
                    <a:pt x="2133" y="39760"/>
                  </a:lnTo>
                  <a:lnTo>
                    <a:pt x="2229" y="39007"/>
                  </a:lnTo>
                  <a:lnTo>
                    <a:pt x="2324" y="38255"/>
                  </a:lnTo>
                  <a:lnTo>
                    <a:pt x="2425" y="37502"/>
                  </a:lnTo>
                  <a:lnTo>
                    <a:pt x="2526" y="36749"/>
                  </a:lnTo>
                  <a:lnTo>
                    <a:pt x="2632" y="35996"/>
                  </a:lnTo>
                  <a:lnTo>
                    <a:pt x="2743" y="35259"/>
                  </a:lnTo>
                  <a:lnTo>
                    <a:pt x="2854" y="34521"/>
                  </a:lnTo>
                  <a:lnTo>
                    <a:pt x="2971" y="33784"/>
                  </a:lnTo>
                  <a:lnTo>
                    <a:pt x="3093" y="33047"/>
                  </a:lnTo>
                  <a:lnTo>
                    <a:pt x="3215" y="32325"/>
                  </a:lnTo>
                  <a:lnTo>
                    <a:pt x="3342" y="31602"/>
                  </a:lnTo>
                  <a:lnTo>
                    <a:pt x="3475" y="30880"/>
                  </a:lnTo>
                  <a:lnTo>
                    <a:pt x="3608" y="30174"/>
                  </a:lnTo>
                  <a:lnTo>
                    <a:pt x="3746" y="29467"/>
                  </a:lnTo>
                  <a:lnTo>
                    <a:pt x="3889" y="28760"/>
                  </a:lnTo>
                  <a:lnTo>
                    <a:pt x="3889" y="28760"/>
                  </a:lnTo>
                  <a:lnTo>
                    <a:pt x="4053" y="27977"/>
                  </a:lnTo>
                  <a:lnTo>
                    <a:pt x="4218" y="27209"/>
                  </a:lnTo>
                  <a:lnTo>
                    <a:pt x="4387" y="26441"/>
                  </a:lnTo>
                  <a:lnTo>
                    <a:pt x="4568" y="25703"/>
                  </a:lnTo>
                  <a:lnTo>
                    <a:pt x="4743" y="24950"/>
                  </a:lnTo>
                  <a:lnTo>
                    <a:pt x="4928" y="24228"/>
                  </a:lnTo>
                  <a:lnTo>
                    <a:pt x="5119" y="23491"/>
                  </a:lnTo>
                  <a:lnTo>
                    <a:pt x="5310" y="22784"/>
                  </a:lnTo>
                  <a:lnTo>
                    <a:pt x="5507" y="22077"/>
                  </a:lnTo>
                  <a:lnTo>
                    <a:pt x="5708" y="21386"/>
                  </a:lnTo>
                  <a:lnTo>
                    <a:pt x="5910" y="20695"/>
                  </a:lnTo>
                  <a:lnTo>
                    <a:pt x="6117" y="20019"/>
                  </a:lnTo>
                  <a:lnTo>
                    <a:pt x="6329" y="19358"/>
                  </a:lnTo>
                  <a:lnTo>
                    <a:pt x="6546" y="18698"/>
                  </a:lnTo>
                  <a:lnTo>
                    <a:pt x="6764" y="18052"/>
                  </a:lnTo>
                  <a:lnTo>
                    <a:pt x="6987" y="17422"/>
                  </a:lnTo>
                  <a:lnTo>
                    <a:pt x="7215" y="16793"/>
                  </a:lnTo>
                  <a:lnTo>
                    <a:pt x="7443" y="16178"/>
                  </a:lnTo>
                  <a:lnTo>
                    <a:pt x="7676" y="15564"/>
                  </a:lnTo>
                  <a:lnTo>
                    <a:pt x="7909" y="14964"/>
                  </a:lnTo>
                  <a:lnTo>
                    <a:pt x="8148" y="14381"/>
                  </a:lnTo>
                  <a:lnTo>
                    <a:pt x="8392" y="13812"/>
                  </a:lnTo>
                  <a:lnTo>
                    <a:pt x="8636" y="13244"/>
                  </a:lnTo>
                  <a:lnTo>
                    <a:pt x="8885" y="12691"/>
                  </a:lnTo>
                  <a:lnTo>
                    <a:pt x="9135" y="12153"/>
                  </a:lnTo>
                  <a:lnTo>
                    <a:pt x="9389" y="11615"/>
                  </a:lnTo>
                  <a:lnTo>
                    <a:pt x="9649" y="11093"/>
                  </a:lnTo>
                  <a:lnTo>
                    <a:pt x="9909" y="10586"/>
                  </a:lnTo>
                  <a:lnTo>
                    <a:pt x="10169" y="10079"/>
                  </a:lnTo>
                  <a:lnTo>
                    <a:pt x="10434" y="9603"/>
                  </a:lnTo>
                  <a:lnTo>
                    <a:pt x="10700" y="9127"/>
                  </a:lnTo>
                  <a:lnTo>
                    <a:pt x="10970" y="8650"/>
                  </a:lnTo>
                  <a:lnTo>
                    <a:pt x="11241" y="8205"/>
                  </a:lnTo>
                  <a:lnTo>
                    <a:pt x="11516" y="7759"/>
                  </a:lnTo>
                  <a:lnTo>
                    <a:pt x="11792" y="7329"/>
                  </a:lnTo>
                  <a:lnTo>
                    <a:pt x="12073" y="6899"/>
                  </a:lnTo>
                  <a:lnTo>
                    <a:pt x="12354" y="6499"/>
                  </a:lnTo>
                  <a:lnTo>
                    <a:pt x="12636" y="6100"/>
                  </a:lnTo>
                  <a:lnTo>
                    <a:pt x="12922" y="5716"/>
                  </a:lnTo>
                  <a:lnTo>
                    <a:pt x="13208" y="5347"/>
                  </a:lnTo>
                  <a:lnTo>
                    <a:pt x="13500" y="4979"/>
                  </a:lnTo>
                  <a:lnTo>
                    <a:pt x="13792" y="4625"/>
                  </a:lnTo>
                  <a:lnTo>
                    <a:pt x="14084" y="4303"/>
                  </a:lnTo>
                  <a:lnTo>
                    <a:pt x="14375" y="3965"/>
                  </a:lnTo>
                  <a:lnTo>
                    <a:pt x="14672" y="3657"/>
                  </a:lnTo>
                  <a:lnTo>
                    <a:pt x="14969" y="3365"/>
                  </a:lnTo>
                  <a:lnTo>
                    <a:pt x="15266" y="3074"/>
                  </a:lnTo>
                  <a:lnTo>
                    <a:pt x="15569" y="2797"/>
                  </a:lnTo>
                  <a:lnTo>
                    <a:pt x="15871" y="2536"/>
                  </a:lnTo>
                  <a:lnTo>
                    <a:pt x="16174" y="2290"/>
                  </a:lnTo>
                  <a:lnTo>
                    <a:pt x="16476" y="2044"/>
                  </a:lnTo>
                  <a:lnTo>
                    <a:pt x="16784" y="1814"/>
                  </a:lnTo>
                  <a:lnTo>
                    <a:pt x="17091" y="1614"/>
                  </a:lnTo>
                  <a:lnTo>
                    <a:pt x="17394" y="1414"/>
                  </a:lnTo>
                  <a:lnTo>
                    <a:pt x="17706" y="1230"/>
                  </a:lnTo>
                  <a:lnTo>
                    <a:pt x="18014" y="1046"/>
                  </a:lnTo>
                  <a:lnTo>
                    <a:pt x="18322" y="892"/>
                  </a:lnTo>
                  <a:lnTo>
                    <a:pt x="18635" y="754"/>
                  </a:lnTo>
                  <a:lnTo>
                    <a:pt x="18942" y="615"/>
                  </a:lnTo>
                  <a:lnTo>
                    <a:pt x="19255" y="493"/>
                  </a:lnTo>
                  <a:lnTo>
                    <a:pt x="19568" y="385"/>
                  </a:lnTo>
                  <a:lnTo>
                    <a:pt x="19881" y="293"/>
                  </a:lnTo>
                  <a:lnTo>
                    <a:pt x="20194" y="216"/>
                  </a:lnTo>
                  <a:lnTo>
                    <a:pt x="20507" y="155"/>
                  </a:lnTo>
                  <a:lnTo>
                    <a:pt x="20507" y="155"/>
                  </a:lnTo>
                  <a:lnTo>
                    <a:pt x="20884" y="93"/>
                  </a:lnTo>
                  <a:lnTo>
                    <a:pt x="21260" y="47"/>
                  </a:lnTo>
                  <a:lnTo>
                    <a:pt x="21637" y="16"/>
                  </a:lnTo>
                  <a:lnTo>
                    <a:pt x="22014" y="1"/>
                  </a:lnTo>
                  <a:lnTo>
                    <a:pt x="22390" y="16"/>
                  </a:lnTo>
                  <a:lnTo>
                    <a:pt x="22767" y="47"/>
                  </a:lnTo>
                  <a:lnTo>
                    <a:pt x="23143" y="93"/>
                  </a:lnTo>
                  <a:lnTo>
                    <a:pt x="23515" y="155"/>
                  </a:lnTo>
                  <a:lnTo>
                    <a:pt x="23891" y="231"/>
                  </a:lnTo>
                  <a:lnTo>
                    <a:pt x="24263" y="324"/>
                  </a:lnTo>
                  <a:lnTo>
                    <a:pt x="24639" y="446"/>
                  </a:lnTo>
                  <a:lnTo>
                    <a:pt x="25010" y="569"/>
                  </a:lnTo>
                  <a:lnTo>
                    <a:pt x="25382" y="723"/>
                  </a:lnTo>
                  <a:lnTo>
                    <a:pt x="25753" y="892"/>
                  </a:lnTo>
                  <a:lnTo>
                    <a:pt x="26119" y="1076"/>
                  </a:lnTo>
                  <a:lnTo>
                    <a:pt x="26490" y="1276"/>
                  </a:lnTo>
                  <a:lnTo>
                    <a:pt x="26856" y="1491"/>
                  </a:lnTo>
                  <a:lnTo>
                    <a:pt x="27222" y="1722"/>
                  </a:lnTo>
                  <a:lnTo>
                    <a:pt x="27588" y="1967"/>
                  </a:lnTo>
                  <a:lnTo>
                    <a:pt x="27954" y="2229"/>
                  </a:lnTo>
                  <a:lnTo>
                    <a:pt x="28315" y="2505"/>
                  </a:lnTo>
                  <a:lnTo>
                    <a:pt x="28676" y="2797"/>
                  </a:lnTo>
                  <a:lnTo>
                    <a:pt x="29036" y="3104"/>
                  </a:lnTo>
                  <a:lnTo>
                    <a:pt x="29397" y="3427"/>
                  </a:lnTo>
                  <a:lnTo>
                    <a:pt x="29758" y="3765"/>
                  </a:lnTo>
                  <a:lnTo>
                    <a:pt x="30113" y="4118"/>
                  </a:lnTo>
                  <a:lnTo>
                    <a:pt x="30469" y="4487"/>
                  </a:lnTo>
                  <a:lnTo>
                    <a:pt x="30819" y="4871"/>
                  </a:lnTo>
                  <a:lnTo>
                    <a:pt x="31174" y="5270"/>
                  </a:lnTo>
                  <a:lnTo>
                    <a:pt x="31519" y="5685"/>
                  </a:lnTo>
                  <a:lnTo>
                    <a:pt x="31869" y="6115"/>
                  </a:lnTo>
                  <a:lnTo>
                    <a:pt x="32214" y="6546"/>
                  </a:lnTo>
                  <a:lnTo>
                    <a:pt x="32558" y="7006"/>
                  </a:lnTo>
                  <a:lnTo>
                    <a:pt x="32903" y="7467"/>
                  </a:lnTo>
                  <a:lnTo>
                    <a:pt x="33243" y="7944"/>
                  </a:lnTo>
                  <a:lnTo>
                    <a:pt x="33582" y="8435"/>
                  </a:lnTo>
                  <a:lnTo>
                    <a:pt x="33916" y="8942"/>
                  </a:lnTo>
                  <a:lnTo>
                    <a:pt x="34251" y="9465"/>
                  </a:lnTo>
                  <a:lnTo>
                    <a:pt x="34585" y="10002"/>
                  </a:lnTo>
                  <a:lnTo>
                    <a:pt x="34914" y="10540"/>
                  </a:lnTo>
                  <a:lnTo>
                    <a:pt x="35242" y="11093"/>
                  </a:lnTo>
                  <a:lnTo>
                    <a:pt x="35566" y="11661"/>
                  </a:lnTo>
                  <a:lnTo>
                    <a:pt x="35890" y="12245"/>
                  </a:lnTo>
                  <a:lnTo>
                    <a:pt x="36213" y="12844"/>
                  </a:lnTo>
                  <a:lnTo>
                    <a:pt x="36531" y="13444"/>
                  </a:lnTo>
                  <a:lnTo>
                    <a:pt x="36844" y="14058"/>
                  </a:lnTo>
                  <a:lnTo>
                    <a:pt x="37157" y="14688"/>
                  </a:lnTo>
                  <a:lnTo>
                    <a:pt x="37465" y="15333"/>
                  </a:lnTo>
                  <a:lnTo>
                    <a:pt x="37773" y="15978"/>
                  </a:lnTo>
                  <a:lnTo>
                    <a:pt x="38080" y="16639"/>
                  </a:lnTo>
                  <a:lnTo>
                    <a:pt x="38383" y="17315"/>
                  </a:lnTo>
                  <a:lnTo>
                    <a:pt x="38680" y="17991"/>
                  </a:lnTo>
                  <a:lnTo>
                    <a:pt x="38977" y="18682"/>
                  </a:lnTo>
                  <a:lnTo>
                    <a:pt x="39268" y="19389"/>
                  </a:lnTo>
                  <a:lnTo>
                    <a:pt x="39560" y="20111"/>
                  </a:lnTo>
                  <a:lnTo>
                    <a:pt x="39847" y="20833"/>
                  </a:lnTo>
                  <a:lnTo>
                    <a:pt x="40128" y="21555"/>
                  </a:lnTo>
                  <a:lnTo>
                    <a:pt x="40409" y="22308"/>
                  </a:lnTo>
                  <a:lnTo>
                    <a:pt x="40685" y="23061"/>
                  </a:lnTo>
                  <a:lnTo>
                    <a:pt x="40960" y="23813"/>
                  </a:lnTo>
                  <a:lnTo>
                    <a:pt x="41231" y="24582"/>
                  </a:lnTo>
                  <a:lnTo>
                    <a:pt x="41496" y="25365"/>
                  </a:lnTo>
                  <a:lnTo>
                    <a:pt x="41761" y="26149"/>
                  </a:lnTo>
                  <a:lnTo>
                    <a:pt x="42021" y="26947"/>
                  </a:lnTo>
                  <a:lnTo>
                    <a:pt x="42021" y="26947"/>
                  </a:lnTo>
                  <a:lnTo>
                    <a:pt x="42276" y="27762"/>
                  </a:lnTo>
                  <a:lnTo>
                    <a:pt x="42530" y="28576"/>
                  </a:lnTo>
                  <a:lnTo>
                    <a:pt x="42780" y="29390"/>
                  </a:lnTo>
                  <a:lnTo>
                    <a:pt x="43029" y="30220"/>
                  </a:lnTo>
                  <a:lnTo>
                    <a:pt x="43268" y="31049"/>
                  </a:lnTo>
                  <a:lnTo>
                    <a:pt x="43512" y="31894"/>
                  </a:lnTo>
                  <a:lnTo>
                    <a:pt x="43745" y="32739"/>
                  </a:lnTo>
                  <a:lnTo>
                    <a:pt x="43984" y="33600"/>
                  </a:lnTo>
                  <a:lnTo>
                    <a:pt x="44212" y="34460"/>
                  </a:lnTo>
                  <a:lnTo>
                    <a:pt x="44440" y="35336"/>
                  </a:lnTo>
                  <a:lnTo>
                    <a:pt x="44663" y="36196"/>
                  </a:lnTo>
                  <a:lnTo>
                    <a:pt x="44886" y="37087"/>
                  </a:lnTo>
                  <a:lnTo>
                    <a:pt x="45103" y="37978"/>
                  </a:lnTo>
                  <a:lnTo>
                    <a:pt x="45321" y="38869"/>
                  </a:lnTo>
                  <a:lnTo>
                    <a:pt x="45533" y="39776"/>
                  </a:lnTo>
                  <a:lnTo>
                    <a:pt x="45740" y="40682"/>
                  </a:lnTo>
                  <a:lnTo>
                    <a:pt x="45946" y="41588"/>
                  </a:lnTo>
                  <a:lnTo>
                    <a:pt x="46153" y="42510"/>
                  </a:lnTo>
                  <a:lnTo>
                    <a:pt x="46350" y="43432"/>
                  </a:lnTo>
                  <a:lnTo>
                    <a:pt x="46551" y="44354"/>
                  </a:lnTo>
                  <a:lnTo>
                    <a:pt x="46742" y="45291"/>
                  </a:lnTo>
                  <a:lnTo>
                    <a:pt x="46933" y="46243"/>
                  </a:lnTo>
                  <a:lnTo>
                    <a:pt x="47124" y="47180"/>
                  </a:lnTo>
                  <a:lnTo>
                    <a:pt x="47310" y="48133"/>
                  </a:lnTo>
                  <a:lnTo>
                    <a:pt x="47490" y="49085"/>
                  </a:lnTo>
                  <a:lnTo>
                    <a:pt x="47670" y="50053"/>
                  </a:lnTo>
                  <a:lnTo>
                    <a:pt x="47851" y="51021"/>
                  </a:lnTo>
                  <a:lnTo>
                    <a:pt x="48020" y="51989"/>
                  </a:lnTo>
                  <a:lnTo>
                    <a:pt x="48195" y="52957"/>
                  </a:lnTo>
                  <a:lnTo>
                    <a:pt x="48360" y="53940"/>
                  </a:lnTo>
                  <a:lnTo>
                    <a:pt x="48689" y="55922"/>
                  </a:lnTo>
                  <a:lnTo>
                    <a:pt x="49007" y="57904"/>
                  </a:lnTo>
                  <a:lnTo>
                    <a:pt x="49315" y="59916"/>
                  </a:lnTo>
                  <a:lnTo>
                    <a:pt x="49612" y="61929"/>
                  </a:lnTo>
                  <a:lnTo>
                    <a:pt x="49898" y="63957"/>
                  </a:lnTo>
                  <a:lnTo>
                    <a:pt x="50174" y="66015"/>
                  </a:lnTo>
                  <a:lnTo>
                    <a:pt x="50439" y="68074"/>
                  </a:lnTo>
                  <a:lnTo>
                    <a:pt x="50694" y="70148"/>
                  </a:lnTo>
                  <a:lnTo>
                    <a:pt x="50938" y="72222"/>
                  </a:lnTo>
                  <a:lnTo>
                    <a:pt x="51171" y="74311"/>
                  </a:lnTo>
                  <a:lnTo>
                    <a:pt x="51399" y="76416"/>
                  </a:lnTo>
                  <a:lnTo>
                    <a:pt x="51611" y="78536"/>
                  </a:lnTo>
                  <a:lnTo>
                    <a:pt x="51818" y="80641"/>
                  </a:lnTo>
                  <a:lnTo>
                    <a:pt x="52015" y="82761"/>
                  </a:lnTo>
                  <a:lnTo>
                    <a:pt x="52200" y="84896"/>
                  </a:lnTo>
                  <a:lnTo>
                    <a:pt x="52381" y="87032"/>
                  </a:lnTo>
                  <a:lnTo>
                    <a:pt x="52550" y="89167"/>
                  </a:lnTo>
                  <a:lnTo>
                    <a:pt x="52550" y="89167"/>
                  </a:lnTo>
                  <a:lnTo>
                    <a:pt x="52709" y="91303"/>
                  </a:lnTo>
                  <a:lnTo>
                    <a:pt x="52863" y="93453"/>
                  </a:lnTo>
                  <a:lnTo>
                    <a:pt x="53006" y="95604"/>
                  </a:lnTo>
                  <a:lnTo>
                    <a:pt x="53144" y="97755"/>
                  </a:lnTo>
                  <a:lnTo>
                    <a:pt x="53272" y="99906"/>
                  </a:lnTo>
                  <a:lnTo>
                    <a:pt x="53394" y="102057"/>
                  </a:lnTo>
                  <a:lnTo>
                    <a:pt x="53510" y="104223"/>
                  </a:lnTo>
                  <a:lnTo>
                    <a:pt x="53622" y="106374"/>
                  </a:lnTo>
                  <a:lnTo>
                    <a:pt x="53723" y="108540"/>
                  </a:lnTo>
                  <a:lnTo>
                    <a:pt x="53823" y="110706"/>
                  </a:lnTo>
                  <a:lnTo>
                    <a:pt x="53913" y="112872"/>
                  </a:lnTo>
                  <a:lnTo>
                    <a:pt x="53998" y="115054"/>
                  </a:lnTo>
                  <a:lnTo>
                    <a:pt x="54083" y="117220"/>
                  </a:lnTo>
                  <a:lnTo>
                    <a:pt x="54157" y="119401"/>
                  </a:lnTo>
                  <a:lnTo>
                    <a:pt x="54226" y="121583"/>
                  </a:lnTo>
                  <a:lnTo>
                    <a:pt x="54295" y="123765"/>
                  </a:lnTo>
                  <a:lnTo>
                    <a:pt x="54359" y="125946"/>
                  </a:lnTo>
                  <a:lnTo>
                    <a:pt x="54417" y="128128"/>
                  </a:lnTo>
                  <a:lnTo>
                    <a:pt x="54476" y="130309"/>
                  </a:lnTo>
                  <a:lnTo>
                    <a:pt x="54523" y="132491"/>
                  </a:lnTo>
                  <a:lnTo>
                    <a:pt x="54619" y="136869"/>
                  </a:lnTo>
                  <a:lnTo>
                    <a:pt x="54704" y="141263"/>
                  </a:lnTo>
                  <a:lnTo>
                    <a:pt x="54778" y="145657"/>
                  </a:lnTo>
                  <a:lnTo>
                    <a:pt x="54852" y="150050"/>
                  </a:lnTo>
                  <a:lnTo>
                    <a:pt x="54980" y="158838"/>
                  </a:lnTo>
                  <a:lnTo>
                    <a:pt x="54980" y="158838"/>
                  </a:lnTo>
                  <a:lnTo>
                    <a:pt x="54794" y="159115"/>
                  </a:lnTo>
                  <a:lnTo>
                    <a:pt x="54253" y="159898"/>
                  </a:lnTo>
                  <a:lnTo>
                    <a:pt x="53850" y="160451"/>
                  </a:lnTo>
                  <a:lnTo>
                    <a:pt x="53367" y="161112"/>
                  </a:lnTo>
                  <a:lnTo>
                    <a:pt x="52805" y="161865"/>
                  </a:lnTo>
                  <a:lnTo>
                    <a:pt x="52158" y="162694"/>
                  </a:lnTo>
                  <a:lnTo>
                    <a:pt x="51442" y="163601"/>
                  </a:lnTo>
                  <a:lnTo>
                    <a:pt x="50646" y="164584"/>
                  </a:lnTo>
                  <a:lnTo>
                    <a:pt x="49781" y="165613"/>
                  </a:lnTo>
                  <a:lnTo>
                    <a:pt x="48843" y="166688"/>
                  </a:lnTo>
                  <a:lnTo>
                    <a:pt x="48349" y="167226"/>
                  </a:lnTo>
                  <a:lnTo>
                    <a:pt x="47840" y="167795"/>
                  </a:lnTo>
                  <a:lnTo>
                    <a:pt x="47315" y="168363"/>
                  </a:lnTo>
                  <a:lnTo>
                    <a:pt x="46769" y="168931"/>
                  </a:lnTo>
                  <a:lnTo>
                    <a:pt x="46212" y="169500"/>
                  </a:lnTo>
                  <a:lnTo>
                    <a:pt x="45639" y="170084"/>
                  </a:lnTo>
                  <a:lnTo>
                    <a:pt x="45050" y="170667"/>
                  </a:lnTo>
                  <a:lnTo>
                    <a:pt x="44445" y="171251"/>
                  </a:lnTo>
                  <a:lnTo>
                    <a:pt x="44445" y="171251"/>
                  </a:lnTo>
                  <a:lnTo>
                    <a:pt x="43475" y="172158"/>
                  </a:lnTo>
                  <a:lnTo>
                    <a:pt x="42472" y="173049"/>
                  </a:lnTo>
                  <a:lnTo>
                    <a:pt x="41958" y="173494"/>
                  </a:lnTo>
                  <a:lnTo>
                    <a:pt x="41438" y="173940"/>
                  </a:lnTo>
                  <a:lnTo>
                    <a:pt x="40907" y="174385"/>
                  </a:lnTo>
                  <a:lnTo>
                    <a:pt x="40366" y="174815"/>
                  </a:lnTo>
                  <a:lnTo>
                    <a:pt x="39820" y="175261"/>
                  </a:lnTo>
                  <a:lnTo>
                    <a:pt x="39268" y="175676"/>
                  </a:lnTo>
                  <a:lnTo>
                    <a:pt x="38706" y="176106"/>
                  </a:lnTo>
                  <a:lnTo>
                    <a:pt x="38139" y="176521"/>
                  </a:lnTo>
                  <a:lnTo>
                    <a:pt x="37560" y="176936"/>
                  </a:lnTo>
                  <a:lnTo>
                    <a:pt x="36977" y="177335"/>
                  </a:lnTo>
                  <a:lnTo>
                    <a:pt x="36383" y="177734"/>
                  </a:lnTo>
                  <a:lnTo>
                    <a:pt x="35789" y="178118"/>
                  </a:lnTo>
                  <a:lnTo>
                    <a:pt x="35184" y="178503"/>
                  </a:lnTo>
                  <a:lnTo>
                    <a:pt x="34569" y="178871"/>
                  </a:lnTo>
                  <a:lnTo>
                    <a:pt x="33953" y="179240"/>
                  </a:lnTo>
                  <a:lnTo>
                    <a:pt x="33328" y="179578"/>
                  </a:lnTo>
                  <a:lnTo>
                    <a:pt x="32696" y="179916"/>
                  </a:lnTo>
                  <a:lnTo>
                    <a:pt x="32060" y="180254"/>
                  </a:lnTo>
                  <a:lnTo>
                    <a:pt x="31413" y="180577"/>
                  </a:lnTo>
                  <a:lnTo>
                    <a:pt x="30766" y="180868"/>
                  </a:lnTo>
                  <a:lnTo>
                    <a:pt x="30108" y="181160"/>
                  </a:lnTo>
                  <a:lnTo>
                    <a:pt x="29450" y="181437"/>
                  </a:lnTo>
                  <a:lnTo>
                    <a:pt x="28782" y="181713"/>
                  </a:lnTo>
                  <a:lnTo>
                    <a:pt x="28108" y="181959"/>
                  </a:lnTo>
                  <a:lnTo>
                    <a:pt x="27429" y="182190"/>
                  </a:lnTo>
                  <a:lnTo>
                    <a:pt x="26750" y="182420"/>
                  </a:lnTo>
                  <a:lnTo>
                    <a:pt x="26061" y="182620"/>
                  </a:lnTo>
                  <a:lnTo>
                    <a:pt x="25366" y="182804"/>
                  </a:lnTo>
                  <a:lnTo>
                    <a:pt x="24671" y="182973"/>
                  </a:lnTo>
                  <a:lnTo>
                    <a:pt x="23966" y="183127"/>
                  </a:lnTo>
                  <a:lnTo>
                    <a:pt x="23260" y="183265"/>
                  </a:lnTo>
                  <a:lnTo>
                    <a:pt x="22544" y="183373"/>
                  </a:lnTo>
                  <a:lnTo>
                    <a:pt x="21828" y="183480"/>
                  </a:lnTo>
                  <a:lnTo>
                    <a:pt x="21112" y="183542"/>
                  </a:lnTo>
                  <a:lnTo>
                    <a:pt x="20385" y="183603"/>
                  </a:lnTo>
                  <a:lnTo>
                    <a:pt x="19658" y="183634"/>
                  </a:lnTo>
                  <a:lnTo>
                    <a:pt x="18921" y="183649"/>
                  </a:lnTo>
                  <a:lnTo>
                    <a:pt x="18189" y="183649"/>
                  </a:lnTo>
                  <a:lnTo>
                    <a:pt x="17447" y="183618"/>
                  </a:lnTo>
                  <a:lnTo>
                    <a:pt x="16704" y="183557"/>
                  </a:lnTo>
                  <a:lnTo>
                    <a:pt x="15956" y="183480"/>
                  </a:lnTo>
                  <a:lnTo>
                    <a:pt x="15208" y="183388"/>
                  </a:lnTo>
                  <a:lnTo>
                    <a:pt x="14455" y="183265"/>
                  </a:lnTo>
                  <a:lnTo>
                    <a:pt x="13696" y="183111"/>
                  </a:lnTo>
                  <a:lnTo>
                    <a:pt x="12938" y="182927"/>
                  </a:lnTo>
                  <a:lnTo>
                    <a:pt x="12179" y="182727"/>
                  </a:lnTo>
                  <a:lnTo>
                    <a:pt x="11416" y="182497"/>
                  </a:lnTo>
                  <a:lnTo>
                    <a:pt x="10646" y="182236"/>
                  </a:lnTo>
                  <a:lnTo>
                    <a:pt x="9877" y="181959"/>
                  </a:lnTo>
                  <a:lnTo>
                    <a:pt x="9108" y="181637"/>
                  </a:lnTo>
                  <a:lnTo>
                    <a:pt x="8334" y="181299"/>
                  </a:lnTo>
                  <a:lnTo>
                    <a:pt x="7559" y="180930"/>
                  </a:lnTo>
                  <a:lnTo>
                    <a:pt x="6780" y="180530"/>
                  </a:lnTo>
                  <a:lnTo>
                    <a:pt x="6000" y="180100"/>
                  </a:lnTo>
                  <a:lnTo>
                    <a:pt x="5220" y="179639"/>
                  </a:lnTo>
                  <a:lnTo>
                    <a:pt x="4440" y="179148"/>
                  </a:lnTo>
                  <a:lnTo>
                    <a:pt x="3655" y="178610"/>
                  </a:lnTo>
                  <a:lnTo>
                    <a:pt x="2870" y="178057"/>
                  </a:lnTo>
                  <a:lnTo>
                    <a:pt x="2085" y="177458"/>
                  </a:lnTo>
                  <a:lnTo>
                    <a:pt x="1300" y="1768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69;p34"/>
            <p:cNvSpPr/>
            <p:nvPr/>
          </p:nvSpPr>
          <p:spPr>
            <a:xfrm>
              <a:off x="-531575" y="-7736375"/>
              <a:ext cx="153850" cy="167475"/>
            </a:xfrm>
            <a:custGeom>
              <a:avLst/>
              <a:gdLst/>
              <a:ahLst/>
              <a:cxnLst/>
              <a:rect l="l" t="t" r="r" b="b"/>
              <a:pathLst>
                <a:path w="6154" h="6699" fill="none" extrusionOk="0">
                  <a:moveTo>
                    <a:pt x="6153" y="6698"/>
                  </a:moveTo>
                  <a:lnTo>
                    <a:pt x="6153" y="6698"/>
                  </a:lnTo>
                  <a:lnTo>
                    <a:pt x="5840" y="6222"/>
                  </a:lnTo>
                  <a:lnTo>
                    <a:pt x="5522" y="5746"/>
                  </a:lnTo>
                  <a:lnTo>
                    <a:pt x="5522" y="5746"/>
                  </a:lnTo>
                  <a:lnTo>
                    <a:pt x="5225" y="5316"/>
                  </a:lnTo>
                  <a:lnTo>
                    <a:pt x="4928" y="4885"/>
                  </a:lnTo>
                  <a:lnTo>
                    <a:pt x="4631" y="4486"/>
                  </a:lnTo>
                  <a:lnTo>
                    <a:pt x="4329" y="4087"/>
                  </a:lnTo>
                  <a:lnTo>
                    <a:pt x="4026" y="3703"/>
                  </a:lnTo>
                  <a:lnTo>
                    <a:pt x="3719" y="3334"/>
                  </a:lnTo>
                  <a:lnTo>
                    <a:pt x="3411" y="2965"/>
                  </a:lnTo>
                  <a:lnTo>
                    <a:pt x="3103" y="2627"/>
                  </a:lnTo>
                  <a:lnTo>
                    <a:pt x="2796" y="2289"/>
                  </a:lnTo>
                  <a:lnTo>
                    <a:pt x="2483" y="1967"/>
                  </a:lnTo>
                  <a:lnTo>
                    <a:pt x="2170" y="1659"/>
                  </a:lnTo>
                  <a:lnTo>
                    <a:pt x="1852" y="1367"/>
                  </a:lnTo>
                  <a:lnTo>
                    <a:pt x="1539" y="1091"/>
                  </a:lnTo>
                  <a:lnTo>
                    <a:pt x="1220" y="814"/>
                  </a:lnTo>
                  <a:lnTo>
                    <a:pt x="897" y="553"/>
                  </a:lnTo>
                  <a:lnTo>
                    <a:pt x="579" y="323"/>
                  </a:lnTo>
                  <a:lnTo>
                    <a:pt x="579" y="323"/>
                  </a:lnTo>
                  <a:lnTo>
                    <a:pt x="430" y="200"/>
                  </a:lnTo>
                  <a:lnTo>
                    <a:pt x="287" y="108"/>
                  </a:lnTo>
                  <a:lnTo>
                    <a:pt x="144" y="46"/>
                  </a:lnTo>
                  <a:lnTo>
                    <a:pt x="0" y="0"/>
                  </a:lnTo>
                  <a:lnTo>
                    <a:pt x="0" y="0"/>
                  </a:lnTo>
                  <a:lnTo>
                    <a:pt x="398" y="292"/>
                  </a:lnTo>
                  <a:lnTo>
                    <a:pt x="796" y="599"/>
                  </a:lnTo>
                  <a:lnTo>
                    <a:pt x="1194" y="922"/>
                  </a:lnTo>
                  <a:lnTo>
                    <a:pt x="1586" y="1260"/>
                  </a:lnTo>
                  <a:lnTo>
                    <a:pt x="1979" y="1613"/>
                  </a:lnTo>
                  <a:lnTo>
                    <a:pt x="2366" y="1997"/>
                  </a:lnTo>
                  <a:lnTo>
                    <a:pt x="2753" y="2397"/>
                  </a:lnTo>
                  <a:lnTo>
                    <a:pt x="3141" y="2811"/>
                  </a:lnTo>
                  <a:lnTo>
                    <a:pt x="3522" y="3226"/>
                  </a:lnTo>
                  <a:lnTo>
                    <a:pt x="3904" y="3687"/>
                  </a:lnTo>
                  <a:lnTo>
                    <a:pt x="4286" y="4148"/>
                  </a:lnTo>
                  <a:lnTo>
                    <a:pt x="4663" y="4624"/>
                  </a:lnTo>
                  <a:lnTo>
                    <a:pt x="5039" y="5116"/>
                  </a:lnTo>
                  <a:lnTo>
                    <a:pt x="5416" y="5638"/>
                  </a:lnTo>
                  <a:lnTo>
                    <a:pt x="5787" y="6161"/>
                  </a:lnTo>
                  <a:lnTo>
                    <a:pt x="6153" y="6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0;p34"/>
            <p:cNvSpPr/>
            <p:nvPr/>
          </p:nvSpPr>
          <p:spPr>
            <a:xfrm>
              <a:off x="-291950" y="-7418000"/>
              <a:ext cx="61550" cy="139075"/>
            </a:xfrm>
            <a:custGeom>
              <a:avLst/>
              <a:gdLst/>
              <a:ahLst/>
              <a:cxnLst/>
              <a:rect l="l" t="t" r="r" b="b"/>
              <a:pathLst>
                <a:path w="2462" h="5563" fill="none" extrusionOk="0">
                  <a:moveTo>
                    <a:pt x="2461" y="5562"/>
                  </a:moveTo>
                  <a:lnTo>
                    <a:pt x="2461" y="5562"/>
                  </a:lnTo>
                  <a:lnTo>
                    <a:pt x="2164" y="4825"/>
                  </a:lnTo>
                  <a:lnTo>
                    <a:pt x="1867" y="4072"/>
                  </a:lnTo>
                  <a:lnTo>
                    <a:pt x="1565" y="3335"/>
                  </a:lnTo>
                  <a:lnTo>
                    <a:pt x="1257" y="2613"/>
                  </a:lnTo>
                  <a:lnTo>
                    <a:pt x="1257" y="2613"/>
                  </a:lnTo>
                  <a:lnTo>
                    <a:pt x="944" y="1937"/>
                  </a:lnTo>
                  <a:lnTo>
                    <a:pt x="631" y="1291"/>
                  </a:lnTo>
                  <a:lnTo>
                    <a:pt x="319" y="646"/>
                  </a:lnTo>
                  <a:lnTo>
                    <a:pt x="0" y="1"/>
                  </a:lnTo>
                  <a:lnTo>
                    <a:pt x="0" y="1"/>
                  </a:lnTo>
                  <a:lnTo>
                    <a:pt x="319" y="662"/>
                  </a:lnTo>
                  <a:lnTo>
                    <a:pt x="631" y="1322"/>
                  </a:lnTo>
                  <a:lnTo>
                    <a:pt x="944" y="2013"/>
                  </a:lnTo>
                  <a:lnTo>
                    <a:pt x="1252" y="2689"/>
                  </a:lnTo>
                  <a:lnTo>
                    <a:pt x="1560" y="3396"/>
                  </a:lnTo>
                  <a:lnTo>
                    <a:pt x="1862" y="4103"/>
                  </a:lnTo>
                  <a:lnTo>
                    <a:pt x="2164" y="4825"/>
                  </a:lnTo>
                  <a:lnTo>
                    <a:pt x="2461" y="55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1;p34"/>
            <p:cNvSpPr/>
            <p:nvPr/>
          </p:nvSpPr>
          <p:spPr>
            <a:xfrm>
              <a:off x="-647200" y="-7737150"/>
              <a:ext cx="770725" cy="3695950"/>
            </a:xfrm>
            <a:custGeom>
              <a:avLst/>
              <a:gdLst/>
              <a:ahLst/>
              <a:cxnLst/>
              <a:rect l="l" t="t" r="r" b="b"/>
              <a:pathLst>
                <a:path w="30829" h="147838" extrusionOk="0">
                  <a:moveTo>
                    <a:pt x="4281" y="0"/>
                  </a:moveTo>
                  <a:lnTo>
                    <a:pt x="4175" y="31"/>
                  </a:lnTo>
                  <a:lnTo>
                    <a:pt x="4068" y="62"/>
                  </a:lnTo>
                  <a:lnTo>
                    <a:pt x="3962" y="108"/>
                  </a:lnTo>
                  <a:lnTo>
                    <a:pt x="3856" y="154"/>
                  </a:lnTo>
                  <a:lnTo>
                    <a:pt x="3756" y="231"/>
                  </a:lnTo>
                  <a:lnTo>
                    <a:pt x="3655" y="308"/>
                  </a:lnTo>
                  <a:lnTo>
                    <a:pt x="3554" y="400"/>
                  </a:lnTo>
                  <a:lnTo>
                    <a:pt x="3458" y="507"/>
                  </a:lnTo>
                  <a:lnTo>
                    <a:pt x="3363" y="615"/>
                  </a:lnTo>
                  <a:lnTo>
                    <a:pt x="3268" y="738"/>
                  </a:lnTo>
                  <a:lnTo>
                    <a:pt x="3172" y="876"/>
                  </a:lnTo>
                  <a:lnTo>
                    <a:pt x="3082" y="1030"/>
                  </a:lnTo>
                  <a:lnTo>
                    <a:pt x="2986" y="1183"/>
                  </a:lnTo>
                  <a:lnTo>
                    <a:pt x="2902" y="1352"/>
                  </a:lnTo>
                  <a:lnTo>
                    <a:pt x="2811" y="1521"/>
                  </a:lnTo>
                  <a:lnTo>
                    <a:pt x="2721" y="1706"/>
                  </a:lnTo>
                  <a:lnTo>
                    <a:pt x="2636" y="1905"/>
                  </a:lnTo>
                  <a:lnTo>
                    <a:pt x="2472" y="2320"/>
                  </a:lnTo>
                  <a:lnTo>
                    <a:pt x="2307" y="2766"/>
                  </a:lnTo>
                  <a:lnTo>
                    <a:pt x="2154" y="3242"/>
                  </a:lnTo>
                  <a:lnTo>
                    <a:pt x="2000" y="3749"/>
                  </a:lnTo>
                  <a:lnTo>
                    <a:pt x="1857" y="4287"/>
                  </a:lnTo>
                  <a:lnTo>
                    <a:pt x="1713" y="4855"/>
                  </a:lnTo>
                  <a:lnTo>
                    <a:pt x="1581" y="5439"/>
                  </a:lnTo>
                  <a:lnTo>
                    <a:pt x="1453" y="6053"/>
                  </a:lnTo>
                  <a:lnTo>
                    <a:pt x="1326" y="6683"/>
                  </a:lnTo>
                  <a:lnTo>
                    <a:pt x="1209" y="7328"/>
                  </a:lnTo>
                  <a:lnTo>
                    <a:pt x="1093" y="7989"/>
                  </a:lnTo>
                  <a:lnTo>
                    <a:pt x="987" y="8665"/>
                  </a:lnTo>
                  <a:lnTo>
                    <a:pt x="886" y="9356"/>
                  </a:lnTo>
                  <a:lnTo>
                    <a:pt x="785" y="10063"/>
                  </a:lnTo>
                  <a:lnTo>
                    <a:pt x="695" y="10770"/>
                  </a:lnTo>
                  <a:lnTo>
                    <a:pt x="610" y="11492"/>
                  </a:lnTo>
                  <a:lnTo>
                    <a:pt x="525" y="12214"/>
                  </a:lnTo>
                  <a:lnTo>
                    <a:pt x="451" y="12936"/>
                  </a:lnTo>
                  <a:lnTo>
                    <a:pt x="382" y="13658"/>
                  </a:lnTo>
                  <a:lnTo>
                    <a:pt x="318" y="14380"/>
                  </a:lnTo>
                  <a:lnTo>
                    <a:pt x="255" y="15102"/>
                  </a:lnTo>
                  <a:lnTo>
                    <a:pt x="202" y="15824"/>
                  </a:lnTo>
                  <a:lnTo>
                    <a:pt x="154" y="16531"/>
                  </a:lnTo>
                  <a:lnTo>
                    <a:pt x="106" y="17330"/>
                  </a:lnTo>
                  <a:lnTo>
                    <a:pt x="64" y="18113"/>
                  </a:lnTo>
                  <a:lnTo>
                    <a:pt x="37" y="18897"/>
                  </a:lnTo>
                  <a:lnTo>
                    <a:pt x="16" y="19696"/>
                  </a:lnTo>
                  <a:lnTo>
                    <a:pt x="5" y="20494"/>
                  </a:lnTo>
                  <a:lnTo>
                    <a:pt x="0" y="21278"/>
                  </a:lnTo>
                  <a:lnTo>
                    <a:pt x="11" y="22077"/>
                  </a:lnTo>
                  <a:lnTo>
                    <a:pt x="21" y="22860"/>
                  </a:lnTo>
                  <a:lnTo>
                    <a:pt x="43" y="23659"/>
                  </a:lnTo>
                  <a:lnTo>
                    <a:pt x="74" y="24443"/>
                  </a:lnTo>
                  <a:lnTo>
                    <a:pt x="111" y="25226"/>
                  </a:lnTo>
                  <a:lnTo>
                    <a:pt x="154" y="26010"/>
                  </a:lnTo>
                  <a:lnTo>
                    <a:pt x="207" y="26793"/>
                  </a:lnTo>
                  <a:lnTo>
                    <a:pt x="271" y="27577"/>
                  </a:lnTo>
                  <a:lnTo>
                    <a:pt x="334" y="28345"/>
                  </a:lnTo>
                  <a:lnTo>
                    <a:pt x="409" y="29113"/>
                  </a:lnTo>
                  <a:lnTo>
                    <a:pt x="493" y="29881"/>
                  </a:lnTo>
                  <a:lnTo>
                    <a:pt x="578" y="30649"/>
                  </a:lnTo>
                  <a:lnTo>
                    <a:pt x="674" y="31402"/>
                  </a:lnTo>
                  <a:lnTo>
                    <a:pt x="775" y="32155"/>
                  </a:lnTo>
                  <a:lnTo>
                    <a:pt x="881" y="32892"/>
                  </a:lnTo>
                  <a:lnTo>
                    <a:pt x="997" y="33630"/>
                  </a:lnTo>
                  <a:lnTo>
                    <a:pt x="1114" y="34367"/>
                  </a:lnTo>
                  <a:lnTo>
                    <a:pt x="1241" y="35089"/>
                  </a:lnTo>
                  <a:lnTo>
                    <a:pt x="1369" y="35796"/>
                  </a:lnTo>
                  <a:lnTo>
                    <a:pt x="1506" y="36503"/>
                  </a:lnTo>
                  <a:lnTo>
                    <a:pt x="1650" y="37194"/>
                  </a:lnTo>
                  <a:lnTo>
                    <a:pt x="1793" y="37885"/>
                  </a:lnTo>
                  <a:lnTo>
                    <a:pt x="1947" y="38561"/>
                  </a:lnTo>
                  <a:lnTo>
                    <a:pt x="2106" y="39237"/>
                  </a:lnTo>
                  <a:lnTo>
                    <a:pt x="2265" y="39898"/>
                  </a:lnTo>
                  <a:lnTo>
                    <a:pt x="2429" y="40543"/>
                  </a:lnTo>
                  <a:lnTo>
                    <a:pt x="2785" y="41772"/>
                  </a:lnTo>
                  <a:lnTo>
                    <a:pt x="3146" y="42986"/>
                  </a:lnTo>
                  <a:lnTo>
                    <a:pt x="3517" y="44169"/>
                  </a:lnTo>
                  <a:lnTo>
                    <a:pt x="3899" y="45336"/>
                  </a:lnTo>
                  <a:lnTo>
                    <a:pt x="4286" y="46458"/>
                  </a:lnTo>
                  <a:lnTo>
                    <a:pt x="4684" y="47579"/>
                  </a:lnTo>
                  <a:lnTo>
                    <a:pt x="5092" y="48655"/>
                  </a:lnTo>
                  <a:lnTo>
                    <a:pt x="5506" y="49715"/>
                  </a:lnTo>
                  <a:lnTo>
                    <a:pt x="5925" y="50744"/>
                  </a:lnTo>
                  <a:lnTo>
                    <a:pt x="6355" y="51743"/>
                  </a:lnTo>
                  <a:lnTo>
                    <a:pt x="6795" y="52710"/>
                  </a:lnTo>
                  <a:lnTo>
                    <a:pt x="7240" y="53663"/>
                  </a:lnTo>
                  <a:lnTo>
                    <a:pt x="7691" y="54569"/>
                  </a:lnTo>
                  <a:lnTo>
                    <a:pt x="8153" y="55460"/>
                  </a:lnTo>
                  <a:lnTo>
                    <a:pt x="8620" y="56321"/>
                  </a:lnTo>
                  <a:lnTo>
                    <a:pt x="9092" y="57150"/>
                  </a:lnTo>
                  <a:lnTo>
                    <a:pt x="9569" y="57965"/>
                  </a:lnTo>
                  <a:lnTo>
                    <a:pt x="10041" y="58794"/>
                  </a:lnTo>
                  <a:lnTo>
                    <a:pt x="10513" y="59624"/>
                  </a:lnTo>
                  <a:lnTo>
                    <a:pt x="10980" y="60469"/>
                  </a:lnTo>
                  <a:lnTo>
                    <a:pt x="11447" y="61314"/>
                  </a:lnTo>
                  <a:lnTo>
                    <a:pt x="11913" y="62174"/>
                  </a:lnTo>
                  <a:lnTo>
                    <a:pt x="12375" y="63050"/>
                  </a:lnTo>
                  <a:lnTo>
                    <a:pt x="12836" y="63941"/>
                  </a:lnTo>
                  <a:lnTo>
                    <a:pt x="13298" y="64832"/>
                  </a:lnTo>
                  <a:lnTo>
                    <a:pt x="13754" y="65723"/>
                  </a:lnTo>
                  <a:lnTo>
                    <a:pt x="14205" y="66629"/>
                  </a:lnTo>
                  <a:lnTo>
                    <a:pt x="14661" y="67551"/>
                  </a:lnTo>
                  <a:lnTo>
                    <a:pt x="15107" y="68473"/>
                  </a:lnTo>
                  <a:lnTo>
                    <a:pt x="15558" y="69410"/>
                  </a:lnTo>
                  <a:lnTo>
                    <a:pt x="16003" y="70362"/>
                  </a:lnTo>
                  <a:lnTo>
                    <a:pt x="16443" y="71315"/>
                  </a:lnTo>
                  <a:lnTo>
                    <a:pt x="16804" y="72221"/>
                  </a:lnTo>
                  <a:lnTo>
                    <a:pt x="17159" y="73143"/>
                  </a:lnTo>
                  <a:lnTo>
                    <a:pt x="17510" y="74080"/>
                  </a:lnTo>
                  <a:lnTo>
                    <a:pt x="17860" y="75017"/>
                  </a:lnTo>
                  <a:lnTo>
                    <a:pt x="18199" y="75985"/>
                  </a:lnTo>
                  <a:lnTo>
                    <a:pt x="18533" y="76953"/>
                  </a:lnTo>
                  <a:lnTo>
                    <a:pt x="18867" y="77936"/>
                  </a:lnTo>
                  <a:lnTo>
                    <a:pt x="19196" y="78935"/>
                  </a:lnTo>
                  <a:lnTo>
                    <a:pt x="19515" y="79949"/>
                  </a:lnTo>
                  <a:lnTo>
                    <a:pt x="19833" y="80978"/>
                  </a:lnTo>
                  <a:lnTo>
                    <a:pt x="20146" y="82023"/>
                  </a:lnTo>
                  <a:lnTo>
                    <a:pt x="20448" y="83068"/>
                  </a:lnTo>
                  <a:lnTo>
                    <a:pt x="20750" y="84128"/>
                  </a:lnTo>
                  <a:lnTo>
                    <a:pt x="21047" y="85203"/>
                  </a:lnTo>
                  <a:lnTo>
                    <a:pt x="21339" y="86278"/>
                  </a:lnTo>
                  <a:lnTo>
                    <a:pt x="21626" y="87385"/>
                  </a:lnTo>
                  <a:lnTo>
                    <a:pt x="21907" y="88491"/>
                  </a:lnTo>
                  <a:lnTo>
                    <a:pt x="22177" y="89612"/>
                  </a:lnTo>
                  <a:lnTo>
                    <a:pt x="22448" y="90734"/>
                  </a:lnTo>
                  <a:lnTo>
                    <a:pt x="22713" y="91870"/>
                  </a:lnTo>
                  <a:lnTo>
                    <a:pt x="22973" y="93023"/>
                  </a:lnTo>
                  <a:lnTo>
                    <a:pt x="23228" y="94190"/>
                  </a:lnTo>
                  <a:lnTo>
                    <a:pt x="23472" y="95358"/>
                  </a:lnTo>
                  <a:lnTo>
                    <a:pt x="23716" y="96541"/>
                  </a:lnTo>
                  <a:lnTo>
                    <a:pt x="23954" y="97739"/>
                  </a:lnTo>
                  <a:lnTo>
                    <a:pt x="24182" y="98937"/>
                  </a:lnTo>
                  <a:lnTo>
                    <a:pt x="24410" y="100151"/>
                  </a:lnTo>
                  <a:lnTo>
                    <a:pt x="24628" y="101380"/>
                  </a:lnTo>
                  <a:lnTo>
                    <a:pt x="24840" y="102609"/>
                  </a:lnTo>
                  <a:lnTo>
                    <a:pt x="25047" y="103854"/>
                  </a:lnTo>
                  <a:lnTo>
                    <a:pt x="25248" y="105098"/>
                  </a:lnTo>
                  <a:lnTo>
                    <a:pt x="25445" y="106358"/>
                  </a:lnTo>
                  <a:lnTo>
                    <a:pt x="25827" y="108893"/>
                  </a:lnTo>
                  <a:lnTo>
                    <a:pt x="26198" y="111427"/>
                  </a:lnTo>
                  <a:lnTo>
                    <a:pt x="26559" y="113962"/>
                  </a:lnTo>
                  <a:lnTo>
                    <a:pt x="26914" y="116528"/>
                  </a:lnTo>
                  <a:lnTo>
                    <a:pt x="27264" y="119078"/>
                  </a:lnTo>
                  <a:lnTo>
                    <a:pt x="27604" y="121659"/>
                  </a:lnTo>
                  <a:lnTo>
                    <a:pt x="27932" y="124240"/>
                  </a:lnTo>
                  <a:lnTo>
                    <a:pt x="28256" y="126821"/>
                  </a:lnTo>
                  <a:lnTo>
                    <a:pt x="28569" y="129417"/>
                  </a:lnTo>
                  <a:lnTo>
                    <a:pt x="28871" y="132029"/>
                  </a:lnTo>
                  <a:lnTo>
                    <a:pt x="29168" y="134641"/>
                  </a:lnTo>
                  <a:lnTo>
                    <a:pt x="29460" y="137268"/>
                  </a:lnTo>
                  <a:lnTo>
                    <a:pt x="29736" y="139895"/>
                  </a:lnTo>
                  <a:lnTo>
                    <a:pt x="30012" y="142537"/>
                  </a:lnTo>
                  <a:lnTo>
                    <a:pt x="30272" y="145180"/>
                  </a:lnTo>
                  <a:lnTo>
                    <a:pt x="30526" y="147838"/>
                  </a:lnTo>
                  <a:lnTo>
                    <a:pt x="30807" y="126038"/>
                  </a:lnTo>
                  <a:lnTo>
                    <a:pt x="30823" y="123948"/>
                  </a:lnTo>
                  <a:lnTo>
                    <a:pt x="30829" y="121844"/>
                  </a:lnTo>
                  <a:lnTo>
                    <a:pt x="30818" y="119723"/>
                  </a:lnTo>
                  <a:lnTo>
                    <a:pt x="30807" y="117588"/>
                  </a:lnTo>
                  <a:lnTo>
                    <a:pt x="30781" y="115437"/>
                  </a:lnTo>
                  <a:lnTo>
                    <a:pt x="30749" y="113271"/>
                  </a:lnTo>
                  <a:lnTo>
                    <a:pt x="30707" y="111105"/>
                  </a:lnTo>
                  <a:lnTo>
                    <a:pt x="30654" y="108939"/>
                  </a:lnTo>
                  <a:lnTo>
                    <a:pt x="30590" y="106757"/>
                  </a:lnTo>
                  <a:lnTo>
                    <a:pt x="30521" y="104591"/>
                  </a:lnTo>
                  <a:lnTo>
                    <a:pt x="30441" y="102409"/>
                  </a:lnTo>
                  <a:lnTo>
                    <a:pt x="30356" y="100228"/>
                  </a:lnTo>
                  <a:lnTo>
                    <a:pt x="30261" y="98062"/>
                  </a:lnTo>
                  <a:lnTo>
                    <a:pt x="30155" y="95896"/>
                  </a:lnTo>
                  <a:lnTo>
                    <a:pt x="30038" y="93745"/>
                  </a:lnTo>
                  <a:lnTo>
                    <a:pt x="29922" y="91609"/>
                  </a:lnTo>
                  <a:lnTo>
                    <a:pt x="29762" y="89428"/>
                  </a:lnTo>
                  <a:lnTo>
                    <a:pt x="29603" y="87246"/>
                  </a:lnTo>
                  <a:lnTo>
                    <a:pt x="29434" y="85126"/>
                  </a:lnTo>
                  <a:lnTo>
                    <a:pt x="29258" y="83006"/>
                  </a:lnTo>
                  <a:lnTo>
                    <a:pt x="29073" y="80886"/>
                  </a:lnTo>
                  <a:lnTo>
                    <a:pt x="28877" y="78781"/>
                  </a:lnTo>
                  <a:lnTo>
                    <a:pt x="28670" y="76677"/>
                  </a:lnTo>
                  <a:lnTo>
                    <a:pt x="28458" y="74572"/>
                  </a:lnTo>
                  <a:lnTo>
                    <a:pt x="28235" y="72498"/>
                  </a:lnTo>
                  <a:lnTo>
                    <a:pt x="28001" y="70409"/>
                  </a:lnTo>
                  <a:lnTo>
                    <a:pt x="27763" y="68335"/>
                  </a:lnTo>
                  <a:lnTo>
                    <a:pt x="27508" y="66276"/>
                  </a:lnTo>
                  <a:lnTo>
                    <a:pt x="27243" y="64233"/>
                  </a:lnTo>
                  <a:lnTo>
                    <a:pt x="26972" y="62205"/>
                  </a:lnTo>
                  <a:lnTo>
                    <a:pt x="26691" y="60177"/>
                  </a:lnTo>
                  <a:lnTo>
                    <a:pt x="26394" y="58164"/>
                  </a:lnTo>
                  <a:lnTo>
                    <a:pt x="26092" y="56182"/>
                  </a:lnTo>
                  <a:lnTo>
                    <a:pt x="25779" y="54201"/>
                  </a:lnTo>
                  <a:lnTo>
                    <a:pt x="25450" y="52234"/>
                  </a:lnTo>
                  <a:lnTo>
                    <a:pt x="25116" y="50298"/>
                  </a:lnTo>
                  <a:lnTo>
                    <a:pt x="24941" y="49331"/>
                  </a:lnTo>
                  <a:lnTo>
                    <a:pt x="24766" y="48363"/>
                  </a:lnTo>
                  <a:lnTo>
                    <a:pt x="24591" y="47410"/>
                  </a:lnTo>
                  <a:lnTo>
                    <a:pt x="24410" y="46458"/>
                  </a:lnTo>
                  <a:lnTo>
                    <a:pt x="24225" y="45505"/>
                  </a:lnTo>
                  <a:lnTo>
                    <a:pt x="24039" y="44568"/>
                  </a:lnTo>
                  <a:lnTo>
                    <a:pt x="23848" y="43631"/>
                  </a:lnTo>
                  <a:lnTo>
                    <a:pt x="23657" y="42709"/>
                  </a:lnTo>
                  <a:lnTo>
                    <a:pt x="23461" y="41772"/>
                  </a:lnTo>
                  <a:lnTo>
                    <a:pt x="23265" y="40866"/>
                  </a:lnTo>
                  <a:lnTo>
                    <a:pt x="23063" y="39944"/>
                  </a:lnTo>
                  <a:lnTo>
                    <a:pt x="22856" y="39037"/>
                  </a:lnTo>
                  <a:lnTo>
                    <a:pt x="22649" y="38131"/>
                  </a:lnTo>
                  <a:lnTo>
                    <a:pt x="22442" y="37240"/>
                  </a:lnTo>
                  <a:lnTo>
                    <a:pt x="22230" y="36349"/>
                  </a:lnTo>
                  <a:lnTo>
                    <a:pt x="22013" y="35458"/>
                  </a:lnTo>
                  <a:lnTo>
                    <a:pt x="21795" y="34582"/>
                  </a:lnTo>
                  <a:lnTo>
                    <a:pt x="21573" y="33707"/>
                  </a:lnTo>
                  <a:lnTo>
                    <a:pt x="21345" y="32846"/>
                  </a:lnTo>
                  <a:lnTo>
                    <a:pt x="21116" y="31986"/>
                  </a:lnTo>
                  <a:lnTo>
                    <a:pt x="20888" y="31141"/>
                  </a:lnTo>
                  <a:lnTo>
                    <a:pt x="20655" y="30281"/>
                  </a:lnTo>
                  <a:lnTo>
                    <a:pt x="20416" y="29451"/>
                  </a:lnTo>
                  <a:lnTo>
                    <a:pt x="20172" y="28621"/>
                  </a:lnTo>
                  <a:lnTo>
                    <a:pt x="19928" y="27792"/>
                  </a:lnTo>
                  <a:lnTo>
                    <a:pt x="19684" y="26978"/>
                  </a:lnTo>
                  <a:lnTo>
                    <a:pt x="19435" y="26163"/>
                  </a:lnTo>
                  <a:lnTo>
                    <a:pt x="19180" y="25364"/>
                  </a:lnTo>
                  <a:lnTo>
                    <a:pt x="18883" y="24458"/>
                  </a:lnTo>
                  <a:lnTo>
                    <a:pt x="18581" y="23567"/>
                  </a:lnTo>
                  <a:lnTo>
                    <a:pt x="18279" y="22676"/>
                  </a:lnTo>
                  <a:lnTo>
                    <a:pt x="17966" y="21800"/>
                  </a:lnTo>
                  <a:lnTo>
                    <a:pt x="17647" y="20925"/>
                  </a:lnTo>
                  <a:lnTo>
                    <a:pt x="17329" y="20049"/>
                  </a:lnTo>
                  <a:lnTo>
                    <a:pt x="17000" y="19189"/>
                  </a:lnTo>
                  <a:lnTo>
                    <a:pt x="16671" y="18328"/>
                  </a:lnTo>
                  <a:lnTo>
                    <a:pt x="16374" y="17591"/>
                  </a:lnTo>
                  <a:lnTo>
                    <a:pt x="16072" y="16869"/>
                  </a:lnTo>
                  <a:lnTo>
                    <a:pt x="15770" y="16162"/>
                  </a:lnTo>
                  <a:lnTo>
                    <a:pt x="15462" y="15455"/>
                  </a:lnTo>
                  <a:lnTo>
                    <a:pt x="15154" y="14779"/>
                  </a:lnTo>
                  <a:lnTo>
                    <a:pt x="14841" y="14088"/>
                  </a:lnTo>
                  <a:lnTo>
                    <a:pt x="14529" y="13428"/>
                  </a:lnTo>
                  <a:lnTo>
                    <a:pt x="14210" y="12767"/>
                  </a:lnTo>
                  <a:lnTo>
                    <a:pt x="13797" y="11953"/>
                  </a:lnTo>
                  <a:lnTo>
                    <a:pt x="13372" y="11169"/>
                  </a:lnTo>
                  <a:lnTo>
                    <a:pt x="12953" y="10386"/>
                  </a:lnTo>
                  <a:lnTo>
                    <a:pt x="12523" y="9618"/>
                  </a:lnTo>
                  <a:lnTo>
                    <a:pt x="12094" y="8865"/>
                  </a:lnTo>
                  <a:lnTo>
                    <a:pt x="11659" y="8143"/>
                  </a:lnTo>
                  <a:lnTo>
                    <a:pt x="11219" y="7436"/>
                  </a:lnTo>
                  <a:lnTo>
                    <a:pt x="10778" y="6729"/>
                  </a:lnTo>
                  <a:lnTo>
                    <a:pt x="10412" y="6192"/>
                  </a:lnTo>
                  <a:lnTo>
                    <a:pt x="10041" y="5669"/>
                  </a:lnTo>
                  <a:lnTo>
                    <a:pt x="9664" y="5147"/>
                  </a:lnTo>
                  <a:lnTo>
                    <a:pt x="9288" y="4655"/>
                  </a:lnTo>
                  <a:lnTo>
                    <a:pt x="8911" y="4179"/>
                  </a:lnTo>
                  <a:lnTo>
                    <a:pt x="8529" y="3718"/>
                  </a:lnTo>
                  <a:lnTo>
                    <a:pt x="8147" y="3257"/>
                  </a:lnTo>
                  <a:lnTo>
                    <a:pt x="7766" y="2842"/>
                  </a:lnTo>
                  <a:lnTo>
                    <a:pt x="7378" y="2428"/>
                  </a:lnTo>
                  <a:lnTo>
                    <a:pt x="6991" y="2028"/>
                  </a:lnTo>
                  <a:lnTo>
                    <a:pt x="6604" y="1644"/>
                  </a:lnTo>
                  <a:lnTo>
                    <a:pt x="6211" y="1291"/>
                  </a:lnTo>
                  <a:lnTo>
                    <a:pt x="5819" y="953"/>
                  </a:lnTo>
                  <a:lnTo>
                    <a:pt x="5421" y="630"/>
                  </a:lnTo>
                  <a:lnTo>
                    <a:pt x="5023" y="323"/>
                  </a:lnTo>
                  <a:lnTo>
                    <a:pt x="4625" y="31"/>
                  </a:lnTo>
                  <a:lnTo>
                    <a:pt x="4509" y="16"/>
                  </a:lnTo>
                  <a:lnTo>
                    <a:pt x="439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2;p34"/>
            <p:cNvSpPr/>
            <p:nvPr/>
          </p:nvSpPr>
          <p:spPr>
            <a:xfrm>
              <a:off x="-647200" y="-7737150"/>
              <a:ext cx="770725" cy="3695950"/>
            </a:xfrm>
            <a:custGeom>
              <a:avLst/>
              <a:gdLst/>
              <a:ahLst/>
              <a:cxnLst/>
              <a:rect l="l" t="t" r="r" b="b"/>
              <a:pathLst>
                <a:path w="30829" h="147838" fill="none" extrusionOk="0">
                  <a:moveTo>
                    <a:pt x="30526" y="147838"/>
                  </a:moveTo>
                  <a:lnTo>
                    <a:pt x="30807" y="126038"/>
                  </a:lnTo>
                  <a:lnTo>
                    <a:pt x="30807" y="126038"/>
                  </a:lnTo>
                  <a:lnTo>
                    <a:pt x="30823" y="123948"/>
                  </a:lnTo>
                  <a:lnTo>
                    <a:pt x="30829" y="121844"/>
                  </a:lnTo>
                  <a:lnTo>
                    <a:pt x="30818" y="119723"/>
                  </a:lnTo>
                  <a:lnTo>
                    <a:pt x="30807" y="117588"/>
                  </a:lnTo>
                  <a:lnTo>
                    <a:pt x="30781" y="115437"/>
                  </a:lnTo>
                  <a:lnTo>
                    <a:pt x="30749" y="113271"/>
                  </a:lnTo>
                  <a:lnTo>
                    <a:pt x="30707" y="111105"/>
                  </a:lnTo>
                  <a:lnTo>
                    <a:pt x="30654" y="108939"/>
                  </a:lnTo>
                  <a:lnTo>
                    <a:pt x="30590" y="106757"/>
                  </a:lnTo>
                  <a:lnTo>
                    <a:pt x="30521" y="104591"/>
                  </a:lnTo>
                  <a:lnTo>
                    <a:pt x="30441" y="102409"/>
                  </a:lnTo>
                  <a:lnTo>
                    <a:pt x="30356" y="100228"/>
                  </a:lnTo>
                  <a:lnTo>
                    <a:pt x="30261" y="98062"/>
                  </a:lnTo>
                  <a:lnTo>
                    <a:pt x="30155" y="95896"/>
                  </a:lnTo>
                  <a:lnTo>
                    <a:pt x="30038" y="93745"/>
                  </a:lnTo>
                  <a:lnTo>
                    <a:pt x="29922" y="91609"/>
                  </a:lnTo>
                  <a:lnTo>
                    <a:pt x="29922" y="91609"/>
                  </a:lnTo>
                  <a:lnTo>
                    <a:pt x="29762" y="89428"/>
                  </a:lnTo>
                  <a:lnTo>
                    <a:pt x="29603" y="87246"/>
                  </a:lnTo>
                  <a:lnTo>
                    <a:pt x="29603" y="87246"/>
                  </a:lnTo>
                  <a:lnTo>
                    <a:pt x="29434" y="85126"/>
                  </a:lnTo>
                  <a:lnTo>
                    <a:pt x="29258" y="83006"/>
                  </a:lnTo>
                  <a:lnTo>
                    <a:pt x="29073" y="80886"/>
                  </a:lnTo>
                  <a:lnTo>
                    <a:pt x="28877" y="78781"/>
                  </a:lnTo>
                  <a:lnTo>
                    <a:pt x="28670" y="76677"/>
                  </a:lnTo>
                  <a:lnTo>
                    <a:pt x="28458" y="74572"/>
                  </a:lnTo>
                  <a:lnTo>
                    <a:pt x="28235" y="72498"/>
                  </a:lnTo>
                  <a:lnTo>
                    <a:pt x="28001" y="70409"/>
                  </a:lnTo>
                  <a:lnTo>
                    <a:pt x="27763" y="68335"/>
                  </a:lnTo>
                  <a:lnTo>
                    <a:pt x="27508" y="66276"/>
                  </a:lnTo>
                  <a:lnTo>
                    <a:pt x="27243" y="64233"/>
                  </a:lnTo>
                  <a:lnTo>
                    <a:pt x="26972" y="62205"/>
                  </a:lnTo>
                  <a:lnTo>
                    <a:pt x="26691" y="60177"/>
                  </a:lnTo>
                  <a:lnTo>
                    <a:pt x="26394" y="58164"/>
                  </a:lnTo>
                  <a:lnTo>
                    <a:pt x="26092" y="56182"/>
                  </a:lnTo>
                  <a:lnTo>
                    <a:pt x="25779" y="54201"/>
                  </a:lnTo>
                  <a:lnTo>
                    <a:pt x="25450" y="52234"/>
                  </a:lnTo>
                  <a:lnTo>
                    <a:pt x="25116" y="50298"/>
                  </a:lnTo>
                  <a:lnTo>
                    <a:pt x="24941" y="49331"/>
                  </a:lnTo>
                  <a:lnTo>
                    <a:pt x="24766" y="48363"/>
                  </a:lnTo>
                  <a:lnTo>
                    <a:pt x="24591" y="47410"/>
                  </a:lnTo>
                  <a:lnTo>
                    <a:pt x="24410" y="46458"/>
                  </a:lnTo>
                  <a:lnTo>
                    <a:pt x="24225" y="45505"/>
                  </a:lnTo>
                  <a:lnTo>
                    <a:pt x="24039" y="44568"/>
                  </a:lnTo>
                  <a:lnTo>
                    <a:pt x="23848" y="43631"/>
                  </a:lnTo>
                  <a:lnTo>
                    <a:pt x="23657" y="42709"/>
                  </a:lnTo>
                  <a:lnTo>
                    <a:pt x="23461" y="41772"/>
                  </a:lnTo>
                  <a:lnTo>
                    <a:pt x="23265" y="40866"/>
                  </a:lnTo>
                  <a:lnTo>
                    <a:pt x="23063" y="39944"/>
                  </a:lnTo>
                  <a:lnTo>
                    <a:pt x="22856" y="39037"/>
                  </a:lnTo>
                  <a:lnTo>
                    <a:pt x="22649" y="38131"/>
                  </a:lnTo>
                  <a:lnTo>
                    <a:pt x="22442" y="37240"/>
                  </a:lnTo>
                  <a:lnTo>
                    <a:pt x="22230" y="36349"/>
                  </a:lnTo>
                  <a:lnTo>
                    <a:pt x="22013" y="35458"/>
                  </a:lnTo>
                  <a:lnTo>
                    <a:pt x="21795" y="34582"/>
                  </a:lnTo>
                  <a:lnTo>
                    <a:pt x="21573" y="33707"/>
                  </a:lnTo>
                  <a:lnTo>
                    <a:pt x="21345" y="32846"/>
                  </a:lnTo>
                  <a:lnTo>
                    <a:pt x="21116" y="31986"/>
                  </a:lnTo>
                  <a:lnTo>
                    <a:pt x="20888" y="31141"/>
                  </a:lnTo>
                  <a:lnTo>
                    <a:pt x="20655" y="30281"/>
                  </a:lnTo>
                  <a:lnTo>
                    <a:pt x="20416" y="29451"/>
                  </a:lnTo>
                  <a:lnTo>
                    <a:pt x="20172" y="28621"/>
                  </a:lnTo>
                  <a:lnTo>
                    <a:pt x="19928" y="27792"/>
                  </a:lnTo>
                  <a:lnTo>
                    <a:pt x="19684" y="26978"/>
                  </a:lnTo>
                  <a:lnTo>
                    <a:pt x="19435" y="26163"/>
                  </a:lnTo>
                  <a:lnTo>
                    <a:pt x="19180" y="25364"/>
                  </a:lnTo>
                  <a:lnTo>
                    <a:pt x="19180" y="25364"/>
                  </a:lnTo>
                  <a:lnTo>
                    <a:pt x="18883" y="24458"/>
                  </a:lnTo>
                  <a:lnTo>
                    <a:pt x="18581" y="23567"/>
                  </a:lnTo>
                  <a:lnTo>
                    <a:pt x="18279" y="22676"/>
                  </a:lnTo>
                  <a:lnTo>
                    <a:pt x="17966" y="21800"/>
                  </a:lnTo>
                  <a:lnTo>
                    <a:pt x="17647" y="20925"/>
                  </a:lnTo>
                  <a:lnTo>
                    <a:pt x="17329" y="20049"/>
                  </a:lnTo>
                  <a:lnTo>
                    <a:pt x="17000" y="19189"/>
                  </a:lnTo>
                  <a:lnTo>
                    <a:pt x="16671" y="18328"/>
                  </a:lnTo>
                  <a:lnTo>
                    <a:pt x="16671" y="18328"/>
                  </a:lnTo>
                  <a:lnTo>
                    <a:pt x="16374" y="17591"/>
                  </a:lnTo>
                  <a:lnTo>
                    <a:pt x="16072" y="16869"/>
                  </a:lnTo>
                  <a:lnTo>
                    <a:pt x="15770" y="16162"/>
                  </a:lnTo>
                  <a:lnTo>
                    <a:pt x="15462" y="15455"/>
                  </a:lnTo>
                  <a:lnTo>
                    <a:pt x="15154" y="14779"/>
                  </a:lnTo>
                  <a:lnTo>
                    <a:pt x="14841" y="14088"/>
                  </a:lnTo>
                  <a:lnTo>
                    <a:pt x="14529" y="13428"/>
                  </a:lnTo>
                  <a:lnTo>
                    <a:pt x="14210" y="12767"/>
                  </a:lnTo>
                  <a:lnTo>
                    <a:pt x="14210" y="12767"/>
                  </a:lnTo>
                  <a:lnTo>
                    <a:pt x="13797" y="11953"/>
                  </a:lnTo>
                  <a:lnTo>
                    <a:pt x="13372" y="11169"/>
                  </a:lnTo>
                  <a:lnTo>
                    <a:pt x="12953" y="10386"/>
                  </a:lnTo>
                  <a:lnTo>
                    <a:pt x="12523" y="9618"/>
                  </a:lnTo>
                  <a:lnTo>
                    <a:pt x="12094" y="8865"/>
                  </a:lnTo>
                  <a:lnTo>
                    <a:pt x="11659" y="8143"/>
                  </a:lnTo>
                  <a:lnTo>
                    <a:pt x="11219" y="7436"/>
                  </a:lnTo>
                  <a:lnTo>
                    <a:pt x="10778" y="6729"/>
                  </a:lnTo>
                  <a:lnTo>
                    <a:pt x="10778" y="6729"/>
                  </a:lnTo>
                  <a:lnTo>
                    <a:pt x="10412" y="6192"/>
                  </a:lnTo>
                  <a:lnTo>
                    <a:pt x="10041" y="5669"/>
                  </a:lnTo>
                  <a:lnTo>
                    <a:pt x="9664" y="5147"/>
                  </a:lnTo>
                  <a:lnTo>
                    <a:pt x="9288" y="4655"/>
                  </a:lnTo>
                  <a:lnTo>
                    <a:pt x="8911" y="4179"/>
                  </a:lnTo>
                  <a:lnTo>
                    <a:pt x="8529" y="3718"/>
                  </a:lnTo>
                  <a:lnTo>
                    <a:pt x="8147" y="3257"/>
                  </a:lnTo>
                  <a:lnTo>
                    <a:pt x="7766" y="2842"/>
                  </a:lnTo>
                  <a:lnTo>
                    <a:pt x="7378" y="2428"/>
                  </a:lnTo>
                  <a:lnTo>
                    <a:pt x="6991" y="2028"/>
                  </a:lnTo>
                  <a:lnTo>
                    <a:pt x="6604" y="1644"/>
                  </a:lnTo>
                  <a:lnTo>
                    <a:pt x="6211" y="1291"/>
                  </a:lnTo>
                  <a:lnTo>
                    <a:pt x="5819" y="953"/>
                  </a:lnTo>
                  <a:lnTo>
                    <a:pt x="5421" y="630"/>
                  </a:lnTo>
                  <a:lnTo>
                    <a:pt x="5023" y="323"/>
                  </a:lnTo>
                  <a:lnTo>
                    <a:pt x="4625" y="31"/>
                  </a:lnTo>
                  <a:lnTo>
                    <a:pt x="4625" y="31"/>
                  </a:lnTo>
                  <a:lnTo>
                    <a:pt x="4509" y="16"/>
                  </a:lnTo>
                  <a:lnTo>
                    <a:pt x="4392" y="0"/>
                  </a:lnTo>
                  <a:lnTo>
                    <a:pt x="4392" y="0"/>
                  </a:lnTo>
                  <a:lnTo>
                    <a:pt x="4281" y="0"/>
                  </a:lnTo>
                  <a:lnTo>
                    <a:pt x="4175" y="31"/>
                  </a:lnTo>
                  <a:lnTo>
                    <a:pt x="4068" y="62"/>
                  </a:lnTo>
                  <a:lnTo>
                    <a:pt x="3962" y="108"/>
                  </a:lnTo>
                  <a:lnTo>
                    <a:pt x="3856" y="154"/>
                  </a:lnTo>
                  <a:lnTo>
                    <a:pt x="3756" y="231"/>
                  </a:lnTo>
                  <a:lnTo>
                    <a:pt x="3655" y="308"/>
                  </a:lnTo>
                  <a:lnTo>
                    <a:pt x="3554" y="400"/>
                  </a:lnTo>
                  <a:lnTo>
                    <a:pt x="3458" y="507"/>
                  </a:lnTo>
                  <a:lnTo>
                    <a:pt x="3363" y="615"/>
                  </a:lnTo>
                  <a:lnTo>
                    <a:pt x="3268" y="738"/>
                  </a:lnTo>
                  <a:lnTo>
                    <a:pt x="3172" y="876"/>
                  </a:lnTo>
                  <a:lnTo>
                    <a:pt x="3082" y="1030"/>
                  </a:lnTo>
                  <a:lnTo>
                    <a:pt x="2986" y="1183"/>
                  </a:lnTo>
                  <a:lnTo>
                    <a:pt x="2902" y="1352"/>
                  </a:lnTo>
                  <a:lnTo>
                    <a:pt x="2811" y="1521"/>
                  </a:lnTo>
                  <a:lnTo>
                    <a:pt x="2721" y="1706"/>
                  </a:lnTo>
                  <a:lnTo>
                    <a:pt x="2636" y="1905"/>
                  </a:lnTo>
                  <a:lnTo>
                    <a:pt x="2472" y="2320"/>
                  </a:lnTo>
                  <a:lnTo>
                    <a:pt x="2307" y="2766"/>
                  </a:lnTo>
                  <a:lnTo>
                    <a:pt x="2154" y="3242"/>
                  </a:lnTo>
                  <a:lnTo>
                    <a:pt x="2000" y="3749"/>
                  </a:lnTo>
                  <a:lnTo>
                    <a:pt x="1857" y="4287"/>
                  </a:lnTo>
                  <a:lnTo>
                    <a:pt x="1713" y="4855"/>
                  </a:lnTo>
                  <a:lnTo>
                    <a:pt x="1581" y="5439"/>
                  </a:lnTo>
                  <a:lnTo>
                    <a:pt x="1453" y="6053"/>
                  </a:lnTo>
                  <a:lnTo>
                    <a:pt x="1326" y="6683"/>
                  </a:lnTo>
                  <a:lnTo>
                    <a:pt x="1209" y="7328"/>
                  </a:lnTo>
                  <a:lnTo>
                    <a:pt x="1093" y="7989"/>
                  </a:lnTo>
                  <a:lnTo>
                    <a:pt x="987" y="8665"/>
                  </a:lnTo>
                  <a:lnTo>
                    <a:pt x="886" y="9356"/>
                  </a:lnTo>
                  <a:lnTo>
                    <a:pt x="785" y="10063"/>
                  </a:lnTo>
                  <a:lnTo>
                    <a:pt x="695" y="10770"/>
                  </a:lnTo>
                  <a:lnTo>
                    <a:pt x="610" y="11492"/>
                  </a:lnTo>
                  <a:lnTo>
                    <a:pt x="525" y="12214"/>
                  </a:lnTo>
                  <a:lnTo>
                    <a:pt x="451" y="12936"/>
                  </a:lnTo>
                  <a:lnTo>
                    <a:pt x="382" y="13658"/>
                  </a:lnTo>
                  <a:lnTo>
                    <a:pt x="318" y="14380"/>
                  </a:lnTo>
                  <a:lnTo>
                    <a:pt x="255" y="15102"/>
                  </a:lnTo>
                  <a:lnTo>
                    <a:pt x="202" y="15824"/>
                  </a:lnTo>
                  <a:lnTo>
                    <a:pt x="154" y="16531"/>
                  </a:lnTo>
                  <a:lnTo>
                    <a:pt x="154" y="16531"/>
                  </a:lnTo>
                  <a:lnTo>
                    <a:pt x="106" y="17330"/>
                  </a:lnTo>
                  <a:lnTo>
                    <a:pt x="64" y="18113"/>
                  </a:lnTo>
                  <a:lnTo>
                    <a:pt x="37" y="18897"/>
                  </a:lnTo>
                  <a:lnTo>
                    <a:pt x="16" y="19696"/>
                  </a:lnTo>
                  <a:lnTo>
                    <a:pt x="5" y="20494"/>
                  </a:lnTo>
                  <a:lnTo>
                    <a:pt x="0" y="21278"/>
                  </a:lnTo>
                  <a:lnTo>
                    <a:pt x="11" y="22077"/>
                  </a:lnTo>
                  <a:lnTo>
                    <a:pt x="21" y="22860"/>
                  </a:lnTo>
                  <a:lnTo>
                    <a:pt x="43" y="23659"/>
                  </a:lnTo>
                  <a:lnTo>
                    <a:pt x="74" y="24443"/>
                  </a:lnTo>
                  <a:lnTo>
                    <a:pt x="111" y="25226"/>
                  </a:lnTo>
                  <a:lnTo>
                    <a:pt x="154" y="26010"/>
                  </a:lnTo>
                  <a:lnTo>
                    <a:pt x="207" y="26793"/>
                  </a:lnTo>
                  <a:lnTo>
                    <a:pt x="271" y="27577"/>
                  </a:lnTo>
                  <a:lnTo>
                    <a:pt x="334" y="28345"/>
                  </a:lnTo>
                  <a:lnTo>
                    <a:pt x="409" y="29113"/>
                  </a:lnTo>
                  <a:lnTo>
                    <a:pt x="493" y="29881"/>
                  </a:lnTo>
                  <a:lnTo>
                    <a:pt x="578" y="30649"/>
                  </a:lnTo>
                  <a:lnTo>
                    <a:pt x="674" y="31402"/>
                  </a:lnTo>
                  <a:lnTo>
                    <a:pt x="775" y="32155"/>
                  </a:lnTo>
                  <a:lnTo>
                    <a:pt x="881" y="32892"/>
                  </a:lnTo>
                  <a:lnTo>
                    <a:pt x="997" y="33630"/>
                  </a:lnTo>
                  <a:lnTo>
                    <a:pt x="1114" y="34367"/>
                  </a:lnTo>
                  <a:lnTo>
                    <a:pt x="1241" y="35089"/>
                  </a:lnTo>
                  <a:lnTo>
                    <a:pt x="1369" y="35796"/>
                  </a:lnTo>
                  <a:lnTo>
                    <a:pt x="1506" y="36503"/>
                  </a:lnTo>
                  <a:lnTo>
                    <a:pt x="1650" y="37194"/>
                  </a:lnTo>
                  <a:lnTo>
                    <a:pt x="1793" y="37885"/>
                  </a:lnTo>
                  <a:lnTo>
                    <a:pt x="1947" y="38561"/>
                  </a:lnTo>
                  <a:lnTo>
                    <a:pt x="2106" y="39237"/>
                  </a:lnTo>
                  <a:lnTo>
                    <a:pt x="2265" y="39898"/>
                  </a:lnTo>
                  <a:lnTo>
                    <a:pt x="2429" y="40543"/>
                  </a:lnTo>
                  <a:lnTo>
                    <a:pt x="2429" y="40543"/>
                  </a:lnTo>
                  <a:lnTo>
                    <a:pt x="2785" y="41772"/>
                  </a:lnTo>
                  <a:lnTo>
                    <a:pt x="3146" y="42986"/>
                  </a:lnTo>
                  <a:lnTo>
                    <a:pt x="3517" y="44169"/>
                  </a:lnTo>
                  <a:lnTo>
                    <a:pt x="3899" y="45336"/>
                  </a:lnTo>
                  <a:lnTo>
                    <a:pt x="4286" y="46458"/>
                  </a:lnTo>
                  <a:lnTo>
                    <a:pt x="4684" y="47579"/>
                  </a:lnTo>
                  <a:lnTo>
                    <a:pt x="5092" y="48655"/>
                  </a:lnTo>
                  <a:lnTo>
                    <a:pt x="5506" y="49715"/>
                  </a:lnTo>
                  <a:lnTo>
                    <a:pt x="5925" y="50744"/>
                  </a:lnTo>
                  <a:lnTo>
                    <a:pt x="6355" y="51743"/>
                  </a:lnTo>
                  <a:lnTo>
                    <a:pt x="6795" y="52710"/>
                  </a:lnTo>
                  <a:lnTo>
                    <a:pt x="7240" y="53663"/>
                  </a:lnTo>
                  <a:lnTo>
                    <a:pt x="7691" y="54569"/>
                  </a:lnTo>
                  <a:lnTo>
                    <a:pt x="8153" y="55460"/>
                  </a:lnTo>
                  <a:lnTo>
                    <a:pt x="8620" y="56321"/>
                  </a:lnTo>
                  <a:lnTo>
                    <a:pt x="9092" y="57150"/>
                  </a:lnTo>
                  <a:lnTo>
                    <a:pt x="9092" y="57150"/>
                  </a:lnTo>
                  <a:lnTo>
                    <a:pt x="9569" y="57965"/>
                  </a:lnTo>
                  <a:lnTo>
                    <a:pt x="10041" y="58794"/>
                  </a:lnTo>
                  <a:lnTo>
                    <a:pt x="10513" y="59624"/>
                  </a:lnTo>
                  <a:lnTo>
                    <a:pt x="10980" y="60469"/>
                  </a:lnTo>
                  <a:lnTo>
                    <a:pt x="11447" y="61314"/>
                  </a:lnTo>
                  <a:lnTo>
                    <a:pt x="11913" y="62174"/>
                  </a:lnTo>
                  <a:lnTo>
                    <a:pt x="12375" y="63050"/>
                  </a:lnTo>
                  <a:lnTo>
                    <a:pt x="12836" y="63941"/>
                  </a:lnTo>
                  <a:lnTo>
                    <a:pt x="13298" y="64832"/>
                  </a:lnTo>
                  <a:lnTo>
                    <a:pt x="13754" y="65723"/>
                  </a:lnTo>
                  <a:lnTo>
                    <a:pt x="14205" y="66629"/>
                  </a:lnTo>
                  <a:lnTo>
                    <a:pt x="14661" y="67551"/>
                  </a:lnTo>
                  <a:lnTo>
                    <a:pt x="15107" y="68473"/>
                  </a:lnTo>
                  <a:lnTo>
                    <a:pt x="15558" y="69410"/>
                  </a:lnTo>
                  <a:lnTo>
                    <a:pt x="16003" y="70362"/>
                  </a:lnTo>
                  <a:lnTo>
                    <a:pt x="16443" y="71315"/>
                  </a:lnTo>
                  <a:lnTo>
                    <a:pt x="16443" y="71315"/>
                  </a:lnTo>
                  <a:lnTo>
                    <a:pt x="16804" y="72221"/>
                  </a:lnTo>
                  <a:lnTo>
                    <a:pt x="17159" y="73143"/>
                  </a:lnTo>
                  <a:lnTo>
                    <a:pt x="17510" y="74080"/>
                  </a:lnTo>
                  <a:lnTo>
                    <a:pt x="17860" y="75017"/>
                  </a:lnTo>
                  <a:lnTo>
                    <a:pt x="18199" y="75985"/>
                  </a:lnTo>
                  <a:lnTo>
                    <a:pt x="18533" y="76953"/>
                  </a:lnTo>
                  <a:lnTo>
                    <a:pt x="18867" y="77936"/>
                  </a:lnTo>
                  <a:lnTo>
                    <a:pt x="19196" y="78935"/>
                  </a:lnTo>
                  <a:lnTo>
                    <a:pt x="19515" y="79949"/>
                  </a:lnTo>
                  <a:lnTo>
                    <a:pt x="19833" y="80978"/>
                  </a:lnTo>
                  <a:lnTo>
                    <a:pt x="20146" y="82023"/>
                  </a:lnTo>
                  <a:lnTo>
                    <a:pt x="20448" y="83068"/>
                  </a:lnTo>
                  <a:lnTo>
                    <a:pt x="20750" y="84128"/>
                  </a:lnTo>
                  <a:lnTo>
                    <a:pt x="21047" y="85203"/>
                  </a:lnTo>
                  <a:lnTo>
                    <a:pt x="21339" y="86278"/>
                  </a:lnTo>
                  <a:lnTo>
                    <a:pt x="21626" y="87385"/>
                  </a:lnTo>
                  <a:lnTo>
                    <a:pt x="21907" y="88491"/>
                  </a:lnTo>
                  <a:lnTo>
                    <a:pt x="22177" y="89612"/>
                  </a:lnTo>
                  <a:lnTo>
                    <a:pt x="22448" y="90734"/>
                  </a:lnTo>
                  <a:lnTo>
                    <a:pt x="22713" y="91870"/>
                  </a:lnTo>
                  <a:lnTo>
                    <a:pt x="22973" y="93023"/>
                  </a:lnTo>
                  <a:lnTo>
                    <a:pt x="23228" y="94190"/>
                  </a:lnTo>
                  <a:lnTo>
                    <a:pt x="23472" y="95358"/>
                  </a:lnTo>
                  <a:lnTo>
                    <a:pt x="23716" y="96541"/>
                  </a:lnTo>
                  <a:lnTo>
                    <a:pt x="23954" y="97739"/>
                  </a:lnTo>
                  <a:lnTo>
                    <a:pt x="24182" y="98937"/>
                  </a:lnTo>
                  <a:lnTo>
                    <a:pt x="24410" y="100151"/>
                  </a:lnTo>
                  <a:lnTo>
                    <a:pt x="24628" y="101380"/>
                  </a:lnTo>
                  <a:lnTo>
                    <a:pt x="24840" y="102609"/>
                  </a:lnTo>
                  <a:lnTo>
                    <a:pt x="25047" y="103854"/>
                  </a:lnTo>
                  <a:lnTo>
                    <a:pt x="25248" y="105098"/>
                  </a:lnTo>
                  <a:lnTo>
                    <a:pt x="25445" y="106358"/>
                  </a:lnTo>
                  <a:lnTo>
                    <a:pt x="25445" y="106358"/>
                  </a:lnTo>
                  <a:lnTo>
                    <a:pt x="25827" y="108893"/>
                  </a:lnTo>
                  <a:lnTo>
                    <a:pt x="26198" y="111427"/>
                  </a:lnTo>
                  <a:lnTo>
                    <a:pt x="26559" y="113962"/>
                  </a:lnTo>
                  <a:lnTo>
                    <a:pt x="26914" y="116528"/>
                  </a:lnTo>
                  <a:lnTo>
                    <a:pt x="27264" y="119078"/>
                  </a:lnTo>
                  <a:lnTo>
                    <a:pt x="27604" y="121659"/>
                  </a:lnTo>
                  <a:lnTo>
                    <a:pt x="27932" y="124240"/>
                  </a:lnTo>
                  <a:lnTo>
                    <a:pt x="28256" y="126821"/>
                  </a:lnTo>
                  <a:lnTo>
                    <a:pt x="28569" y="129417"/>
                  </a:lnTo>
                  <a:lnTo>
                    <a:pt x="28871" y="132029"/>
                  </a:lnTo>
                  <a:lnTo>
                    <a:pt x="29168" y="134641"/>
                  </a:lnTo>
                  <a:lnTo>
                    <a:pt x="29460" y="137268"/>
                  </a:lnTo>
                  <a:lnTo>
                    <a:pt x="29736" y="139895"/>
                  </a:lnTo>
                  <a:lnTo>
                    <a:pt x="30012" y="142537"/>
                  </a:lnTo>
                  <a:lnTo>
                    <a:pt x="30272" y="145180"/>
                  </a:lnTo>
                  <a:lnTo>
                    <a:pt x="30526" y="1478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3;p34"/>
            <p:cNvSpPr/>
            <p:nvPr/>
          </p:nvSpPr>
          <p:spPr>
            <a:xfrm>
              <a:off x="-354150" y="-6801950"/>
              <a:ext cx="15550" cy="44200"/>
            </a:xfrm>
            <a:custGeom>
              <a:avLst/>
              <a:gdLst/>
              <a:ahLst/>
              <a:cxnLst/>
              <a:rect l="l" t="t" r="r" b="b"/>
              <a:pathLst>
                <a:path w="622" h="1768" extrusionOk="0">
                  <a:moveTo>
                    <a:pt x="303" y="1"/>
                  </a:moveTo>
                  <a:lnTo>
                    <a:pt x="266" y="16"/>
                  </a:lnTo>
                  <a:lnTo>
                    <a:pt x="234" y="32"/>
                  </a:lnTo>
                  <a:lnTo>
                    <a:pt x="207" y="62"/>
                  </a:lnTo>
                  <a:lnTo>
                    <a:pt x="149" y="155"/>
                  </a:lnTo>
                  <a:lnTo>
                    <a:pt x="96" y="278"/>
                  </a:lnTo>
                  <a:lnTo>
                    <a:pt x="59" y="416"/>
                  </a:lnTo>
                  <a:lnTo>
                    <a:pt x="27" y="585"/>
                  </a:lnTo>
                  <a:lnTo>
                    <a:pt x="16" y="662"/>
                  </a:lnTo>
                  <a:lnTo>
                    <a:pt x="6" y="754"/>
                  </a:lnTo>
                  <a:lnTo>
                    <a:pt x="1" y="861"/>
                  </a:lnTo>
                  <a:lnTo>
                    <a:pt x="1" y="953"/>
                  </a:lnTo>
                  <a:lnTo>
                    <a:pt x="11" y="1092"/>
                  </a:lnTo>
                  <a:lnTo>
                    <a:pt x="32" y="1230"/>
                  </a:lnTo>
                  <a:lnTo>
                    <a:pt x="48" y="1322"/>
                  </a:lnTo>
                  <a:lnTo>
                    <a:pt x="69" y="1399"/>
                  </a:lnTo>
                  <a:lnTo>
                    <a:pt x="91" y="1476"/>
                  </a:lnTo>
                  <a:lnTo>
                    <a:pt x="117" y="1537"/>
                  </a:lnTo>
                  <a:lnTo>
                    <a:pt x="144" y="1599"/>
                  </a:lnTo>
                  <a:lnTo>
                    <a:pt x="170" y="1645"/>
                  </a:lnTo>
                  <a:lnTo>
                    <a:pt x="234" y="1722"/>
                  </a:lnTo>
                  <a:lnTo>
                    <a:pt x="298" y="1768"/>
                  </a:lnTo>
                  <a:lnTo>
                    <a:pt x="361" y="1768"/>
                  </a:lnTo>
                  <a:lnTo>
                    <a:pt x="393" y="1752"/>
                  </a:lnTo>
                  <a:lnTo>
                    <a:pt x="430" y="1737"/>
                  </a:lnTo>
                  <a:lnTo>
                    <a:pt x="462" y="1706"/>
                  </a:lnTo>
                  <a:lnTo>
                    <a:pt x="494" y="1660"/>
                  </a:lnTo>
                  <a:lnTo>
                    <a:pt x="515" y="1599"/>
                  </a:lnTo>
                  <a:lnTo>
                    <a:pt x="552" y="1476"/>
                  </a:lnTo>
                  <a:lnTo>
                    <a:pt x="584" y="1322"/>
                  </a:lnTo>
                  <a:lnTo>
                    <a:pt x="600" y="1245"/>
                  </a:lnTo>
                  <a:lnTo>
                    <a:pt x="611" y="1153"/>
                  </a:lnTo>
                  <a:lnTo>
                    <a:pt x="616" y="1061"/>
                  </a:lnTo>
                  <a:lnTo>
                    <a:pt x="621" y="969"/>
                  </a:lnTo>
                  <a:lnTo>
                    <a:pt x="621" y="785"/>
                  </a:lnTo>
                  <a:lnTo>
                    <a:pt x="605" y="600"/>
                  </a:lnTo>
                  <a:lnTo>
                    <a:pt x="584" y="447"/>
                  </a:lnTo>
                  <a:lnTo>
                    <a:pt x="547" y="293"/>
                  </a:lnTo>
                  <a:lnTo>
                    <a:pt x="526" y="216"/>
                  </a:lnTo>
                  <a:lnTo>
                    <a:pt x="504" y="155"/>
                  </a:lnTo>
                  <a:lnTo>
                    <a:pt x="478" y="109"/>
                  </a:lnTo>
                  <a:lnTo>
                    <a:pt x="446" y="47"/>
                  </a:lnTo>
                  <a:lnTo>
                    <a:pt x="393"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4;p34"/>
            <p:cNvSpPr/>
            <p:nvPr/>
          </p:nvSpPr>
          <p:spPr>
            <a:xfrm>
              <a:off x="-354150" y="-6801950"/>
              <a:ext cx="15550" cy="44200"/>
            </a:xfrm>
            <a:custGeom>
              <a:avLst/>
              <a:gdLst/>
              <a:ahLst/>
              <a:cxnLst/>
              <a:rect l="l" t="t" r="r" b="b"/>
              <a:pathLst>
                <a:path w="622" h="1768" fill="none" extrusionOk="0">
                  <a:moveTo>
                    <a:pt x="494" y="1660"/>
                  </a:moveTo>
                  <a:lnTo>
                    <a:pt x="494" y="1660"/>
                  </a:lnTo>
                  <a:lnTo>
                    <a:pt x="462" y="1706"/>
                  </a:lnTo>
                  <a:lnTo>
                    <a:pt x="430" y="1737"/>
                  </a:lnTo>
                  <a:lnTo>
                    <a:pt x="393" y="1752"/>
                  </a:lnTo>
                  <a:lnTo>
                    <a:pt x="361" y="1768"/>
                  </a:lnTo>
                  <a:lnTo>
                    <a:pt x="329" y="1768"/>
                  </a:lnTo>
                  <a:lnTo>
                    <a:pt x="298" y="1768"/>
                  </a:lnTo>
                  <a:lnTo>
                    <a:pt x="234" y="1722"/>
                  </a:lnTo>
                  <a:lnTo>
                    <a:pt x="170" y="1645"/>
                  </a:lnTo>
                  <a:lnTo>
                    <a:pt x="144" y="1599"/>
                  </a:lnTo>
                  <a:lnTo>
                    <a:pt x="117" y="1537"/>
                  </a:lnTo>
                  <a:lnTo>
                    <a:pt x="91" y="1476"/>
                  </a:lnTo>
                  <a:lnTo>
                    <a:pt x="69" y="1399"/>
                  </a:lnTo>
                  <a:lnTo>
                    <a:pt x="48" y="1322"/>
                  </a:lnTo>
                  <a:lnTo>
                    <a:pt x="32" y="1230"/>
                  </a:lnTo>
                  <a:lnTo>
                    <a:pt x="32" y="1230"/>
                  </a:lnTo>
                  <a:lnTo>
                    <a:pt x="11" y="1092"/>
                  </a:lnTo>
                  <a:lnTo>
                    <a:pt x="1" y="953"/>
                  </a:lnTo>
                  <a:lnTo>
                    <a:pt x="1" y="953"/>
                  </a:lnTo>
                  <a:lnTo>
                    <a:pt x="1" y="861"/>
                  </a:lnTo>
                  <a:lnTo>
                    <a:pt x="6" y="754"/>
                  </a:lnTo>
                  <a:lnTo>
                    <a:pt x="16" y="662"/>
                  </a:lnTo>
                  <a:lnTo>
                    <a:pt x="27" y="585"/>
                  </a:lnTo>
                  <a:lnTo>
                    <a:pt x="59" y="416"/>
                  </a:lnTo>
                  <a:lnTo>
                    <a:pt x="96" y="278"/>
                  </a:lnTo>
                  <a:lnTo>
                    <a:pt x="149" y="155"/>
                  </a:lnTo>
                  <a:lnTo>
                    <a:pt x="207" y="62"/>
                  </a:lnTo>
                  <a:lnTo>
                    <a:pt x="234" y="32"/>
                  </a:lnTo>
                  <a:lnTo>
                    <a:pt x="266" y="16"/>
                  </a:lnTo>
                  <a:lnTo>
                    <a:pt x="303" y="1"/>
                  </a:lnTo>
                  <a:lnTo>
                    <a:pt x="335" y="1"/>
                  </a:lnTo>
                  <a:lnTo>
                    <a:pt x="335" y="1"/>
                  </a:lnTo>
                  <a:lnTo>
                    <a:pt x="393" y="16"/>
                  </a:lnTo>
                  <a:lnTo>
                    <a:pt x="446" y="47"/>
                  </a:lnTo>
                  <a:lnTo>
                    <a:pt x="446" y="47"/>
                  </a:lnTo>
                  <a:lnTo>
                    <a:pt x="478" y="109"/>
                  </a:lnTo>
                  <a:lnTo>
                    <a:pt x="504" y="155"/>
                  </a:lnTo>
                  <a:lnTo>
                    <a:pt x="526" y="216"/>
                  </a:lnTo>
                  <a:lnTo>
                    <a:pt x="547" y="293"/>
                  </a:lnTo>
                  <a:lnTo>
                    <a:pt x="584" y="447"/>
                  </a:lnTo>
                  <a:lnTo>
                    <a:pt x="605" y="600"/>
                  </a:lnTo>
                  <a:lnTo>
                    <a:pt x="621" y="785"/>
                  </a:lnTo>
                  <a:lnTo>
                    <a:pt x="621" y="969"/>
                  </a:lnTo>
                  <a:lnTo>
                    <a:pt x="616" y="1061"/>
                  </a:lnTo>
                  <a:lnTo>
                    <a:pt x="611" y="1153"/>
                  </a:lnTo>
                  <a:lnTo>
                    <a:pt x="600" y="1245"/>
                  </a:lnTo>
                  <a:lnTo>
                    <a:pt x="584" y="1322"/>
                  </a:lnTo>
                  <a:lnTo>
                    <a:pt x="584" y="1322"/>
                  </a:lnTo>
                  <a:lnTo>
                    <a:pt x="552" y="1476"/>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5;p34"/>
            <p:cNvSpPr/>
            <p:nvPr/>
          </p:nvSpPr>
          <p:spPr>
            <a:xfrm>
              <a:off x="-598025" y="-6773900"/>
              <a:ext cx="15675" cy="46125"/>
            </a:xfrm>
            <a:custGeom>
              <a:avLst/>
              <a:gdLst/>
              <a:ahLst/>
              <a:cxnLst/>
              <a:rect l="l" t="t" r="r" b="b"/>
              <a:pathLst>
                <a:path w="627" h="1845" extrusionOk="0">
                  <a:moveTo>
                    <a:pt x="298" y="0"/>
                  </a:moveTo>
                  <a:lnTo>
                    <a:pt x="261" y="16"/>
                  </a:lnTo>
                  <a:lnTo>
                    <a:pt x="224" y="47"/>
                  </a:lnTo>
                  <a:lnTo>
                    <a:pt x="187" y="93"/>
                  </a:lnTo>
                  <a:lnTo>
                    <a:pt x="149" y="139"/>
                  </a:lnTo>
                  <a:lnTo>
                    <a:pt x="123" y="200"/>
                  </a:lnTo>
                  <a:lnTo>
                    <a:pt x="102" y="262"/>
                  </a:lnTo>
                  <a:lnTo>
                    <a:pt x="59" y="400"/>
                  </a:lnTo>
                  <a:lnTo>
                    <a:pt x="27" y="554"/>
                  </a:lnTo>
                  <a:lnTo>
                    <a:pt x="12" y="723"/>
                  </a:lnTo>
                  <a:lnTo>
                    <a:pt x="1" y="907"/>
                  </a:lnTo>
                  <a:lnTo>
                    <a:pt x="6" y="1076"/>
                  </a:lnTo>
                  <a:lnTo>
                    <a:pt x="22" y="1260"/>
                  </a:lnTo>
                  <a:lnTo>
                    <a:pt x="38" y="1337"/>
                  </a:lnTo>
                  <a:lnTo>
                    <a:pt x="54" y="1414"/>
                  </a:lnTo>
                  <a:lnTo>
                    <a:pt x="70" y="1491"/>
                  </a:lnTo>
                  <a:lnTo>
                    <a:pt x="91" y="1568"/>
                  </a:lnTo>
                  <a:lnTo>
                    <a:pt x="139" y="1690"/>
                  </a:lnTo>
                  <a:lnTo>
                    <a:pt x="197" y="1767"/>
                  </a:lnTo>
                  <a:lnTo>
                    <a:pt x="256" y="1829"/>
                  </a:lnTo>
                  <a:lnTo>
                    <a:pt x="314" y="1844"/>
                  </a:lnTo>
                  <a:lnTo>
                    <a:pt x="378" y="1829"/>
                  </a:lnTo>
                  <a:lnTo>
                    <a:pt x="436" y="1783"/>
                  </a:lnTo>
                  <a:lnTo>
                    <a:pt x="468" y="1752"/>
                  </a:lnTo>
                  <a:lnTo>
                    <a:pt x="494" y="1706"/>
                  </a:lnTo>
                  <a:lnTo>
                    <a:pt x="526" y="1629"/>
                  </a:lnTo>
                  <a:lnTo>
                    <a:pt x="563" y="1521"/>
                  </a:lnTo>
                  <a:lnTo>
                    <a:pt x="590" y="1383"/>
                  </a:lnTo>
                  <a:lnTo>
                    <a:pt x="606" y="1291"/>
                  </a:lnTo>
                  <a:lnTo>
                    <a:pt x="616" y="1199"/>
                  </a:lnTo>
                  <a:lnTo>
                    <a:pt x="622" y="1107"/>
                  </a:lnTo>
                  <a:lnTo>
                    <a:pt x="627" y="1014"/>
                  </a:lnTo>
                  <a:lnTo>
                    <a:pt x="627" y="830"/>
                  </a:lnTo>
                  <a:lnTo>
                    <a:pt x="611" y="646"/>
                  </a:lnTo>
                  <a:lnTo>
                    <a:pt x="590" y="477"/>
                  </a:lnTo>
                  <a:lnTo>
                    <a:pt x="553" y="308"/>
                  </a:lnTo>
                  <a:lnTo>
                    <a:pt x="531" y="246"/>
                  </a:lnTo>
                  <a:lnTo>
                    <a:pt x="505" y="185"/>
                  </a:lnTo>
                  <a:lnTo>
                    <a:pt x="478" y="123"/>
                  </a:lnTo>
                  <a:lnTo>
                    <a:pt x="447" y="77"/>
                  </a:lnTo>
                  <a:lnTo>
                    <a:pt x="409" y="31"/>
                  </a:lnTo>
                  <a:lnTo>
                    <a:pt x="372" y="16"/>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6;p34"/>
            <p:cNvSpPr/>
            <p:nvPr/>
          </p:nvSpPr>
          <p:spPr>
            <a:xfrm>
              <a:off x="-598025" y="-6773900"/>
              <a:ext cx="15675" cy="46125"/>
            </a:xfrm>
            <a:custGeom>
              <a:avLst/>
              <a:gdLst/>
              <a:ahLst/>
              <a:cxnLst/>
              <a:rect l="l" t="t" r="r" b="b"/>
              <a:pathLst>
                <a:path w="627" h="1845" fill="none" extrusionOk="0">
                  <a:moveTo>
                    <a:pt x="494" y="1706"/>
                  </a:moveTo>
                  <a:lnTo>
                    <a:pt x="494" y="1706"/>
                  </a:lnTo>
                  <a:lnTo>
                    <a:pt x="468" y="1752"/>
                  </a:lnTo>
                  <a:lnTo>
                    <a:pt x="436" y="1783"/>
                  </a:lnTo>
                  <a:lnTo>
                    <a:pt x="378" y="1829"/>
                  </a:lnTo>
                  <a:lnTo>
                    <a:pt x="314" y="1844"/>
                  </a:lnTo>
                  <a:lnTo>
                    <a:pt x="256" y="1829"/>
                  </a:lnTo>
                  <a:lnTo>
                    <a:pt x="197" y="1767"/>
                  </a:lnTo>
                  <a:lnTo>
                    <a:pt x="139" y="1690"/>
                  </a:lnTo>
                  <a:lnTo>
                    <a:pt x="91" y="1568"/>
                  </a:lnTo>
                  <a:lnTo>
                    <a:pt x="70" y="1491"/>
                  </a:lnTo>
                  <a:lnTo>
                    <a:pt x="54" y="1414"/>
                  </a:lnTo>
                  <a:lnTo>
                    <a:pt x="54" y="1414"/>
                  </a:lnTo>
                  <a:lnTo>
                    <a:pt x="38" y="1337"/>
                  </a:lnTo>
                  <a:lnTo>
                    <a:pt x="22" y="1260"/>
                  </a:lnTo>
                  <a:lnTo>
                    <a:pt x="6" y="1076"/>
                  </a:lnTo>
                  <a:lnTo>
                    <a:pt x="1" y="907"/>
                  </a:lnTo>
                  <a:lnTo>
                    <a:pt x="12" y="723"/>
                  </a:lnTo>
                  <a:lnTo>
                    <a:pt x="27" y="554"/>
                  </a:lnTo>
                  <a:lnTo>
                    <a:pt x="59" y="400"/>
                  </a:lnTo>
                  <a:lnTo>
                    <a:pt x="102" y="262"/>
                  </a:lnTo>
                  <a:lnTo>
                    <a:pt x="123" y="200"/>
                  </a:lnTo>
                  <a:lnTo>
                    <a:pt x="149" y="139"/>
                  </a:lnTo>
                  <a:lnTo>
                    <a:pt x="149" y="139"/>
                  </a:lnTo>
                  <a:lnTo>
                    <a:pt x="187" y="93"/>
                  </a:lnTo>
                  <a:lnTo>
                    <a:pt x="224" y="47"/>
                  </a:lnTo>
                  <a:lnTo>
                    <a:pt x="261" y="16"/>
                  </a:lnTo>
                  <a:lnTo>
                    <a:pt x="298" y="0"/>
                  </a:lnTo>
                  <a:lnTo>
                    <a:pt x="335" y="0"/>
                  </a:lnTo>
                  <a:lnTo>
                    <a:pt x="372" y="16"/>
                  </a:lnTo>
                  <a:lnTo>
                    <a:pt x="409" y="31"/>
                  </a:lnTo>
                  <a:lnTo>
                    <a:pt x="447" y="77"/>
                  </a:lnTo>
                  <a:lnTo>
                    <a:pt x="447" y="77"/>
                  </a:lnTo>
                  <a:lnTo>
                    <a:pt x="478" y="123"/>
                  </a:lnTo>
                  <a:lnTo>
                    <a:pt x="505" y="185"/>
                  </a:lnTo>
                  <a:lnTo>
                    <a:pt x="531" y="246"/>
                  </a:lnTo>
                  <a:lnTo>
                    <a:pt x="553" y="308"/>
                  </a:lnTo>
                  <a:lnTo>
                    <a:pt x="590" y="477"/>
                  </a:lnTo>
                  <a:lnTo>
                    <a:pt x="611" y="646"/>
                  </a:lnTo>
                  <a:lnTo>
                    <a:pt x="627" y="830"/>
                  </a:lnTo>
                  <a:lnTo>
                    <a:pt x="627" y="1014"/>
                  </a:lnTo>
                  <a:lnTo>
                    <a:pt x="622" y="1107"/>
                  </a:lnTo>
                  <a:lnTo>
                    <a:pt x="616" y="1199"/>
                  </a:lnTo>
                  <a:lnTo>
                    <a:pt x="606" y="1291"/>
                  </a:lnTo>
                  <a:lnTo>
                    <a:pt x="590" y="1383"/>
                  </a:lnTo>
                  <a:lnTo>
                    <a:pt x="590" y="1383"/>
                  </a:lnTo>
                  <a:lnTo>
                    <a:pt x="563" y="1521"/>
                  </a:lnTo>
                  <a:lnTo>
                    <a:pt x="526" y="16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7;p34"/>
            <p:cNvSpPr/>
            <p:nvPr/>
          </p:nvSpPr>
          <p:spPr>
            <a:xfrm>
              <a:off x="-864150" y="-6045700"/>
              <a:ext cx="15925" cy="45725"/>
            </a:xfrm>
            <a:custGeom>
              <a:avLst/>
              <a:gdLst/>
              <a:ahLst/>
              <a:cxnLst/>
              <a:rect l="l" t="t" r="r" b="b"/>
              <a:pathLst>
                <a:path w="637" h="1829" extrusionOk="0">
                  <a:moveTo>
                    <a:pt x="287" y="1"/>
                  </a:moveTo>
                  <a:lnTo>
                    <a:pt x="255" y="16"/>
                  </a:lnTo>
                  <a:lnTo>
                    <a:pt x="223" y="47"/>
                  </a:lnTo>
                  <a:lnTo>
                    <a:pt x="165" y="108"/>
                  </a:lnTo>
                  <a:lnTo>
                    <a:pt x="117" y="216"/>
                  </a:lnTo>
                  <a:lnTo>
                    <a:pt x="69" y="339"/>
                  </a:lnTo>
                  <a:lnTo>
                    <a:pt x="37" y="492"/>
                  </a:lnTo>
                  <a:lnTo>
                    <a:pt x="16" y="661"/>
                  </a:lnTo>
                  <a:lnTo>
                    <a:pt x="0" y="830"/>
                  </a:lnTo>
                  <a:lnTo>
                    <a:pt x="0" y="922"/>
                  </a:lnTo>
                  <a:lnTo>
                    <a:pt x="6" y="1014"/>
                  </a:lnTo>
                  <a:lnTo>
                    <a:pt x="16" y="1199"/>
                  </a:lnTo>
                  <a:lnTo>
                    <a:pt x="43" y="1352"/>
                  </a:lnTo>
                  <a:lnTo>
                    <a:pt x="64" y="1429"/>
                  </a:lnTo>
                  <a:lnTo>
                    <a:pt x="80" y="1506"/>
                  </a:lnTo>
                  <a:lnTo>
                    <a:pt x="106" y="1583"/>
                  </a:lnTo>
                  <a:lnTo>
                    <a:pt x="128" y="1644"/>
                  </a:lnTo>
                  <a:lnTo>
                    <a:pt x="181" y="1737"/>
                  </a:lnTo>
                  <a:lnTo>
                    <a:pt x="239" y="1798"/>
                  </a:lnTo>
                  <a:lnTo>
                    <a:pt x="303" y="1829"/>
                  </a:lnTo>
                  <a:lnTo>
                    <a:pt x="366" y="1829"/>
                  </a:lnTo>
                  <a:lnTo>
                    <a:pt x="398" y="1813"/>
                  </a:lnTo>
                  <a:lnTo>
                    <a:pt x="430" y="1783"/>
                  </a:lnTo>
                  <a:lnTo>
                    <a:pt x="462" y="1752"/>
                  </a:lnTo>
                  <a:lnTo>
                    <a:pt x="488" y="1706"/>
                  </a:lnTo>
                  <a:lnTo>
                    <a:pt x="515" y="1660"/>
                  </a:lnTo>
                  <a:lnTo>
                    <a:pt x="547" y="1583"/>
                  </a:lnTo>
                  <a:lnTo>
                    <a:pt x="573" y="1491"/>
                  </a:lnTo>
                  <a:lnTo>
                    <a:pt x="594" y="1399"/>
                  </a:lnTo>
                  <a:lnTo>
                    <a:pt x="616" y="1291"/>
                  </a:lnTo>
                  <a:lnTo>
                    <a:pt x="626" y="1183"/>
                  </a:lnTo>
                  <a:lnTo>
                    <a:pt x="637" y="1061"/>
                  </a:lnTo>
                  <a:lnTo>
                    <a:pt x="637" y="938"/>
                  </a:lnTo>
                  <a:lnTo>
                    <a:pt x="637" y="815"/>
                  </a:lnTo>
                  <a:lnTo>
                    <a:pt x="631" y="723"/>
                  </a:lnTo>
                  <a:lnTo>
                    <a:pt x="626" y="630"/>
                  </a:lnTo>
                  <a:lnTo>
                    <a:pt x="600" y="477"/>
                  </a:lnTo>
                  <a:lnTo>
                    <a:pt x="563" y="323"/>
                  </a:lnTo>
                  <a:lnTo>
                    <a:pt x="520" y="200"/>
                  </a:lnTo>
                  <a:lnTo>
                    <a:pt x="467" y="108"/>
                  </a:lnTo>
                  <a:lnTo>
                    <a:pt x="414" y="31"/>
                  </a:ln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78;p34"/>
            <p:cNvSpPr/>
            <p:nvPr/>
          </p:nvSpPr>
          <p:spPr>
            <a:xfrm>
              <a:off x="-864150" y="-6045700"/>
              <a:ext cx="15925" cy="45725"/>
            </a:xfrm>
            <a:custGeom>
              <a:avLst/>
              <a:gdLst/>
              <a:ahLst/>
              <a:cxnLst/>
              <a:rect l="l" t="t" r="r" b="b"/>
              <a:pathLst>
                <a:path w="637" h="1829" fill="none" extrusionOk="0">
                  <a:moveTo>
                    <a:pt x="488" y="1706"/>
                  </a:moveTo>
                  <a:lnTo>
                    <a:pt x="488" y="1706"/>
                  </a:lnTo>
                  <a:lnTo>
                    <a:pt x="462" y="1752"/>
                  </a:lnTo>
                  <a:lnTo>
                    <a:pt x="430" y="1783"/>
                  </a:lnTo>
                  <a:lnTo>
                    <a:pt x="398" y="1813"/>
                  </a:lnTo>
                  <a:lnTo>
                    <a:pt x="366" y="1829"/>
                  </a:lnTo>
                  <a:lnTo>
                    <a:pt x="303" y="1829"/>
                  </a:lnTo>
                  <a:lnTo>
                    <a:pt x="239" y="1798"/>
                  </a:lnTo>
                  <a:lnTo>
                    <a:pt x="181" y="1737"/>
                  </a:lnTo>
                  <a:lnTo>
                    <a:pt x="128" y="1644"/>
                  </a:lnTo>
                  <a:lnTo>
                    <a:pt x="106" y="1583"/>
                  </a:lnTo>
                  <a:lnTo>
                    <a:pt x="80" y="1506"/>
                  </a:lnTo>
                  <a:lnTo>
                    <a:pt x="64" y="1429"/>
                  </a:lnTo>
                  <a:lnTo>
                    <a:pt x="43" y="1352"/>
                  </a:lnTo>
                  <a:lnTo>
                    <a:pt x="43" y="1352"/>
                  </a:lnTo>
                  <a:lnTo>
                    <a:pt x="16" y="1199"/>
                  </a:lnTo>
                  <a:lnTo>
                    <a:pt x="6" y="1014"/>
                  </a:lnTo>
                  <a:lnTo>
                    <a:pt x="6" y="1014"/>
                  </a:lnTo>
                  <a:lnTo>
                    <a:pt x="0" y="922"/>
                  </a:lnTo>
                  <a:lnTo>
                    <a:pt x="0" y="830"/>
                  </a:lnTo>
                  <a:lnTo>
                    <a:pt x="16" y="661"/>
                  </a:lnTo>
                  <a:lnTo>
                    <a:pt x="37" y="492"/>
                  </a:lnTo>
                  <a:lnTo>
                    <a:pt x="69" y="339"/>
                  </a:lnTo>
                  <a:lnTo>
                    <a:pt x="117" y="216"/>
                  </a:lnTo>
                  <a:lnTo>
                    <a:pt x="165" y="108"/>
                  </a:lnTo>
                  <a:lnTo>
                    <a:pt x="223" y="47"/>
                  </a:lnTo>
                  <a:lnTo>
                    <a:pt x="255" y="16"/>
                  </a:lnTo>
                  <a:lnTo>
                    <a:pt x="287" y="1"/>
                  </a:lnTo>
                  <a:lnTo>
                    <a:pt x="287" y="1"/>
                  </a:lnTo>
                  <a:lnTo>
                    <a:pt x="319" y="1"/>
                  </a:lnTo>
                  <a:lnTo>
                    <a:pt x="350" y="1"/>
                  </a:lnTo>
                  <a:lnTo>
                    <a:pt x="414" y="31"/>
                  </a:lnTo>
                  <a:lnTo>
                    <a:pt x="467" y="108"/>
                  </a:lnTo>
                  <a:lnTo>
                    <a:pt x="520" y="200"/>
                  </a:lnTo>
                  <a:lnTo>
                    <a:pt x="563" y="323"/>
                  </a:lnTo>
                  <a:lnTo>
                    <a:pt x="600" y="477"/>
                  </a:lnTo>
                  <a:lnTo>
                    <a:pt x="626" y="630"/>
                  </a:lnTo>
                  <a:lnTo>
                    <a:pt x="631" y="723"/>
                  </a:lnTo>
                  <a:lnTo>
                    <a:pt x="637" y="815"/>
                  </a:lnTo>
                  <a:lnTo>
                    <a:pt x="637" y="815"/>
                  </a:lnTo>
                  <a:lnTo>
                    <a:pt x="637" y="938"/>
                  </a:lnTo>
                  <a:lnTo>
                    <a:pt x="637" y="1061"/>
                  </a:lnTo>
                  <a:lnTo>
                    <a:pt x="626" y="1183"/>
                  </a:lnTo>
                  <a:lnTo>
                    <a:pt x="616" y="1291"/>
                  </a:lnTo>
                  <a:lnTo>
                    <a:pt x="594" y="1399"/>
                  </a:lnTo>
                  <a:lnTo>
                    <a:pt x="573" y="1491"/>
                  </a:lnTo>
                  <a:lnTo>
                    <a:pt x="547" y="1583"/>
                  </a:lnTo>
                  <a:lnTo>
                    <a:pt x="515"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9;p34"/>
            <p:cNvSpPr/>
            <p:nvPr/>
          </p:nvSpPr>
          <p:spPr>
            <a:xfrm>
              <a:off x="-741750" y="-4244775"/>
              <a:ext cx="15525" cy="44575"/>
            </a:xfrm>
            <a:custGeom>
              <a:avLst/>
              <a:gdLst/>
              <a:ahLst/>
              <a:cxnLst/>
              <a:rect l="l" t="t" r="r" b="b"/>
              <a:pathLst>
                <a:path w="621" h="1783" extrusionOk="0">
                  <a:moveTo>
                    <a:pt x="313" y="0"/>
                  </a:moveTo>
                  <a:lnTo>
                    <a:pt x="281" y="16"/>
                  </a:lnTo>
                  <a:lnTo>
                    <a:pt x="249" y="46"/>
                  </a:lnTo>
                  <a:lnTo>
                    <a:pt x="218" y="77"/>
                  </a:lnTo>
                  <a:lnTo>
                    <a:pt x="186" y="108"/>
                  </a:lnTo>
                  <a:lnTo>
                    <a:pt x="154" y="154"/>
                  </a:lnTo>
                  <a:lnTo>
                    <a:pt x="106" y="277"/>
                  </a:lnTo>
                  <a:lnTo>
                    <a:pt x="64" y="415"/>
                  </a:lnTo>
                  <a:lnTo>
                    <a:pt x="43" y="492"/>
                  </a:lnTo>
                  <a:lnTo>
                    <a:pt x="27" y="584"/>
                  </a:lnTo>
                  <a:lnTo>
                    <a:pt x="16" y="676"/>
                  </a:lnTo>
                  <a:lnTo>
                    <a:pt x="5" y="768"/>
                  </a:lnTo>
                  <a:lnTo>
                    <a:pt x="0" y="861"/>
                  </a:lnTo>
                  <a:lnTo>
                    <a:pt x="0" y="968"/>
                  </a:lnTo>
                  <a:lnTo>
                    <a:pt x="11" y="1122"/>
                  </a:lnTo>
                  <a:lnTo>
                    <a:pt x="32" y="1275"/>
                  </a:lnTo>
                  <a:lnTo>
                    <a:pt x="53" y="1352"/>
                  </a:lnTo>
                  <a:lnTo>
                    <a:pt x="69" y="1429"/>
                  </a:lnTo>
                  <a:lnTo>
                    <a:pt x="96" y="1506"/>
                  </a:lnTo>
                  <a:lnTo>
                    <a:pt x="117" y="1567"/>
                  </a:lnTo>
                  <a:lnTo>
                    <a:pt x="170" y="1675"/>
                  </a:lnTo>
                  <a:lnTo>
                    <a:pt x="228" y="1736"/>
                  </a:lnTo>
                  <a:lnTo>
                    <a:pt x="292" y="1782"/>
                  </a:lnTo>
                  <a:lnTo>
                    <a:pt x="356" y="1782"/>
                  </a:lnTo>
                  <a:lnTo>
                    <a:pt x="393" y="1767"/>
                  </a:lnTo>
                  <a:lnTo>
                    <a:pt x="424" y="1752"/>
                  </a:lnTo>
                  <a:lnTo>
                    <a:pt x="456" y="1721"/>
                  </a:lnTo>
                  <a:lnTo>
                    <a:pt x="483" y="1675"/>
                  </a:lnTo>
                  <a:lnTo>
                    <a:pt x="515" y="1613"/>
                  </a:lnTo>
                  <a:lnTo>
                    <a:pt x="552" y="1490"/>
                  </a:lnTo>
                  <a:lnTo>
                    <a:pt x="584" y="1352"/>
                  </a:lnTo>
                  <a:lnTo>
                    <a:pt x="594" y="1260"/>
                  </a:lnTo>
                  <a:lnTo>
                    <a:pt x="605" y="1168"/>
                  </a:lnTo>
                  <a:lnTo>
                    <a:pt x="615" y="1076"/>
                  </a:lnTo>
                  <a:lnTo>
                    <a:pt x="621" y="983"/>
                  </a:lnTo>
                  <a:lnTo>
                    <a:pt x="615" y="799"/>
                  </a:lnTo>
                  <a:lnTo>
                    <a:pt x="605" y="615"/>
                  </a:lnTo>
                  <a:lnTo>
                    <a:pt x="578" y="446"/>
                  </a:lnTo>
                  <a:lnTo>
                    <a:pt x="541" y="292"/>
                  </a:lnTo>
                  <a:lnTo>
                    <a:pt x="520" y="215"/>
                  </a:lnTo>
                  <a:lnTo>
                    <a:pt x="499" y="154"/>
                  </a:lnTo>
                  <a:lnTo>
                    <a:pt x="467" y="92"/>
                  </a:lnTo>
                  <a:lnTo>
                    <a:pt x="440" y="46"/>
                  </a:lnTo>
                  <a:lnTo>
                    <a:pt x="393" y="1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80;p34"/>
            <p:cNvSpPr/>
            <p:nvPr/>
          </p:nvSpPr>
          <p:spPr>
            <a:xfrm>
              <a:off x="-741750" y="-4244775"/>
              <a:ext cx="15525" cy="44575"/>
            </a:xfrm>
            <a:custGeom>
              <a:avLst/>
              <a:gdLst/>
              <a:ahLst/>
              <a:cxnLst/>
              <a:rect l="l" t="t" r="r" b="b"/>
              <a:pathLst>
                <a:path w="621" h="1783" fill="none" extrusionOk="0">
                  <a:moveTo>
                    <a:pt x="483" y="1675"/>
                  </a:moveTo>
                  <a:lnTo>
                    <a:pt x="483" y="1675"/>
                  </a:lnTo>
                  <a:lnTo>
                    <a:pt x="456" y="1721"/>
                  </a:lnTo>
                  <a:lnTo>
                    <a:pt x="424" y="1752"/>
                  </a:lnTo>
                  <a:lnTo>
                    <a:pt x="393" y="1767"/>
                  </a:lnTo>
                  <a:lnTo>
                    <a:pt x="356" y="1782"/>
                  </a:lnTo>
                  <a:lnTo>
                    <a:pt x="292" y="1782"/>
                  </a:lnTo>
                  <a:lnTo>
                    <a:pt x="228" y="1736"/>
                  </a:lnTo>
                  <a:lnTo>
                    <a:pt x="170" y="1675"/>
                  </a:lnTo>
                  <a:lnTo>
                    <a:pt x="117" y="1567"/>
                  </a:lnTo>
                  <a:lnTo>
                    <a:pt x="96" y="1506"/>
                  </a:lnTo>
                  <a:lnTo>
                    <a:pt x="69" y="1429"/>
                  </a:lnTo>
                  <a:lnTo>
                    <a:pt x="53" y="1352"/>
                  </a:lnTo>
                  <a:lnTo>
                    <a:pt x="32" y="1275"/>
                  </a:lnTo>
                  <a:lnTo>
                    <a:pt x="32" y="1275"/>
                  </a:lnTo>
                  <a:lnTo>
                    <a:pt x="11" y="1122"/>
                  </a:lnTo>
                  <a:lnTo>
                    <a:pt x="0" y="968"/>
                  </a:lnTo>
                  <a:lnTo>
                    <a:pt x="0" y="968"/>
                  </a:lnTo>
                  <a:lnTo>
                    <a:pt x="0" y="861"/>
                  </a:lnTo>
                  <a:lnTo>
                    <a:pt x="5" y="768"/>
                  </a:lnTo>
                  <a:lnTo>
                    <a:pt x="16" y="676"/>
                  </a:lnTo>
                  <a:lnTo>
                    <a:pt x="27" y="584"/>
                  </a:lnTo>
                  <a:lnTo>
                    <a:pt x="43" y="492"/>
                  </a:lnTo>
                  <a:lnTo>
                    <a:pt x="64" y="415"/>
                  </a:lnTo>
                  <a:lnTo>
                    <a:pt x="106" y="277"/>
                  </a:lnTo>
                  <a:lnTo>
                    <a:pt x="154" y="154"/>
                  </a:lnTo>
                  <a:lnTo>
                    <a:pt x="186" y="108"/>
                  </a:lnTo>
                  <a:lnTo>
                    <a:pt x="218" y="77"/>
                  </a:lnTo>
                  <a:lnTo>
                    <a:pt x="249" y="46"/>
                  </a:lnTo>
                  <a:lnTo>
                    <a:pt x="281" y="16"/>
                  </a:lnTo>
                  <a:lnTo>
                    <a:pt x="313" y="0"/>
                  </a:lnTo>
                  <a:lnTo>
                    <a:pt x="350" y="0"/>
                  </a:lnTo>
                  <a:lnTo>
                    <a:pt x="350" y="0"/>
                  </a:lnTo>
                  <a:lnTo>
                    <a:pt x="393" y="16"/>
                  </a:lnTo>
                  <a:lnTo>
                    <a:pt x="440" y="46"/>
                  </a:lnTo>
                  <a:lnTo>
                    <a:pt x="440" y="46"/>
                  </a:lnTo>
                  <a:lnTo>
                    <a:pt x="467" y="92"/>
                  </a:lnTo>
                  <a:lnTo>
                    <a:pt x="499" y="154"/>
                  </a:lnTo>
                  <a:lnTo>
                    <a:pt x="520" y="215"/>
                  </a:lnTo>
                  <a:lnTo>
                    <a:pt x="541" y="292"/>
                  </a:lnTo>
                  <a:lnTo>
                    <a:pt x="578" y="446"/>
                  </a:lnTo>
                  <a:lnTo>
                    <a:pt x="605" y="615"/>
                  </a:lnTo>
                  <a:lnTo>
                    <a:pt x="615" y="799"/>
                  </a:lnTo>
                  <a:lnTo>
                    <a:pt x="621" y="983"/>
                  </a:lnTo>
                  <a:lnTo>
                    <a:pt x="615" y="1076"/>
                  </a:lnTo>
                  <a:lnTo>
                    <a:pt x="605" y="1168"/>
                  </a:lnTo>
                  <a:lnTo>
                    <a:pt x="594" y="1260"/>
                  </a:lnTo>
                  <a:lnTo>
                    <a:pt x="584" y="1352"/>
                  </a:lnTo>
                  <a:lnTo>
                    <a:pt x="584" y="1352"/>
                  </a:lnTo>
                  <a:lnTo>
                    <a:pt x="552" y="1490"/>
                  </a:lnTo>
                  <a:lnTo>
                    <a:pt x="515"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81;p34"/>
            <p:cNvSpPr/>
            <p:nvPr/>
          </p:nvSpPr>
          <p:spPr>
            <a:xfrm>
              <a:off x="-991325" y="-4540525"/>
              <a:ext cx="15925" cy="45350"/>
            </a:xfrm>
            <a:custGeom>
              <a:avLst/>
              <a:gdLst/>
              <a:ahLst/>
              <a:cxnLst/>
              <a:rect l="l" t="t" r="r" b="b"/>
              <a:pathLst>
                <a:path w="637" h="1814" extrusionOk="0">
                  <a:moveTo>
                    <a:pt x="287" y="1"/>
                  </a:moveTo>
                  <a:lnTo>
                    <a:pt x="255" y="16"/>
                  </a:lnTo>
                  <a:lnTo>
                    <a:pt x="229" y="31"/>
                  </a:lnTo>
                  <a:lnTo>
                    <a:pt x="170" y="108"/>
                  </a:lnTo>
                  <a:lnTo>
                    <a:pt x="117" y="200"/>
                  </a:lnTo>
                  <a:lnTo>
                    <a:pt x="75" y="323"/>
                  </a:lnTo>
                  <a:lnTo>
                    <a:pt x="38" y="477"/>
                  </a:lnTo>
                  <a:lnTo>
                    <a:pt x="16" y="646"/>
                  </a:lnTo>
                  <a:lnTo>
                    <a:pt x="0" y="815"/>
                  </a:lnTo>
                  <a:lnTo>
                    <a:pt x="0" y="907"/>
                  </a:lnTo>
                  <a:lnTo>
                    <a:pt x="0" y="999"/>
                  </a:lnTo>
                  <a:lnTo>
                    <a:pt x="16" y="1184"/>
                  </a:lnTo>
                  <a:lnTo>
                    <a:pt x="43" y="1337"/>
                  </a:lnTo>
                  <a:lnTo>
                    <a:pt x="59" y="1430"/>
                  </a:lnTo>
                  <a:lnTo>
                    <a:pt x="80" y="1491"/>
                  </a:lnTo>
                  <a:lnTo>
                    <a:pt x="101" y="1568"/>
                  </a:lnTo>
                  <a:lnTo>
                    <a:pt x="128" y="1629"/>
                  </a:lnTo>
                  <a:lnTo>
                    <a:pt x="181" y="1721"/>
                  </a:lnTo>
                  <a:lnTo>
                    <a:pt x="239" y="1783"/>
                  </a:lnTo>
                  <a:lnTo>
                    <a:pt x="303" y="1814"/>
                  </a:lnTo>
                  <a:lnTo>
                    <a:pt x="366" y="1814"/>
                  </a:lnTo>
                  <a:lnTo>
                    <a:pt x="398" y="1798"/>
                  </a:lnTo>
                  <a:lnTo>
                    <a:pt x="425" y="1767"/>
                  </a:lnTo>
                  <a:lnTo>
                    <a:pt x="457" y="1737"/>
                  </a:lnTo>
                  <a:lnTo>
                    <a:pt x="488" y="1691"/>
                  </a:lnTo>
                  <a:lnTo>
                    <a:pt x="515" y="1645"/>
                  </a:lnTo>
                  <a:lnTo>
                    <a:pt x="547" y="1568"/>
                  </a:lnTo>
                  <a:lnTo>
                    <a:pt x="573" y="1476"/>
                  </a:lnTo>
                  <a:lnTo>
                    <a:pt x="595" y="1383"/>
                  </a:lnTo>
                  <a:lnTo>
                    <a:pt x="610" y="1291"/>
                  </a:lnTo>
                  <a:lnTo>
                    <a:pt x="626" y="1184"/>
                  </a:lnTo>
                  <a:lnTo>
                    <a:pt x="632" y="1061"/>
                  </a:lnTo>
                  <a:lnTo>
                    <a:pt x="637" y="953"/>
                  </a:lnTo>
                  <a:lnTo>
                    <a:pt x="637" y="830"/>
                  </a:lnTo>
                  <a:lnTo>
                    <a:pt x="632" y="738"/>
                  </a:lnTo>
                  <a:lnTo>
                    <a:pt x="626" y="646"/>
                  </a:lnTo>
                  <a:lnTo>
                    <a:pt x="600" y="492"/>
                  </a:lnTo>
                  <a:lnTo>
                    <a:pt x="568" y="339"/>
                  </a:lnTo>
                  <a:lnTo>
                    <a:pt x="520" y="216"/>
                  </a:lnTo>
                  <a:lnTo>
                    <a:pt x="473" y="108"/>
                  </a:lnTo>
                  <a:lnTo>
                    <a:pt x="414" y="47"/>
                  </a:lnTo>
                  <a:lnTo>
                    <a:pt x="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82;p34"/>
            <p:cNvSpPr/>
            <p:nvPr/>
          </p:nvSpPr>
          <p:spPr>
            <a:xfrm>
              <a:off x="-991325" y="-4540525"/>
              <a:ext cx="15925" cy="45350"/>
            </a:xfrm>
            <a:custGeom>
              <a:avLst/>
              <a:gdLst/>
              <a:ahLst/>
              <a:cxnLst/>
              <a:rect l="l" t="t" r="r" b="b"/>
              <a:pathLst>
                <a:path w="637" h="1814" fill="none" extrusionOk="0">
                  <a:moveTo>
                    <a:pt x="488" y="1691"/>
                  </a:moveTo>
                  <a:lnTo>
                    <a:pt x="488" y="1691"/>
                  </a:lnTo>
                  <a:lnTo>
                    <a:pt x="457" y="1737"/>
                  </a:lnTo>
                  <a:lnTo>
                    <a:pt x="425" y="1767"/>
                  </a:lnTo>
                  <a:lnTo>
                    <a:pt x="398" y="1798"/>
                  </a:lnTo>
                  <a:lnTo>
                    <a:pt x="366" y="1814"/>
                  </a:lnTo>
                  <a:lnTo>
                    <a:pt x="303" y="1814"/>
                  </a:lnTo>
                  <a:lnTo>
                    <a:pt x="239" y="1783"/>
                  </a:lnTo>
                  <a:lnTo>
                    <a:pt x="181" y="1721"/>
                  </a:lnTo>
                  <a:lnTo>
                    <a:pt x="128" y="1629"/>
                  </a:lnTo>
                  <a:lnTo>
                    <a:pt x="101" y="1568"/>
                  </a:lnTo>
                  <a:lnTo>
                    <a:pt x="80" y="1491"/>
                  </a:lnTo>
                  <a:lnTo>
                    <a:pt x="59" y="1430"/>
                  </a:lnTo>
                  <a:lnTo>
                    <a:pt x="43" y="1337"/>
                  </a:lnTo>
                  <a:lnTo>
                    <a:pt x="43" y="1337"/>
                  </a:lnTo>
                  <a:lnTo>
                    <a:pt x="16" y="1184"/>
                  </a:lnTo>
                  <a:lnTo>
                    <a:pt x="0" y="999"/>
                  </a:lnTo>
                  <a:lnTo>
                    <a:pt x="0" y="999"/>
                  </a:lnTo>
                  <a:lnTo>
                    <a:pt x="0" y="907"/>
                  </a:lnTo>
                  <a:lnTo>
                    <a:pt x="0" y="815"/>
                  </a:lnTo>
                  <a:lnTo>
                    <a:pt x="16" y="646"/>
                  </a:lnTo>
                  <a:lnTo>
                    <a:pt x="38" y="477"/>
                  </a:lnTo>
                  <a:lnTo>
                    <a:pt x="75" y="323"/>
                  </a:lnTo>
                  <a:lnTo>
                    <a:pt x="117" y="200"/>
                  </a:lnTo>
                  <a:lnTo>
                    <a:pt x="170" y="108"/>
                  </a:lnTo>
                  <a:lnTo>
                    <a:pt x="229" y="31"/>
                  </a:lnTo>
                  <a:lnTo>
                    <a:pt x="255" y="16"/>
                  </a:lnTo>
                  <a:lnTo>
                    <a:pt x="287" y="1"/>
                  </a:lnTo>
                  <a:lnTo>
                    <a:pt x="287" y="1"/>
                  </a:lnTo>
                  <a:lnTo>
                    <a:pt x="324" y="1"/>
                  </a:lnTo>
                  <a:lnTo>
                    <a:pt x="356" y="1"/>
                  </a:lnTo>
                  <a:lnTo>
                    <a:pt x="414" y="47"/>
                  </a:lnTo>
                  <a:lnTo>
                    <a:pt x="473" y="108"/>
                  </a:lnTo>
                  <a:lnTo>
                    <a:pt x="520" y="216"/>
                  </a:lnTo>
                  <a:lnTo>
                    <a:pt x="568" y="339"/>
                  </a:lnTo>
                  <a:lnTo>
                    <a:pt x="600" y="492"/>
                  </a:lnTo>
                  <a:lnTo>
                    <a:pt x="626" y="646"/>
                  </a:lnTo>
                  <a:lnTo>
                    <a:pt x="632" y="738"/>
                  </a:lnTo>
                  <a:lnTo>
                    <a:pt x="637" y="830"/>
                  </a:lnTo>
                  <a:lnTo>
                    <a:pt x="637" y="830"/>
                  </a:lnTo>
                  <a:lnTo>
                    <a:pt x="637" y="953"/>
                  </a:lnTo>
                  <a:lnTo>
                    <a:pt x="632" y="1061"/>
                  </a:lnTo>
                  <a:lnTo>
                    <a:pt x="626" y="1184"/>
                  </a:lnTo>
                  <a:lnTo>
                    <a:pt x="610" y="1291"/>
                  </a:lnTo>
                  <a:lnTo>
                    <a:pt x="595" y="1383"/>
                  </a:lnTo>
                  <a:lnTo>
                    <a:pt x="573" y="1476"/>
                  </a:lnTo>
                  <a:lnTo>
                    <a:pt x="547" y="1568"/>
                  </a:lnTo>
                  <a:lnTo>
                    <a:pt x="515" y="1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83;p34"/>
            <p:cNvSpPr/>
            <p:nvPr/>
          </p:nvSpPr>
          <p:spPr>
            <a:xfrm>
              <a:off x="-77925" y="-6592225"/>
              <a:ext cx="15525" cy="44175"/>
            </a:xfrm>
            <a:custGeom>
              <a:avLst/>
              <a:gdLst/>
              <a:ahLst/>
              <a:cxnLst/>
              <a:rect l="l" t="t" r="r" b="b"/>
              <a:pathLst>
                <a:path w="621" h="1767" extrusionOk="0">
                  <a:moveTo>
                    <a:pt x="308" y="0"/>
                  </a:moveTo>
                  <a:lnTo>
                    <a:pt x="271" y="16"/>
                  </a:lnTo>
                  <a:lnTo>
                    <a:pt x="239" y="31"/>
                  </a:lnTo>
                  <a:lnTo>
                    <a:pt x="213" y="62"/>
                  </a:lnTo>
                  <a:lnTo>
                    <a:pt x="154" y="154"/>
                  </a:lnTo>
                  <a:lnTo>
                    <a:pt x="101" y="261"/>
                  </a:lnTo>
                  <a:lnTo>
                    <a:pt x="64" y="415"/>
                  </a:lnTo>
                  <a:lnTo>
                    <a:pt x="32" y="569"/>
                  </a:lnTo>
                  <a:lnTo>
                    <a:pt x="16" y="661"/>
                  </a:lnTo>
                  <a:lnTo>
                    <a:pt x="11" y="753"/>
                  </a:lnTo>
                  <a:lnTo>
                    <a:pt x="6" y="845"/>
                  </a:lnTo>
                  <a:lnTo>
                    <a:pt x="0" y="953"/>
                  </a:lnTo>
                  <a:lnTo>
                    <a:pt x="16" y="1106"/>
                  </a:lnTo>
                  <a:lnTo>
                    <a:pt x="37" y="1245"/>
                  </a:lnTo>
                  <a:lnTo>
                    <a:pt x="53" y="1337"/>
                  </a:lnTo>
                  <a:lnTo>
                    <a:pt x="75" y="1414"/>
                  </a:lnTo>
                  <a:lnTo>
                    <a:pt x="96" y="1475"/>
                  </a:lnTo>
                  <a:lnTo>
                    <a:pt x="122" y="1552"/>
                  </a:lnTo>
                  <a:lnTo>
                    <a:pt x="175" y="1644"/>
                  </a:lnTo>
                  <a:lnTo>
                    <a:pt x="234" y="1721"/>
                  </a:lnTo>
                  <a:lnTo>
                    <a:pt x="297" y="1752"/>
                  </a:lnTo>
                  <a:lnTo>
                    <a:pt x="361" y="1767"/>
                  </a:lnTo>
                  <a:lnTo>
                    <a:pt x="393" y="1752"/>
                  </a:lnTo>
                  <a:lnTo>
                    <a:pt x="425" y="1721"/>
                  </a:lnTo>
                  <a:lnTo>
                    <a:pt x="457" y="1690"/>
                  </a:lnTo>
                  <a:lnTo>
                    <a:pt x="488" y="1644"/>
                  </a:lnTo>
                  <a:lnTo>
                    <a:pt x="520" y="1583"/>
                  </a:lnTo>
                  <a:lnTo>
                    <a:pt x="557" y="1460"/>
                  </a:lnTo>
                  <a:lnTo>
                    <a:pt x="589" y="1321"/>
                  </a:lnTo>
                  <a:lnTo>
                    <a:pt x="600" y="1229"/>
                  </a:lnTo>
                  <a:lnTo>
                    <a:pt x="610" y="1137"/>
                  </a:lnTo>
                  <a:lnTo>
                    <a:pt x="621" y="1045"/>
                  </a:lnTo>
                  <a:lnTo>
                    <a:pt x="621" y="953"/>
                  </a:lnTo>
                  <a:lnTo>
                    <a:pt x="621" y="768"/>
                  </a:lnTo>
                  <a:lnTo>
                    <a:pt x="605" y="599"/>
                  </a:lnTo>
                  <a:lnTo>
                    <a:pt x="579" y="430"/>
                  </a:lnTo>
                  <a:lnTo>
                    <a:pt x="547" y="277"/>
                  </a:lnTo>
                  <a:lnTo>
                    <a:pt x="520" y="215"/>
                  </a:lnTo>
                  <a:lnTo>
                    <a:pt x="499" y="154"/>
                  </a:lnTo>
                  <a:lnTo>
                    <a:pt x="472" y="92"/>
                  </a:lnTo>
                  <a:lnTo>
                    <a:pt x="441" y="46"/>
                  </a:lnTo>
                  <a:lnTo>
                    <a:pt x="393" y="16"/>
                  </a:lnTo>
                  <a:lnTo>
                    <a:pt x="3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84;p34"/>
            <p:cNvSpPr/>
            <p:nvPr/>
          </p:nvSpPr>
          <p:spPr>
            <a:xfrm>
              <a:off x="-77925" y="-6592225"/>
              <a:ext cx="15525" cy="44175"/>
            </a:xfrm>
            <a:custGeom>
              <a:avLst/>
              <a:gdLst/>
              <a:ahLst/>
              <a:cxnLst/>
              <a:rect l="l" t="t" r="r" b="b"/>
              <a:pathLst>
                <a:path w="621" h="1767" fill="none" extrusionOk="0">
                  <a:moveTo>
                    <a:pt x="488" y="1644"/>
                  </a:moveTo>
                  <a:lnTo>
                    <a:pt x="488" y="1644"/>
                  </a:lnTo>
                  <a:lnTo>
                    <a:pt x="457" y="1690"/>
                  </a:lnTo>
                  <a:lnTo>
                    <a:pt x="425" y="1721"/>
                  </a:lnTo>
                  <a:lnTo>
                    <a:pt x="393" y="1752"/>
                  </a:lnTo>
                  <a:lnTo>
                    <a:pt x="361" y="1767"/>
                  </a:lnTo>
                  <a:lnTo>
                    <a:pt x="297" y="1752"/>
                  </a:lnTo>
                  <a:lnTo>
                    <a:pt x="234" y="1721"/>
                  </a:lnTo>
                  <a:lnTo>
                    <a:pt x="175" y="1644"/>
                  </a:lnTo>
                  <a:lnTo>
                    <a:pt x="122" y="1552"/>
                  </a:lnTo>
                  <a:lnTo>
                    <a:pt x="96" y="1475"/>
                  </a:lnTo>
                  <a:lnTo>
                    <a:pt x="75" y="1414"/>
                  </a:lnTo>
                  <a:lnTo>
                    <a:pt x="53" y="1337"/>
                  </a:lnTo>
                  <a:lnTo>
                    <a:pt x="37" y="1245"/>
                  </a:lnTo>
                  <a:lnTo>
                    <a:pt x="37" y="1245"/>
                  </a:lnTo>
                  <a:lnTo>
                    <a:pt x="16" y="1106"/>
                  </a:lnTo>
                  <a:lnTo>
                    <a:pt x="0" y="953"/>
                  </a:lnTo>
                  <a:lnTo>
                    <a:pt x="0" y="953"/>
                  </a:lnTo>
                  <a:lnTo>
                    <a:pt x="6" y="845"/>
                  </a:lnTo>
                  <a:lnTo>
                    <a:pt x="11" y="753"/>
                  </a:lnTo>
                  <a:lnTo>
                    <a:pt x="16" y="661"/>
                  </a:lnTo>
                  <a:lnTo>
                    <a:pt x="32" y="569"/>
                  </a:lnTo>
                  <a:lnTo>
                    <a:pt x="64" y="415"/>
                  </a:lnTo>
                  <a:lnTo>
                    <a:pt x="101" y="261"/>
                  </a:lnTo>
                  <a:lnTo>
                    <a:pt x="154" y="154"/>
                  </a:lnTo>
                  <a:lnTo>
                    <a:pt x="213" y="62"/>
                  </a:lnTo>
                  <a:lnTo>
                    <a:pt x="239" y="31"/>
                  </a:lnTo>
                  <a:lnTo>
                    <a:pt x="271" y="16"/>
                  </a:lnTo>
                  <a:lnTo>
                    <a:pt x="308" y="0"/>
                  </a:lnTo>
                  <a:lnTo>
                    <a:pt x="340" y="0"/>
                  </a:lnTo>
                  <a:lnTo>
                    <a:pt x="340" y="0"/>
                  </a:lnTo>
                  <a:lnTo>
                    <a:pt x="393" y="16"/>
                  </a:lnTo>
                  <a:lnTo>
                    <a:pt x="441" y="46"/>
                  </a:lnTo>
                  <a:lnTo>
                    <a:pt x="441" y="46"/>
                  </a:lnTo>
                  <a:lnTo>
                    <a:pt x="472" y="92"/>
                  </a:lnTo>
                  <a:lnTo>
                    <a:pt x="499" y="154"/>
                  </a:lnTo>
                  <a:lnTo>
                    <a:pt x="520" y="215"/>
                  </a:lnTo>
                  <a:lnTo>
                    <a:pt x="547" y="277"/>
                  </a:lnTo>
                  <a:lnTo>
                    <a:pt x="579" y="430"/>
                  </a:lnTo>
                  <a:lnTo>
                    <a:pt x="605" y="599"/>
                  </a:lnTo>
                  <a:lnTo>
                    <a:pt x="621" y="768"/>
                  </a:lnTo>
                  <a:lnTo>
                    <a:pt x="621" y="953"/>
                  </a:lnTo>
                  <a:lnTo>
                    <a:pt x="621" y="1045"/>
                  </a:lnTo>
                  <a:lnTo>
                    <a:pt x="610" y="1137"/>
                  </a:lnTo>
                  <a:lnTo>
                    <a:pt x="600" y="1229"/>
                  </a:lnTo>
                  <a:lnTo>
                    <a:pt x="589" y="1321"/>
                  </a:lnTo>
                  <a:lnTo>
                    <a:pt x="589" y="1321"/>
                  </a:lnTo>
                  <a:lnTo>
                    <a:pt x="557" y="1460"/>
                  </a:lnTo>
                  <a:lnTo>
                    <a:pt x="520" y="15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85;p34"/>
            <p:cNvSpPr/>
            <p:nvPr/>
          </p:nvSpPr>
          <p:spPr>
            <a:xfrm>
              <a:off x="-37625" y="-5993475"/>
              <a:ext cx="15550" cy="44200"/>
            </a:xfrm>
            <a:custGeom>
              <a:avLst/>
              <a:gdLst/>
              <a:ahLst/>
              <a:cxnLst/>
              <a:rect l="l" t="t" r="r" b="b"/>
              <a:pathLst>
                <a:path w="622" h="1768" extrusionOk="0">
                  <a:moveTo>
                    <a:pt x="303" y="1"/>
                  </a:moveTo>
                  <a:lnTo>
                    <a:pt x="271" y="16"/>
                  </a:lnTo>
                  <a:lnTo>
                    <a:pt x="240" y="47"/>
                  </a:lnTo>
                  <a:lnTo>
                    <a:pt x="208" y="78"/>
                  </a:lnTo>
                  <a:lnTo>
                    <a:pt x="149" y="155"/>
                  </a:lnTo>
                  <a:lnTo>
                    <a:pt x="102" y="277"/>
                  </a:lnTo>
                  <a:lnTo>
                    <a:pt x="59" y="416"/>
                  </a:lnTo>
                  <a:lnTo>
                    <a:pt x="27" y="585"/>
                  </a:lnTo>
                  <a:lnTo>
                    <a:pt x="17" y="662"/>
                  </a:lnTo>
                  <a:lnTo>
                    <a:pt x="6" y="754"/>
                  </a:lnTo>
                  <a:lnTo>
                    <a:pt x="1" y="861"/>
                  </a:lnTo>
                  <a:lnTo>
                    <a:pt x="1" y="953"/>
                  </a:lnTo>
                  <a:lnTo>
                    <a:pt x="11" y="1107"/>
                  </a:lnTo>
                  <a:lnTo>
                    <a:pt x="33" y="1261"/>
                  </a:lnTo>
                  <a:lnTo>
                    <a:pt x="54" y="1337"/>
                  </a:lnTo>
                  <a:lnTo>
                    <a:pt x="70" y="1414"/>
                  </a:lnTo>
                  <a:lnTo>
                    <a:pt x="96" y="1491"/>
                  </a:lnTo>
                  <a:lnTo>
                    <a:pt x="118" y="1553"/>
                  </a:lnTo>
                  <a:lnTo>
                    <a:pt x="171" y="1660"/>
                  </a:lnTo>
                  <a:lnTo>
                    <a:pt x="229" y="1722"/>
                  </a:lnTo>
                  <a:lnTo>
                    <a:pt x="293" y="1768"/>
                  </a:lnTo>
                  <a:lnTo>
                    <a:pt x="356" y="1768"/>
                  </a:lnTo>
                  <a:lnTo>
                    <a:pt x="393" y="1752"/>
                  </a:lnTo>
                  <a:lnTo>
                    <a:pt x="425" y="1737"/>
                  </a:lnTo>
                  <a:lnTo>
                    <a:pt x="457" y="1706"/>
                  </a:lnTo>
                  <a:lnTo>
                    <a:pt x="484" y="1660"/>
                  </a:lnTo>
                  <a:lnTo>
                    <a:pt x="515" y="1599"/>
                  </a:lnTo>
                  <a:lnTo>
                    <a:pt x="558" y="1460"/>
                  </a:lnTo>
                  <a:lnTo>
                    <a:pt x="584" y="1322"/>
                  </a:lnTo>
                  <a:lnTo>
                    <a:pt x="600" y="1230"/>
                  </a:lnTo>
                  <a:lnTo>
                    <a:pt x="611" y="1138"/>
                  </a:lnTo>
                  <a:lnTo>
                    <a:pt x="616" y="1046"/>
                  </a:lnTo>
                  <a:lnTo>
                    <a:pt x="621" y="953"/>
                  </a:lnTo>
                  <a:lnTo>
                    <a:pt x="616" y="784"/>
                  </a:lnTo>
                  <a:lnTo>
                    <a:pt x="606" y="600"/>
                  </a:lnTo>
                  <a:lnTo>
                    <a:pt x="579" y="431"/>
                  </a:lnTo>
                  <a:lnTo>
                    <a:pt x="542" y="277"/>
                  </a:lnTo>
                  <a:lnTo>
                    <a:pt x="521" y="216"/>
                  </a:lnTo>
                  <a:lnTo>
                    <a:pt x="494" y="155"/>
                  </a:lnTo>
                  <a:lnTo>
                    <a:pt x="468" y="108"/>
                  </a:lnTo>
                  <a:lnTo>
                    <a:pt x="441" y="47"/>
                  </a:lnTo>
                  <a:lnTo>
                    <a:pt x="388"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86;p34"/>
            <p:cNvSpPr/>
            <p:nvPr/>
          </p:nvSpPr>
          <p:spPr>
            <a:xfrm>
              <a:off x="-37625" y="-5993475"/>
              <a:ext cx="15550" cy="44200"/>
            </a:xfrm>
            <a:custGeom>
              <a:avLst/>
              <a:gdLst/>
              <a:ahLst/>
              <a:cxnLst/>
              <a:rect l="l" t="t" r="r" b="b"/>
              <a:pathLst>
                <a:path w="622" h="1768" fill="none" extrusionOk="0">
                  <a:moveTo>
                    <a:pt x="484" y="1660"/>
                  </a:moveTo>
                  <a:lnTo>
                    <a:pt x="484" y="1660"/>
                  </a:lnTo>
                  <a:lnTo>
                    <a:pt x="457" y="1706"/>
                  </a:lnTo>
                  <a:lnTo>
                    <a:pt x="425" y="1737"/>
                  </a:lnTo>
                  <a:lnTo>
                    <a:pt x="393" y="1752"/>
                  </a:lnTo>
                  <a:lnTo>
                    <a:pt x="356" y="1768"/>
                  </a:lnTo>
                  <a:lnTo>
                    <a:pt x="293" y="1768"/>
                  </a:lnTo>
                  <a:lnTo>
                    <a:pt x="229" y="1722"/>
                  </a:lnTo>
                  <a:lnTo>
                    <a:pt x="171" y="1660"/>
                  </a:lnTo>
                  <a:lnTo>
                    <a:pt x="118" y="1553"/>
                  </a:lnTo>
                  <a:lnTo>
                    <a:pt x="96" y="1491"/>
                  </a:lnTo>
                  <a:lnTo>
                    <a:pt x="70" y="1414"/>
                  </a:lnTo>
                  <a:lnTo>
                    <a:pt x="54" y="1337"/>
                  </a:lnTo>
                  <a:lnTo>
                    <a:pt x="33" y="1261"/>
                  </a:lnTo>
                  <a:lnTo>
                    <a:pt x="33" y="1261"/>
                  </a:lnTo>
                  <a:lnTo>
                    <a:pt x="11" y="1107"/>
                  </a:lnTo>
                  <a:lnTo>
                    <a:pt x="1" y="953"/>
                  </a:lnTo>
                  <a:lnTo>
                    <a:pt x="1" y="953"/>
                  </a:lnTo>
                  <a:lnTo>
                    <a:pt x="1" y="861"/>
                  </a:lnTo>
                  <a:lnTo>
                    <a:pt x="6" y="754"/>
                  </a:lnTo>
                  <a:lnTo>
                    <a:pt x="17" y="662"/>
                  </a:lnTo>
                  <a:lnTo>
                    <a:pt x="27" y="585"/>
                  </a:lnTo>
                  <a:lnTo>
                    <a:pt x="59" y="416"/>
                  </a:lnTo>
                  <a:lnTo>
                    <a:pt x="102" y="277"/>
                  </a:lnTo>
                  <a:lnTo>
                    <a:pt x="149" y="155"/>
                  </a:lnTo>
                  <a:lnTo>
                    <a:pt x="208" y="78"/>
                  </a:lnTo>
                  <a:lnTo>
                    <a:pt x="240" y="47"/>
                  </a:lnTo>
                  <a:lnTo>
                    <a:pt x="271" y="16"/>
                  </a:lnTo>
                  <a:lnTo>
                    <a:pt x="303" y="1"/>
                  </a:lnTo>
                  <a:lnTo>
                    <a:pt x="340" y="1"/>
                  </a:lnTo>
                  <a:lnTo>
                    <a:pt x="340" y="1"/>
                  </a:lnTo>
                  <a:lnTo>
                    <a:pt x="388" y="16"/>
                  </a:lnTo>
                  <a:lnTo>
                    <a:pt x="441" y="47"/>
                  </a:lnTo>
                  <a:lnTo>
                    <a:pt x="441" y="47"/>
                  </a:lnTo>
                  <a:lnTo>
                    <a:pt x="468" y="108"/>
                  </a:lnTo>
                  <a:lnTo>
                    <a:pt x="494" y="155"/>
                  </a:lnTo>
                  <a:lnTo>
                    <a:pt x="521" y="216"/>
                  </a:lnTo>
                  <a:lnTo>
                    <a:pt x="542" y="277"/>
                  </a:lnTo>
                  <a:lnTo>
                    <a:pt x="579" y="431"/>
                  </a:lnTo>
                  <a:lnTo>
                    <a:pt x="606" y="600"/>
                  </a:lnTo>
                  <a:lnTo>
                    <a:pt x="616" y="784"/>
                  </a:lnTo>
                  <a:lnTo>
                    <a:pt x="621" y="953"/>
                  </a:lnTo>
                  <a:lnTo>
                    <a:pt x="616" y="1046"/>
                  </a:lnTo>
                  <a:lnTo>
                    <a:pt x="611" y="1138"/>
                  </a:lnTo>
                  <a:lnTo>
                    <a:pt x="600" y="1230"/>
                  </a:lnTo>
                  <a:lnTo>
                    <a:pt x="584" y="1322"/>
                  </a:lnTo>
                  <a:lnTo>
                    <a:pt x="584" y="1322"/>
                  </a:lnTo>
                  <a:lnTo>
                    <a:pt x="558" y="1460"/>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87;p34"/>
            <p:cNvSpPr/>
            <p:nvPr/>
          </p:nvSpPr>
          <p:spPr>
            <a:xfrm>
              <a:off x="-19975" y="-5451150"/>
              <a:ext cx="15400" cy="44200"/>
            </a:xfrm>
            <a:custGeom>
              <a:avLst/>
              <a:gdLst/>
              <a:ahLst/>
              <a:cxnLst/>
              <a:rect l="l" t="t" r="r" b="b"/>
              <a:pathLst>
                <a:path w="616" h="1768" extrusionOk="0">
                  <a:moveTo>
                    <a:pt x="287" y="0"/>
                  </a:moveTo>
                  <a:lnTo>
                    <a:pt x="255" y="16"/>
                  </a:lnTo>
                  <a:lnTo>
                    <a:pt x="223" y="46"/>
                  </a:lnTo>
                  <a:lnTo>
                    <a:pt x="197" y="77"/>
                  </a:lnTo>
                  <a:lnTo>
                    <a:pt x="138" y="169"/>
                  </a:lnTo>
                  <a:lnTo>
                    <a:pt x="90" y="277"/>
                  </a:lnTo>
                  <a:lnTo>
                    <a:pt x="53" y="430"/>
                  </a:lnTo>
                  <a:lnTo>
                    <a:pt x="22" y="584"/>
                  </a:lnTo>
                  <a:lnTo>
                    <a:pt x="11" y="676"/>
                  </a:lnTo>
                  <a:lnTo>
                    <a:pt x="6" y="768"/>
                  </a:lnTo>
                  <a:lnTo>
                    <a:pt x="0" y="861"/>
                  </a:lnTo>
                  <a:lnTo>
                    <a:pt x="0" y="953"/>
                  </a:lnTo>
                  <a:lnTo>
                    <a:pt x="11" y="1106"/>
                  </a:lnTo>
                  <a:lnTo>
                    <a:pt x="32" y="1260"/>
                  </a:lnTo>
                  <a:lnTo>
                    <a:pt x="53" y="1337"/>
                  </a:lnTo>
                  <a:lnTo>
                    <a:pt x="75" y="1414"/>
                  </a:lnTo>
                  <a:lnTo>
                    <a:pt x="96" y="1491"/>
                  </a:lnTo>
                  <a:lnTo>
                    <a:pt x="117" y="1552"/>
                  </a:lnTo>
                  <a:lnTo>
                    <a:pt x="170" y="1660"/>
                  </a:lnTo>
                  <a:lnTo>
                    <a:pt x="234" y="1721"/>
                  </a:lnTo>
                  <a:lnTo>
                    <a:pt x="292" y="1767"/>
                  </a:lnTo>
                  <a:lnTo>
                    <a:pt x="361" y="1767"/>
                  </a:lnTo>
                  <a:lnTo>
                    <a:pt x="393" y="1752"/>
                  </a:lnTo>
                  <a:lnTo>
                    <a:pt x="425" y="1736"/>
                  </a:lnTo>
                  <a:lnTo>
                    <a:pt x="456" y="1706"/>
                  </a:lnTo>
                  <a:lnTo>
                    <a:pt x="488" y="1660"/>
                  </a:lnTo>
                  <a:lnTo>
                    <a:pt x="510" y="1613"/>
                  </a:lnTo>
                  <a:lnTo>
                    <a:pt x="547" y="1491"/>
                  </a:lnTo>
                  <a:lnTo>
                    <a:pt x="578" y="1368"/>
                  </a:lnTo>
                  <a:lnTo>
                    <a:pt x="589" y="1275"/>
                  </a:lnTo>
                  <a:lnTo>
                    <a:pt x="600" y="1183"/>
                  </a:lnTo>
                  <a:lnTo>
                    <a:pt x="610" y="1091"/>
                  </a:lnTo>
                  <a:lnTo>
                    <a:pt x="616" y="999"/>
                  </a:lnTo>
                  <a:lnTo>
                    <a:pt x="616" y="815"/>
                  </a:lnTo>
                  <a:lnTo>
                    <a:pt x="600" y="630"/>
                  </a:lnTo>
                  <a:lnTo>
                    <a:pt x="578" y="461"/>
                  </a:lnTo>
                  <a:lnTo>
                    <a:pt x="541" y="292"/>
                  </a:lnTo>
                  <a:lnTo>
                    <a:pt x="520" y="231"/>
                  </a:lnTo>
                  <a:lnTo>
                    <a:pt x="499" y="169"/>
                  </a:lnTo>
                  <a:lnTo>
                    <a:pt x="472" y="108"/>
                  </a:lnTo>
                  <a:lnTo>
                    <a:pt x="441" y="46"/>
                  </a:lnTo>
                  <a:lnTo>
                    <a:pt x="3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88;p34"/>
            <p:cNvSpPr/>
            <p:nvPr/>
          </p:nvSpPr>
          <p:spPr>
            <a:xfrm>
              <a:off x="-19975" y="-5451150"/>
              <a:ext cx="15400" cy="44200"/>
            </a:xfrm>
            <a:custGeom>
              <a:avLst/>
              <a:gdLst/>
              <a:ahLst/>
              <a:cxnLst/>
              <a:rect l="l" t="t" r="r" b="b"/>
              <a:pathLst>
                <a:path w="616" h="1768" fill="none" extrusionOk="0">
                  <a:moveTo>
                    <a:pt x="488" y="1660"/>
                  </a:moveTo>
                  <a:lnTo>
                    <a:pt x="488" y="1660"/>
                  </a:lnTo>
                  <a:lnTo>
                    <a:pt x="456" y="1706"/>
                  </a:lnTo>
                  <a:lnTo>
                    <a:pt x="425" y="1736"/>
                  </a:lnTo>
                  <a:lnTo>
                    <a:pt x="393" y="1752"/>
                  </a:lnTo>
                  <a:lnTo>
                    <a:pt x="361" y="1767"/>
                  </a:lnTo>
                  <a:lnTo>
                    <a:pt x="292" y="1767"/>
                  </a:lnTo>
                  <a:lnTo>
                    <a:pt x="234" y="1721"/>
                  </a:lnTo>
                  <a:lnTo>
                    <a:pt x="170" y="1660"/>
                  </a:lnTo>
                  <a:lnTo>
                    <a:pt x="117" y="1552"/>
                  </a:lnTo>
                  <a:lnTo>
                    <a:pt x="96" y="1491"/>
                  </a:lnTo>
                  <a:lnTo>
                    <a:pt x="75" y="1414"/>
                  </a:lnTo>
                  <a:lnTo>
                    <a:pt x="53" y="1337"/>
                  </a:lnTo>
                  <a:lnTo>
                    <a:pt x="32" y="1260"/>
                  </a:lnTo>
                  <a:lnTo>
                    <a:pt x="32" y="1260"/>
                  </a:lnTo>
                  <a:lnTo>
                    <a:pt x="11" y="1106"/>
                  </a:lnTo>
                  <a:lnTo>
                    <a:pt x="0" y="953"/>
                  </a:lnTo>
                  <a:lnTo>
                    <a:pt x="0" y="953"/>
                  </a:lnTo>
                  <a:lnTo>
                    <a:pt x="0" y="861"/>
                  </a:lnTo>
                  <a:lnTo>
                    <a:pt x="6" y="768"/>
                  </a:lnTo>
                  <a:lnTo>
                    <a:pt x="11" y="676"/>
                  </a:lnTo>
                  <a:lnTo>
                    <a:pt x="22" y="584"/>
                  </a:lnTo>
                  <a:lnTo>
                    <a:pt x="53" y="430"/>
                  </a:lnTo>
                  <a:lnTo>
                    <a:pt x="90" y="277"/>
                  </a:lnTo>
                  <a:lnTo>
                    <a:pt x="138" y="169"/>
                  </a:lnTo>
                  <a:lnTo>
                    <a:pt x="197" y="77"/>
                  </a:lnTo>
                  <a:lnTo>
                    <a:pt x="223" y="46"/>
                  </a:lnTo>
                  <a:lnTo>
                    <a:pt x="255" y="16"/>
                  </a:lnTo>
                  <a:lnTo>
                    <a:pt x="287" y="0"/>
                  </a:lnTo>
                  <a:lnTo>
                    <a:pt x="324" y="0"/>
                  </a:lnTo>
                  <a:lnTo>
                    <a:pt x="324" y="0"/>
                  </a:lnTo>
                  <a:lnTo>
                    <a:pt x="382" y="0"/>
                  </a:lnTo>
                  <a:lnTo>
                    <a:pt x="441" y="46"/>
                  </a:lnTo>
                  <a:lnTo>
                    <a:pt x="441" y="46"/>
                  </a:lnTo>
                  <a:lnTo>
                    <a:pt x="472" y="108"/>
                  </a:lnTo>
                  <a:lnTo>
                    <a:pt x="499" y="169"/>
                  </a:lnTo>
                  <a:lnTo>
                    <a:pt x="520" y="231"/>
                  </a:lnTo>
                  <a:lnTo>
                    <a:pt x="541" y="292"/>
                  </a:lnTo>
                  <a:lnTo>
                    <a:pt x="578" y="461"/>
                  </a:lnTo>
                  <a:lnTo>
                    <a:pt x="600" y="630"/>
                  </a:lnTo>
                  <a:lnTo>
                    <a:pt x="616" y="815"/>
                  </a:lnTo>
                  <a:lnTo>
                    <a:pt x="616" y="999"/>
                  </a:lnTo>
                  <a:lnTo>
                    <a:pt x="610" y="1091"/>
                  </a:lnTo>
                  <a:lnTo>
                    <a:pt x="600" y="1183"/>
                  </a:lnTo>
                  <a:lnTo>
                    <a:pt x="589" y="1275"/>
                  </a:lnTo>
                  <a:lnTo>
                    <a:pt x="578" y="1368"/>
                  </a:lnTo>
                  <a:lnTo>
                    <a:pt x="578" y="1368"/>
                  </a:lnTo>
                  <a:lnTo>
                    <a:pt x="547" y="1491"/>
                  </a:lnTo>
                  <a:lnTo>
                    <a:pt x="510"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89;p34"/>
            <p:cNvSpPr/>
            <p:nvPr/>
          </p:nvSpPr>
          <p:spPr>
            <a:xfrm>
              <a:off x="-2350" y="-4876975"/>
              <a:ext cx="15550" cy="44200"/>
            </a:xfrm>
            <a:custGeom>
              <a:avLst/>
              <a:gdLst/>
              <a:ahLst/>
              <a:cxnLst/>
              <a:rect l="l" t="t" r="r" b="b"/>
              <a:pathLst>
                <a:path w="622" h="1768" extrusionOk="0">
                  <a:moveTo>
                    <a:pt x="308" y="1"/>
                  </a:moveTo>
                  <a:lnTo>
                    <a:pt x="271" y="16"/>
                  </a:lnTo>
                  <a:lnTo>
                    <a:pt x="239" y="47"/>
                  </a:lnTo>
                  <a:lnTo>
                    <a:pt x="213" y="78"/>
                  </a:lnTo>
                  <a:lnTo>
                    <a:pt x="155" y="154"/>
                  </a:lnTo>
                  <a:lnTo>
                    <a:pt x="102" y="277"/>
                  </a:lnTo>
                  <a:lnTo>
                    <a:pt x="59" y="416"/>
                  </a:lnTo>
                  <a:lnTo>
                    <a:pt x="27" y="585"/>
                  </a:lnTo>
                  <a:lnTo>
                    <a:pt x="17" y="661"/>
                  </a:lnTo>
                  <a:lnTo>
                    <a:pt x="11" y="754"/>
                  </a:lnTo>
                  <a:lnTo>
                    <a:pt x="6" y="861"/>
                  </a:lnTo>
                  <a:lnTo>
                    <a:pt x="1" y="953"/>
                  </a:lnTo>
                  <a:lnTo>
                    <a:pt x="17" y="1107"/>
                  </a:lnTo>
                  <a:lnTo>
                    <a:pt x="38" y="1261"/>
                  </a:lnTo>
                  <a:lnTo>
                    <a:pt x="54" y="1337"/>
                  </a:lnTo>
                  <a:lnTo>
                    <a:pt x="75" y="1414"/>
                  </a:lnTo>
                  <a:lnTo>
                    <a:pt x="96" y="1491"/>
                  </a:lnTo>
                  <a:lnTo>
                    <a:pt x="117" y="1553"/>
                  </a:lnTo>
                  <a:lnTo>
                    <a:pt x="176" y="1660"/>
                  </a:lnTo>
                  <a:lnTo>
                    <a:pt x="234" y="1722"/>
                  </a:lnTo>
                  <a:lnTo>
                    <a:pt x="298" y="1768"/>
                  </a:lnTo>
                  <a:lnTo>
                    <a:pt x="361" y="1768"/>
                  </a:lnTo>
                  <a:lnTo>
                    <a:pt x="393" y="1752"/>
                  </a:lnTo>
                  <a:lnTo>
                    <a:pt x="425" y="1737"/>
                  </a:lnTo>
                  <a:lnTo>
                    <a:pt x="457" y="1706"/>
                  </a:lnTo>
                  <a:lnTo>
                    <a:pt x="489" y="1660"/>
                  </a:lnTo>
                  <a:lnTo>
                    <a:pt x="521" y="1599"/>
                  </a:lnTo>
                  <a:lnTo>
                    <a:pt x="558" y="1460"/>
                  </a:lnTo>
                  <a:lnTo>
                    <a:pt x="590" y="1322"/>
                  </a:lnTo>
                  <a:lnTo>
                    <a:pt x="600" y="1230"/>
                  </a:lnTo>
                  <a:lnTo>
                    <a:pt x="611" y="1138"/>
                  </a:lnTo>
                  <a:lnTo>
                    <a:pt x="616" y="1046"/>
                  </a:lnTo>
                  <a:lnTo>
                    <a:pt x="621" y="953"/>
                  </a:lnTo>
                  <a:lnTo>
                    <a:pt x="621" y="784"/>
                  </a:lnTo>
                  <a:lnTo>
                    <a:pt x="605" y="600"/>
                  </a:lnTo>
                  <a:lnTo>
                    <a:pt x="579" y="431"/>
                  </a:lnTo>
                  <a:lnTo>
                    <a:pt x="542" y="293"/>
                  </a:lnTo>
                  <a:lnTo>
                    <a:pt x="521" y="216"/>
                  </a:lnTo>
                  <a:lnTo>
                    <a:pt x="499" y="154"/>
                  </a:lnTo>
                  <a:lnTo>
                    <a:pt x="473" y="108"/>
                  </a:lnTo>
                  <a:lnTo>
                    <a:pt x="441" y="47"/>
                  </a:lnTo>
                  <a:lnTo>
                    <a:pt x="393"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0;p34"/>
            <p:cNvSpPr/>
            <p:nvPr/>
          </p:nvSpPr>
          <p:spPr>
            <a:xfrm>
              <a:off x="-2350" y="-4876975"/>
              <a:ext cx="15550" cy="44200"/>
            </a:xfrm>
            <a:custGeom>
              <a:avLst/>
              <a:gdLst/>
              <a:ahLst/>
              <a:cxnLst/>
              <a:rect l="l" t="t" r="r" b="b"/>
              <a:pathLst>
                <a:path w="622" h="1768" fill="none" extrusionOk="0">
                  <a:moveTo>
                    <a:pt x="489" y="1660"/>
                  </a:moveTo>
                  <a:lnTo>
                    <a:pt x="489" y="1660"/>
                  </a:lnTo>
                  <a:lnTo>
                    <a:pt x="457" y="1706"/>
                  </a:lnTo>
                  <a:lnTo>
                    <a:pt x="425" y="1737"/>
                  </a:lnTo>
                  <a:lnTo>
                    <a:pt x="393" y="1752"/>
                  </a:lnTo>
                  <a:lnTo>
                    <a:pt x="361" y="1768"/>
                  </a:lnTo>
                  <a:lnTo>
                    <a:pt x="298" y="1768"/>
                  </a:lnTo>
                  <a:lnTo>
                    <a:pt x="234" y="1722"/>
                  </a:lnTo>
                  <a:lnTo>
                    <a:pt x="176" y="1660"/>
                  </a:lnTo>
                  <a:lnTo>
                    <a:pt x="117" y="1553"/>
                  </a:lnTo>
                  <a:lnTo>
                    <a:pt x="96" y="1491"/>
                  </a:lnTo>
                  <a:lnTo>
                    <a:pt x="75" y="1414"/>
                  </a:lnTo>
                  <a:lnTo>
                    <a:pt x="54" y="1337"/>
                  </a:lnTo>
                  <a:lnTo>
                    <a:pt x="38" y="1261"/>
                  </a:lnTo>
                  <a:lnTo>
                    <a:pt x="38" y="1261"/>
                  </a:lnTo>
                  <a:lnTo>
                    <a:pt x="17" y="1107"/>
                  </a:lnTo>
                  <a:lnTo>
                    <a:pt x="1" y="953"/>
                  </a:lnTo>
                  <a:lnTo>
                    <a:pt x="1" y="953"/>
                  </a:lnTo>
                  <a:lnTo>
                    <a:pt x="6" y="861"/>
                  </a:lnTo>
                  <a:lnTo>
                    <a:pt x="11" y="754"/>
                  </a:lnTo>
                  <a:lnTo>
                    <a:pt x="17" y="661"/>
                  </a:lnTo>
                  <a:lnTo>
                    <a:pt x="27" y="585"/>
                  </a:lnTo>
                  <a:lnTo>
                    <a:pt x="59" y="416"/>
                  </a:lnTo>
                  <a:lnTo>
                    <a:pt x="102" y="277"/>
                  </a:lnTo>
                  <a:lnTo>
                    <a:pt x="155" y="154"/>
                  </a:lnTo>
                  <a:lnTo>
                    <a:pt x="213" y="78"/>
                  </a:lnTo>
                  <a:lnTo>
                    <a:pt x="239" y="47"/>
                  </a:lnTo>
                  <a:lnTo>
                    <a:pt x="271" y="16"/>
                  </a:lnTo>
                  <a:lnTo>
                    <a:pt x="308" y="1"/>
                  </a:lnTo>
                  <a:lnTo>
                    <a:pt x="340" y="1"/>
                  </a:lnTo>
                  <a:lnTo>
                    <a:pt x="340" y="1"/>
                  </a:lnTo>
                  <a:lnTo>
                    <a:pt x="393" y="16"/>
                  </a:lnTo>
                  <a:lnTo>
                    <a:pt x="441" y="47"/>
                  </a:lnTo>
                  <a:lnTo>
                    <a:pt x="441" y="47"/>
                  </a:lnTo>
                  <a:lnTo>
                    <a:pt x="473" y="108"/>
                  </a:lnTo>
                  <a:lnTo>
                    <a:pt x="499" y="154"/>
                  </a:lnTo>
                  <a:lnTo>
                    <a:pt x="521" y="216"/>
                  </a:lnTo>
                  <a:lnTo>
                    <a:pt x="542" y="293"/>
                  </a:lnTo>
                  <a:lnTo>
                    <a:pt x="579" y="431"/>
                  </a:lnTo>
                  <a:lnTo>
                    <a:pt x="605" y="600"/>
                  </a:lnTo>
                  <a:lnTo>
                    <a:pt x="621" y="784"/>
                  </a:lnTo>
                  <a:lnTo>
                    <a:pt x="621" y="953"/>
                  </a:lnTo>
                  <a:lnTo>
                    <a:pt x="616" y="1046"/>
                  </a:lnTo>
                  <a:lnTo>
                    <a:pt x="611" y="1138"/>
                  </a:lnTo>
                  <a:lnTo>
                    <a:pt x="600" y="1230"/>
                  </a:lnTo>
                  <a:lnTo>
                    <a:pt x="590" y="1322"/>
                  </a:lnTo>
                  <a:lnTo>
                    <a:pt x="590" y="1322"/>
                  </a:lnTo>
                  <a:lnTo>
                    <a:pt x="558" y="1460"/>
                  </a:lnTo>
                  <a:lnTo>
                    <a:pt x="521"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1;p34"/>
            <p:cNvSpPr/>
            <p:nvPr/>
          </p:nvSpPr>
          <p:spPr>
            <a:xfrm>
              <a:off x="-1139725" y="-4399950"/>
              <a:ext cx="15825" cy="46500"/>
            </a:xfrm>
            <a:custGeom>
              <a:avLst/>
              <a:gdLst/>
              <a:ahLst/>
              <a:cxnLst/>
              <a:rect l="l" t="t" r="r" b="b"/>
              <a:pathLst>
                <a:path w="633" h="1860" extrusionOk="0">
                  <a:moveTo>
                    <a:pt x="335" y="1"/>
                  </a:moveTo>
                  <a:lnTo>
                    <a:pt x="293" y="16"/>
                  </a:lnTo>
                  <a:lnTo>
                    <a:pt x="256" y="31"/>
                  </a:lnTo>
                  <a:lnTo>
                    <a:pt x="213" y="62"/>
                  </a:lnTo>
                  <a:lnTo>
                    <a:pt x="176" y="108"/>
                  </a:lnTo>
                  <a:lnTo>
                    <a:pt x="139" y="170"/>
                  </a:lnTo>
                  <a:lnTo>
                    <a:pt x="118" y="216"/>
                  </a:lnTo>
                  <a:lnTo>
                    <a:pt x="91" y="292"/>
                  </a:lnTo>
                  <a:lnTo>
                    <a:pt x="54" y="431"/>
                  </a:lnTo>
                  <a:lnTo>
                    <a:pt x="22" y="584"/>
                  </a:lnTo>
                  <a:lnTo>
                    <a:pt x="6" y="753"/>
                  </a:lnTo>
                  <a:lnTo>
                    <a:pt x="1" y="938"/>
                  </a:lnTo>
                  <a:lnTo>
                    <a:pt x="6" y="1107"/>
                  </a:lnTo>
                  <a:lnTo>
                    <a:pt x="28" y="1276"/>
                  </a:lnTo>
                  <a:lnTo>
                    <a:pt x="38" y="1368"/>
                  </a:lnTo>
                  <a:lnTo>
                    <a:pt x="54" y="1445"/>
                  </a:lnTo>
                  <a:lnTo>
                    <a:pt x="75" y="1522"/>
                  </a:lnTo>
                  <a:lnTo>
                    <a:pt x="96" y="1598"/>
                  </a:lnTo>
                  <a:lnTo>
                    <a:pt x="144" y="1706"/>
                  </a:lnTo>
                  <a:lnTo>
                    <a:pt x="203" y="1783"/>
                  </a:lnTo>
                  <a:lnTo>
                    <a:pt x="261" y="1844"/>
                  </a:lnTo>
                  <a:lnTo>
                    <a:pt x="319" y="1859"/>
                  </a:lnTo>
                  <a:lnTo>
                    <a:pt x="383" y="1844"/>
                  </a:lnTo>
                  <a:lnTo>
                    <a:pt x="441" y="1783"/>
                  </a:lnTo>
                  <a:lnTo>
                    <a:pt x="473" y="1752"/>
                  </a:lnTo>
                  <a:lnTo>
                    <a:pt x="500" y="1691"/>
                  </a:lnTo>
                  <a:lnTo>
                    <a:pt x="526" y="1629"/>
                  </a:lnTo>
                  <a:lnTo>
                    <a:pt x="553" y="1552"/>
                  </a:lnTo>
                  <a:lnTo>
                    <a:pt x="579" y="1460"/>
                  </a:lnTo>
                  <a:lnTo>
                    <a:pt x="595" y="1368"/>
                  </a:lnTo>
                  <a:lnTo>
                    <a:pt x="611" y="1276"/>
                  </a:lnTo>
                  <a:lnTo>
                    <a:pt x="622" y="1184"/>
                  </a:lnTo>
                  <a:lnTo>
                    <a:pt x="627" y="1091"/>
                  </a:lnTo>
                  <a:lnTo>
                    <a:pt x="632" y="999"/>
                  </a:lnTo>
                  <a:lnTo>
                    <a:pt x="627" y="815"/>
                  </a:lnTo>
                  <a:lnTo>
                    <a:pt x="616" y="646"/>
                  </a:lnTo>
                  <a:lnTo>
                    <a:pt x="590" y="477"/>
                  </a:lnTo>
                  <a:lnTo>
                    <a:pt x="553" y="323"/>
                  </a:lnTo>
                  <a:lnTo>
                    <a:pt x="531" y="262"/>
                  </a:lnTo>
                  <a:lnTo>
                    <a:pt x="510" y="200"/>
                  </a:lnTo>
                  <a:lnTo>
                    <a:pt x="484" y="139"/>
                  </a:lnTo>
                  <a:lnTo>
                    <a:pt x="452" y="93"/>
                  </a:lnTo>
                  <a:lnTo>
                    <a:pt x="415" y="47"/>
                  </a:lnTo>
                  <a:lnTo>
                    <a:pt x="372"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2;p34"/>
            <p:cNvSpPr/>
            <p:nvPr/>
          </p:nvSpPr>
          <p:spPr>
            <a:xfrm>
              <a:off x="-1139725" y="-4399950"/>
              <a:ext cx="15825" cy="46500"/>
            </a:xfrm>
            <a:custGeom>
              <a:avLst/>
              <a:gdLst/>
              <a:ahLst/>
              <a:cxnLst/>
              <a:rect l="l" t="t" r="r" b="b"/>
              <a:pathLst>
                <a:path w="633" h="1860" fill="none" extrusionOk="0">
                  <a:moveTo>
                    <a:pt x="500" y="1691"/>
                  </a:moveTo>
                  <a:lnTo>
                    <a:pt x="500" y="1691"/>
                  </a:lnTo>
                  <a:lnTo>
                    <a:pt x="473" y="1752"/>
                  </a:lnTo>
                  <a:lnTo>
                    <a:pt x="441" y="1783"/>
                  </a:lnTo>
                  <a:lnTo>
                    <a:pt x="383" y="1844"/>
                  </a:lnTo>
                  <a:lnTo>
                    <a:pt x="319" y="1859"/>
                  </a:lnTo>
                  <a:lnTo>
                    <a:pt x="261" y="1844"/>
                  </a:lnTo>
                  <a:lnTo>
                    <a:pt x="203" y="1783"/>
                  </a:lnTo>
                  <a:lnTo>
                    <a:pt x="144" y="1706"/>
                  </a:lnTo>
                  <a:lnTo>
                    <a:pt x="96" y="1598"/>
                  </a:lnTo>
                  <a:lnTo>
                    <a:pt x="75" y="1522"/>
                  </a:lnTo>
                  <a:lnTo>
                    <a:pt x="54" y="1445"/>
                  </a:lnTo>
                  <a:lnTo>
                    <a:pt x="54" y="1445"/>
                  </a:lnTo>
                  <a:lnTo>
                    <a:pt x="38" y="1368"/>
                  </a:lnTo>
                  <a:lnTo>
                    <a:pt x="28" y="1276"/>
                  </a:lnTo>
                  <a:lnTo>
                    <a:pt x="6" y="1107"/>
                  </a:lnTo>
                  <a:lnTo>
                    <a:pt x="1" y="938"/>
                  </a:lnTo>
                  <a:lnTo>
                    <a:pt x="6" y="753"/>
                  </a:lnTo>
                  <a:lnTo>
                    <a:pt x="22" y="584"/>
                  </a:lnTo>
                  <a:lnTo>
                    <a:pt x="54" y="431"/>
                  </a:lnTo>
                  <a:lnTo>
                    <a:pt x="91" y="292"/>
                  </a:lnTo>
                  <a:lnTo>
                    <a:pt x="118" y="216"/>
                  </a:lnTo>
                  <a:lnTo>
                    <a:pt x="139" y="170"/>
                  </a:lnTo>
                  <a:lnTo>
                    <a:pt x="139" y="170"/>
                  </a:lnTo>
                  <a:lnTo>
                    <a:pt x="176" y="108"/>
                  </a:lnTo>
                  <a:lnTo>
                    <a:pt x="213" y="62"/>
                  </a:lnTo>
                  <a:lnTo>
                    <a:pt x="256" y="31"/>
                  </a:lnTo>
                  <a:lnTo>
                    <a:pt x="293" y="16"/>
                  </a:lnTo>
                  <a:lnTo>
                    <a:pt x="335" y="1"/>
                  </a:lnTo>
                  <a:lnTo>
                    <a:pt x="372" y="16"/>
                  </a:lnTo>
                  <a:lnTo>
                    <a:pt x="415" y="47"/>
                  </a:lnTo>
                  <a:lnTo>
                    <a:pt x="452" y="93"/>
                  </a:lnTo>
                  <a:lnTo>
                    <a:pt x="452" y="93"/>
                  </a:lnTo>
                  <a:lnTo>
                    <a:pt x="484" y="139"/>
                  </a:lnTo>
                  <a:lnTo>
                    <a:pt x="510" y="200"/>
                  </a:lnTo>
                  <a:lnTo>
                    <a:pt x="531" y="262"/>
                  </a:lnTo>
                  <a:lnTo>
                    <a:pt x="553" y="323"/>
                  </a:lnTo>
                  <a:lnTo>
                    <a:pt x="590" y="477"/>
                  </a:lnTo>
                  <a:lnTo>
                    <a:pt x="616" y="646"/>
                  </a:lnTo>
                  <a:lnTo>
                    <a:pt x="627" y="815"/>
                  </a:lnTo>
                  <a:lnTo>
                    <a:pt x="632" y="999"/>
                  </a:lnTo>
                  <a:lnTo>
                    <a:pt x="627" y="1091"/>
                  </a:lnTo>
                  <a:lnTo>
                    <a:pt x="622" y="1184"/>
                  </a:lnTo>
                  <a:lnTo>
                    <a:pt x="611" y="1276"/>
                  </a:lnTo>
                  <a:lnTo>
                    <a:pt x="595" y="1368"/>
                  </a:lnTo>
                  <a:lnTo>
                    <a:pt x="595" y="1368"/>
                  </a:lnTo>
                  <a:lnTo>
                    <a:pt x="579" y="1460"/>
                  </a:lnTo>
                  <a:lnTo>
                    <a:pt x="553" y="1552"/>
                  </a:lnTo>
                  <a:lnTo>
                    <a:pt x="526" y="1629"/>
                  </a:lnTo>
                  <a:lnTo>
                    <a:pt x="500"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3;p34"/>
            <p:cNvSpPr/>
            <p:nvPr/>
          </p:nvSpPr>
          <p:spPr>
            <a:xfrm>
              <a:off x="-904725" y="-6720125"/>
              <a:ext cx="15925" cy="45725"/>
            </a:xfrm>
            <a:custGeom>
              <a:avLst/>
              <a:gdLst/>
              <a:ahLst/>
              <a:cxnLst/>
              <a:rect l="l" t="t" r="r" b="b"/>
              <a:pathLst>
                <a:path w="637" h="1829" extrusionOk="0">
                  <a:moveTo>
                    <a:pt x="281" y="0"/>
                  </a:moveTo>
                  <a:lnTo>
                    <a:pt x="249" y="16"/>
                  </a:lnTo>
                  <a:lnTo>
                    <a:pt x="218" y="46"/>
                  </a:lnTo>
                  <a:lnTo>
                    <a:pt x="165" y="123"/>
                  </a:lnTo>
                  <a:lnTo>
                    <a:pt x="112" y="215"/>
                  </a:lnTo>
                  <a:lnTo>
                    <a:pt x="69" y="354"/>
                  </a:lnTo>
                  <a:lnTo>
                    <a:pt x="37" y="492"/>
                  </a:lnTo>
                  <a:lnTo>
                    <a:pt x="11" y="661"/>
                  </a:lnTo>
                  <a:lnTo>
                    <a:pt x="0" y="845"/>
                  </a:lnTo>
                  <a:lnTo>
                    <a:pt x="0" y="937"/>
                  </a:lnTo>
                  <a:lnTo>
                    <a:pt x="0" y="1030"/>
                  </a:lnTo>
                  <a:lnTo>
                    <a:pt x="16" y="1199"/>
                  </a:lnTo>
                  <a:lnTo>
                    <a:pt x="43" y="1352"/>
                  </a:lnTo>
                  <a:lnTo>
                    <a:pt x="59" y="1444"/>
                  </a:lnTo>
                  <a:lnTo>
                    <a:pt x="80" y="1521"/>
                  </a:lnTo>
                  <a:lnTo>
                    <a:pt x="101" y="1583"/>
                  </a:lnTo>
                  <a:lnTo>
                    <a:pt x="127" y="1644"/>
                  </a:lnTo>
                  <a:lnTo>
                    <a:pt x="181" y="1736"/>
                  </a:lnTo>
                  <a:lnTo>
                    <a:pt x="239" y="1798"/>
                  </a:lnTo>
                  <a:lnTo>
                    <a:pt x="303" y="1828"/>
                  </a:lnTo>
                  <a:lnTo>
                    <a:pt x="366" y="1828"/>
                  </a:lnTo>
                  <a:lnTo>
                    <a:pt x="398" y="1813"/>
                  </a:lnTo>
                  <a:lnTo>
                    <a:pt x="425" y="1782"/>
                  </a:lnTo>
                  <a:lnTo>
                    <a:pt x="456" y="1752"/>
                  </a:lnTo>
                  <a:lnTo>
                    <a:pt x="488" y="1706"/>
                  </a:lnTo>
                  <a:lnTo>
                    <a:pt x="509" y="1659"/>
                  </a:lnTo>
                  <a:lnTo>
                    <a:pt x="541" y="1583"/>
                  </a:lnTo>
                  <a:lnTo>
                    <a:pt x="568" y="1490"/>
                  </a:lnTo>
                  <a:lnTo>
                    <a:pt x="594" y="1398"/>
                  </a:lnTo>
                  <a:lnTo>
                    <a:pt x="610" y="1291"/>
                  </a:lnTo>
                  <a:lnTo>
                    <a:pt x="626" y="1183"/>
                  </a:lnTo>
                  <a:lnTo>
                    <a:pt x="631" y="1060"/>
                  </a:lnTo>
                  <a:lnTo>
                    <a:pt x="637" y="953"/>
                  </a:lnTo>
                  <a:lnTo>
                    <a:pt x="637" y="830"/>
                  </a:lnTo>
                  <a:lnTo>
                    <a:pt x="631" y="738"/>
                  </a:lnTo>
                  <a:lnTo>
                    <a:pt x="621" y="646"/>
                  </a:lnTo>
                  <a:lnTo>
                    <a:pt x="594" y="477"/>
                  </a:lnTo>
                  <a:lnTo>
                    <a:pt x="562" y="323"/>
                  </a:lnTo>
                  <a:lnTo>
                    <a:pt x="520" y="200"/>
                  </a:lnTo>
                  <a:lnTo>
                    <a:pt x="467" y="108"/>
                  </a:lnTo>
                  <a:lnTo>
                    <a:pt x="409" y="4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4;p34"/>
            <p:cNvSpPr/>
            <p:nvPr/>
          </p:nvSpPr>
          <p:spPr>
            <a:xfrm>
              <a:off x="-904725" y="-6720125"/>
              <a:ext cx="15925" cy="45725"/>
            </a:xfrm>
            <a:custGeom>
              <a:avLst/>
              <a:gdLst/>
              <a:ahLst/>
              <a:cxnLst/>
              <a:rect l="l" t="t" r="r" b="b"/>
              <a:pathLst>
                <a:path w="637" h="1829" fill="none" extrusionOk="0">
                  <a:moveTo>
                    <a:pt x="488" y="1706"/>
                  </a:moveTo>
                  <a:lnTo>
                    <a:pt x="488" y="1706"/>
                  </a:lnTo>
                  <a:lnTo>
                    <a:pt x="456" y="1752"/>
                  </a:lnTo>
                  <a:lnTo>
                    <a:pt x="425" y="1782"/>
                  </a:lnTo>
                  <a:lnTo>
                    <a:pt x="398" y="1813"/>
                  </a:lnTo>
                  <a:lnTo>
                    <a:pt x="366" y="1828"/>
                  </a:lnTo>
                  <a:lnTo>
                    <a:pt x="303" y="1828"/>
                  </a:lnTo>
                  <a:lnTo>
                    <a:pt x="239" y="1798"/>
                  </a:lnTo>
                  <a:lnTo>
                    <a:pt x="181" y="1736"/>
                  </a:lnTo>
                  <a:lnTo>
                    <a:pt x="127" y="1644"/>
                  </a:lnTo>
                  <a:lnTo>
                    <a:pt x="101" y="1583"/>
                  </a:lnTo>
                  <a:lnTo>
                    <a:pt x="80" y="1521"/>
                  </a:lnTo>
                  <a:lnTo>
                    <a:pt x="59" y="1444"/>
                  </a:lnTo>
                  <a:lnTo>
                    <a:pt x="43" y="1352"/>
                  </a:lnTo>
                  <a:lnTo>
                    <a:pt x="43" y="1352"/>
                  </a:lnTo>
                  <a:lnTo>
                    <a:pt x="16" y="1199"/>
                  </a:lnTo>
                  <a:lnTo>
                    <a:pt x="0" y="1030"/>
                  </a:lnTo>
                  <a:lnTo>
                    <a:pt x="0" y="1030"/>
                  </a:lnTo>
                  <a:lnTo>
                    <a:pt x="0" y="937"/>
                  </a:lnTo>
                  <a:lnTo>
                    <a:pt x="0" y="845"/>
                  </a:lnTo>
                  <a:lnTo>
                    <a:pt x="11" y="661"/>
                  </a:lnTo>
                  <a:lnTo>
                    <a:pt x="37" y="492"/>
                  </a:lnTo>
                  <a:lnTo>
                    <a:pt x="69" y="354"/>
                  </a:lnTo>
                  <a:lnTo>
                    <a:pt x="112" y="215"/>
                  </a:lnTo>
                  <a:lnTo>
                    <a:pt x="165" y="123"/>
                  </a:lnTo>
                  <a:lnTo>
                    <a:pt x="218" y="46"/>
                  </a:lnTo>
                  <a:lnTo>
                    <a:pt x="249" y="16"/>
                  </a:lnTo>
                  <a:lnTo>
                    <a:pt x="281" y="0"/>
                  </a:lnTo>
                  <a:lnTo>
                    <a:pt x="281" y="0"/>
                  </a:lnTo>
                  <a:lnTo>
                    <a:pt x="318" y="0"/>
                  </a:lnTo>
                  <a:lnTo>
                    <a:pt x="350" y="0"/>
                  </a:lnTo>
                  <a:lnTo>
                    <a:pt x="409" y="46"/>
                  </a:lnTo>
                  <a:lnTo>
                    <a:pt x="467" y="108"/>
                  </a:lnTo>
                  <a:lnTo>
                    <a:pt x="520" y="200"/>
                  </a:lnTo>
                  <a:lnTo>
                    <a:pt x="562" y="323"/>
                  </a:lnTo>
                  <a:lnTo>
                    <a:pt x="594" y="477"/>
                  </a:lnTo>
                  <a:lnTo>
                    <a:pt x="621" y="646"/>
                  </a:lnTo>
                  <a:lnTo>
                    <a:pt x="631" y="738"/>
                  </a:lnTo>
                  <a:lnTo>
                    <a:pt x="637" y="830"/>
                  </a:lnTo>
                  <a:lnTo>
                    <a:pt x="637" y="830"/>
                  </a:lnTo>
                  <a:lnTo>
                    <a:pt x="637" y="953"/>
                  </a:lnTo>
                  <a:lnTo>
                    <a:pt x="631" y="1060"/>
                  </a:lnTo>
                  <a:lnTo>
                    <a:pt x="626" y="1183"/>
                  </a:lnTo>
                  <a:lnTo>
                    <a:pt x="610" y="1291"/>
                  </a:lnTo>
                  <a:lnTo>
                    <a:pt x="594" y="1398"/>
                  </a:lnTo>
                  <a:lnTo>
                    <a:pt x="568" y="1490"/>
                  </a:lnTo>
                  <a:lnTo>
                    <a:pt x="541" y="1583"/>
                  </a:lnTo>
                  <a:lnTo>
                    <a:pt x="509"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5;p34"/>
            <p:cNvSpPr/>
            <p:nvPr/>
          </p:nvSpPr>
          <p:spPr>
            <a:xfrm>
              <a:off x="-931775" y="-7288550"/>
              <a:ext cx="15675" cy="46500"/>
            </a:xfrm>
            <a:custGeom>
              <a:avLst/>
              <a:gdLst/>
              <a:ahLst/>
              <a:cxnLst/>
              <a:rect l="l" t="t" r="r" b="b"/>
              <a:pathLst>
                <a:path w="627" h="1860" extrusionOk="0">
                  <a:moveTo>
                    <a:pt x="334" y="0"/>
                  </a:moveTo>
                  <a:lnTo>
                    <a:pt x="292" y="16"/>
                  </a:lnTo>
                  <a:lnTo>
                    <a:pt x="255" y="31"/>
                  </a:lnTo>
                  <a:lnTo>
                    <a:pt x="212" y="62"/>
                  </a:lnTo>
                  <a:lnTo>
                    <a:pt x="175" y="108"/>
                  </a:lnTo>
                  <a:lnTo>
                    <a:pt x="143" y="169"/>
                  </a:lnTo>
                  <a:lnTo>
                    <a:pt x="117" y="215"/>
                  </a:lnTo>
                  <a:lnTo>
                    <a:pt x="90" y="277"/>
                  </a:lnTo>
                  <a:lnTo>
                    <a:pt x="53" y="430"/>
                  </a:lnTo>
                  <a:lnTo>
                    <a:pt x="21" y="584"/>
                  </a:lnTo>
                  <a:lnTo>
                    <a:pt x="5" y="753"/>
                  </a:lnTo>
                  <a:lnTo>
                    <a:pt x="0" y="937"/>
                  </a:lnTo>
                  <a:lnTo>
                    <a:pt x="5" y="1106"/>
                  </a:lnTo>
                  <a:lnTo>
                    <a:pt x="27" y="1275"/>
                  </a:lnTo>
                  <a:lnTo>
                    <a:pt x="37" y="1367"/>
                  </a:lnTo>
                  <a:lnTo>
                    <a:pt x="53" y="1444"/>
                  </a:lnTo>
                  <a:lnTo>
                    <a:pt x="74" y="1521"/>
                  </a:lnTo>
                  <a:lnTo>
                    <a:pt x="96" y="1598"/>
                  </a:lnTo>
                  <a:lnTo>
                    <a:pt x="143" y="1705"/>
                  </a:lnTo>
                  <a:lnTo>
                    <a:pt x="202" y="1782"/>
                  </a:lnTo>
                  <a:lnTo>
                    <a:pt x="260" y="1844"/>
                  </a:lnTo>
                  <a:lnTo>
                    <a:pt x="318" y="1859"/>
                  </a:lnTo>
                  <a:lnTo>
                    <a:pt x="382" y="1844"/>
                  </a:lnTo>
                  <a:lnTo>
                    <a:pt x="440" y="1782"/>
                  </a:lnTo>
                  <a:lnTo>
                    <a:pt x="472" y="1752"/>
                  </a:lnTo>
                  <a:lnTo>
                    <a:pt x="499" y="1690"/>
                  </a:lnTo>
                  <a:lnTo>
                    <a:pt x="525" y="1629"/>
                  </a:lnTo>
                  <a:lnTo>
                    <a:pt x="546" y="1567"/>
                  </a:lnTo>
                  <a:lnTo>
                    <a:pt x="568" y="1490"/>
                  </a:lnTo>
                  <a:lnTo>
                    <a:pt x="584" y="1414"/>
                  </a:lnTo>
                  <a:lnTo>
                    <a:pt x="599" y="1321"/>
                  </a:lnTo>
                  <a:lnTo>
                    <a:pt x="610" y="1229"/>
                  </a:lnTo>
                  <a:lnTo>
                    <a:pt x="615" y="1137"/>
                  </a:lnTo>
                  <a:lnTo>
                    <a:pt x="621" y="1045"/>
                  </a:lnTo>
                  <a:lnTo>
                    <a:pt x="626" y="845"/>
                  </a:lnTo>
                  <a:lnTo>
                    <a:pt x="610" y="676"/>
                  </a:lnTo>
                  <a:lnTo>
                    <a:pt x="589" y="492"/>
                  </a:lnTo>
                  <a:lnTo>
                    <a:pt x="552" y="338"/>
                  </a:lnTo>
                  <a:lnTo>
                    <a:pt x="531" y="261"/>
                  </a:lnTo>
                  <a:lnTo>
                    <a:pt x="509" y="200"/>
                  </a:lnTo>
                  <a:lnTo>
                    <a:pt x="483" y="138"/>
                  </a:lnTo>
                  <a:lnTo>
                    <a:pt x="451" y="92"/>
                  </a:lnTo>
                  <a:lnTo>
                    <a:pt x="414" y="46"/>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6;p34"/>
            <p:cNvSpPr/>
            <p:nvPr/>
          </p:nvSpPr>
          <p:spPr>
            <a:xfrm>
              <a:off x="-931775" y="-7288550"/>
              <a:ext cx="15675" cy="46500"/>
            </a:xfrm>
            <a:custGeom>
              <a:avLst/>
              <a:gdLst/>
              <a:ahLst/>
              <a:cxnLst/>
              <a:rect l="l" t="t" r="r" b="b"/>
              <a:pathLst>
                <a:path w="627" h="1860" fill="none" extrusionOk="0">
                  <a:moveTo>
                    <a:pt x="499" y="1690"/>
                  </a:moveTo>
                  <a:lnTo>
                    <a:pt x="499" y="1690"/>
                  </a:lnTo>
                  <a:lnTo>
                    <a:pt x="472" y="1752"/>
                  </a:lnTo>
                  <a:lnTo>
                    <a:pt x="440" y="1782"/>
                  </a:lnTo>
                  <a:lnTo>
                    <a:pt x="382" y="1844"/>
                  </a:lnTo>
                  <a:lnTo>
                    <a:pt x="318" y="1859"/>
                  </a:lnTo>
                  <a:lnTo>
                    <a:pt x="260" y="1844"/>
                  </a:lnTo>
                  <a:lnTo>
                    <a:pt x="202" y="1782"/>
                  </a:lnTo>
                  <a:lnTo>
                    <a:pt x="143" y="1705"/>
                  </a:lnTo>
                  <a:lnTo>
                    <a:pt x="96" y="1598"/>
                  </a:lnTo>
                  <a:lnTo>
                    <a:pt x="74" y="1521"/>
                  </a:lnTo>
                  <a:lnTo>
                    <a:pt x="53" y="1444"/>
                  </a:lnTo>
                  <a:lnTo>
                    <a:pt x="53" y="1444"/>
                  </a:lnTo>
                  <a:lnTo>
                    <a:pt x="37" y="1367"/>
                  </a:lnTo>
                  <a:lnTo>
                    <a:pt x="27" y="1275"/>
                  </a:lnTo>
                  <a:lnTo>
                    <a:pt x="5" y="1106"/>
                  </a:lnTo>
                  <a:lnTo>
                    <a:pt x="0" y="937"/>
                  </a:lnTo>
                  <a:lnTo>
                    <a:pt x="5" y="753"/>
                  </a:lnTo>
                  <a:lnTo>
                    <a:pt x="21" y="584"/>
                  </a:lnTo>
                  <a:lnTo>
                    <a:pt x="53" y="430"/>
                  </a:lnTo>
                  <a:lnTo>
                    <a:pt x="90" y="277"/>
                  </a:lnTo>
                  <a:lnTo>
                    <a:pt x="117" y="215"/>
                  </a:lnTo>
                  <a:lnTo>
                    <a:pt x="143" y="169"/>
                  </a:lnTo>
                  <a:lnTo>
                    <a:pt x="143" y="169"/>
                  </a:lnTo>
                  <a:lnTo>
                    <a:pt x="175" y="108"/>
                  </a:lnTo>
                  <a:lnTo>
                    <a:pt x="212" y="62"/>
                  </a:lnTo>
                  <a:lnTo>
                    <a:pt x="255" y="31"/>
                  </a:lnTo>
                  <a:lnTo>
                    <a:pt x="292" y="16"/>
                  </a:lnTo>
                  <a:lnTo>
                    <a:pt x="334" y="0"/>
                  </a:lnTo>
                  <a:lnTo>
                    <a:pt x="371" y="16"/>
                  </a:lnTo>
                  <a:lnTo>
                    <a:pt x="414" y="46"/>
                  </a:lnTo>
                  <a:lnTo>
                    <a:pt x="451" y="92"/>
                  </a:lnTo>
                  <a:lnTo>
                    <a:pt x="451" y="92"/>
                  </a:lnTo>
                  <a:lnTo>
                    <a:pt x="483" y="138"/>
                  </a:lnTo>
                  <a:lnTo>
                    <a:pt x="509" y="200"/>
                  </a:lnTo>
                  <a:lnTo>
                    <a:pt x="531" y="261"/>
                  </a:lnTo>
                  <a:lnTo>
                    <a:pt x="552" y="338"/>
                  </a:lnTo>
                  <a:lnTo>
                    <a:pt x="589" y="492"/>
                  </a:lnTo>
                  <a:lnTo>
                    <a:pt x="610" y="676"/>
                  </a:lnTo>
                  <a:lnTo>
                    <a:pt x="626" y="845"/>
                  </a:lnTo>
                  <a:lnTo>
                    <a:pt x="621" y="1045"/>
                  </a:lnTo>
                  <a:lnTo>
                    <a:pt x="615" y="1137"/>
                  </a:lnTo>
                  <a:lnTo>
                    <a:pt x="610" y="1229"/>
                  </a:lnTo>
                  <a:lnTo>
                    <a:pt x="599" y="1321"/>
                  </a:lnTo>
                  <a:lnTo>
                    <a:pt x="584" y="1414"/>
                  </a:lnTo>
                  <a:lnTo>
                    <a:pt x="584" y="1414"/>
                  </a:lnTo>
                  <a:lnTo>
                    <a:pt x="568" y="1490"/>
                  </a:lnTo>
                  <a:lnTo>
                    <a:pt x="546" y="1567"/>
                  </a:lnTo>
                  <a:lnTo>
                    <a:pt x="525"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7;p34"/>
            <p:cNvSpPr/>
            <p:nvPr/>
          </p:nvSpPr>
          <p:spPr>
            <a:xfrm>
              <a:off x="-1037350" y="-4136850"/>
              <a:ext cx="1126800" cy="351825"/>
            </a:xfrm>
            <a:custGeom>
              <a:avLst/>
              <a:gdLst/>
              <a:ahLst/>
              <a:cxnLst/>
              <a:rect l="l" t="t" r="r" b="b"/>
              <a:pathLst>
                <a:path w="45072" h="14073" extrusionOk="0">
                  <a:moveTo>
                    <a:pt x="24936" y="0"/>
                  </a:moveTo>
                  <a:lnTo>
                    <a:pt x="24342" y="16"/>
                  </a:lnTo>
                  <a:lnTo>
                    <a:pt x="23743" y="31"/>
                  </a:lnTo>
                  <a:lnTo>
                    <a:pt x="23149" y="62"/>
                  </a:lnTo>
                  <a:lnTo>
                    <a:pt x="22555" y="108"/>
                  </a:lnTo>
                  <a:lnTo>
                    <a:pt x="21961" y="169"/>
                  </a:lnTo>
                  <a:lnTo>
                    <a:pt x="21367" y="246"/>
                  </a:lnTo>
                  <a:lnTo>
                    <a:pt x="20772" y="338"/>
                  </a:lnTo>
                  <a:lnTo>
                    <a:pt x="20178" y="446"/>
                  </a:lnTo>
                  <a:lnTo>
                    <a:pt x="19584" y="553"/>
                  </a:lnTo>
                  <a:lnTo>
                    <a:pt x="18990" y="692"/>
                  </a:lnTo>
                  <a:lnTo>
                    <a:pt x="18396" y="830"/>
                  </a:lnTo>
                  <a:lnTo>
                    <a:pt x="17802" y="999"/>
                  </a:lnTo>
                  <a:lnTo>
                    <a:pt x="17208" y="1168"/>
                  </a:lnTo>
                  <a:lnTo>
                    <a:pt x="16619" y="1352"/>
                  </a:lnTo>
                  <a:lnTo>
                    <a:pt x="16025" y="1552"/>
                  </a:lnTo>
                  <a:lnTo>
                    <a:pt x="15436" y="1767"/>
                  </a:lnTo>
                  <a:lnTo>
                    <a:pt x="15468" y="3411"/>
                  </a:lnTo>
                  <a:lnTo>
                    <a:pt x="15473" y="3887"/>
                  </a:lnTo>
                  <a:lnTo>
                    <a:pt x="15479" y="4363"/>
                  </a:lnTo>
                  <a:lnTo>
                    <a:pt x="15500" y="5331"/>
                  </a:lnTo>
                  <a:lnTo>
                    <a:pt x="15532" y="6299"/>
                  </a:lnTo>
                  <a:lnTo>
                    <a:pt x="15569" y="7298"/>
                  </a:lnTo>
                  <a:lnTo>
                    <a:pt x="16386" y="7052"/>
                  </a:lnTo>
                  <a:lnTo>
                    <a:pt x="17219" y="6821"/>
                  </a:lnTo>
                  <a:lnTo>
                    <a:pt x="18062" y="6622"/>
                  </a:lnTo>
                  <a:lnTo>
                    <a:pt x="18921" y="6422"/>
                  </a:lnTo>
                  <a:lnTo>
                    <a:pt x="19791" y="6253"/>
                  </a:lnTo>
                  <a:lnTo>
                    <a:pt x="20672" y="6099"/>
                  </a:lnTo>
                  <a:lnTo>
                    <a:pt x="21563" y="5961"/>
                  </a:lnTo>
                  <a:lnTo>
                    <a:pt x="22465" y="5853"/>
                  </a:lnTo>
                  <a:lnTo>
                    <a:pt x="23340" y="5761"/>
                  </a:lnTo>
                  <a:lnTo>
                    <a:pt x="24210" y="5700"/>
                  </a:lnTo>
                  <a:lnTo>
                    <a:pt x="25064" y="5669"/>
                  </a:lnTo>
                  <a:lnTo>
                    <a:pt x="26793" y="5669"/>
                  </a:lnTo>
                  <a:lnTo>
                    <a:pt x="27657" y="5700"/>
                  </a:lnTo>
                  <a:lnTo>
                    <a:pt x="28511" y="5761"/>
                  </a:lnTo>
                  <a:lnTo>
                    <a:pt x="29349" y="5838"/>
                  </a:lnTo>
                  <a:lnTo>
                    <a:pt x="30177" y="5930"/>
                  </a:lnTo>
                  <a:lnTo>
                    <a:pt x="30988" y="6038"/>
                  </a:lnTo>
                  <a:lnTo>
                    <a:pt x="31784" y="6161"/>
                  </a:lnTo>
                  <a:lnTo>
                    <a:pt x="32559" y="6299"/>
                  </a:lnTo>
                  <a:lnTo>
                    <a:pt x="33322" y="6437"/>
                  </a:lnTo>
                  <a:lnTo>
                    <a:pt x="34065" y="6606"/>
                  </a:lnTo>
                  <a:lnTo>
                    <a:pt x="34792" y="6760"/>
                  </a:lnTo>
                  <a:lnTo>
                    <a:pt x="35497" y="6944"/>
                  </a:lnTo>
                  <a:lnTo>
                    <a:pt x="36187" y="7113"/>
                  </a:lnTo>
                  <a:lnTo>
                    <a:pt x="36855" y="7313"/>
                  </a:lnTo>
                  <a:lnTo>
                    <a:pt x="38123" y="7682"/>
                  </a:lnTo>
                  <a:lnTo>
                    <a:pt x="39306" y="8066"/>
                  </a:lnTo>
                  <a:lnTo>
                    <a:pt x="40393" y="8419"/>
                  </a:lnTo>
                  <a:lnTo>
                    <a:pt x="42265" y="9064"/>
                  </a:lnTo>
                  <a:lnTo>
                    <a:pt x="43035" y="9325"/>
                  </a:lnTo>
                  <a:lnTo>
                    <a:pt x="43692" y="9525"/>
                  </a:lnTo>
                  <a:lnTo>
                    <a:pt x="43973" y="9602"/>
                  </a:lnTo>
                  <a:lnTo>
                    <a:pt x="44228" y="9663"/>
                  </a:lnTo>
                  <a:lnTo>
                    <a:pt x="44445" y="9694"/>
                  </a:lnTo>
                  <a:lnTo>
                    <a:pt x="44636" y="9710"/>
                  </a:lnTo>
                  <a:lnTo>
                    <a:pt x="44732" y="9694"/>
                  </a:lnTo>
                  <a:lnTo>
                    <a:pt x="44817" y="9679"/>
                  </a:lnTo>
                  <a:lnTo>
                    <a:pt x="44891" y="9663"/>
                  </a:lnTo>
                  <a:lnTo>
                    <a:pt x="44949" y="9633"/>
                  </a:lnTo>
                  <a:lnTo>
                    <a:pt x="44997" y="9587"/>
                  </a:lnTo>
                  <a:lnTo>
                    <a:pt x="45034" y="9541"/>
                  </a:lnTo>
                  <a:lnTo>
                    <a:pt x="45061" y="9479"/>
                  </a:lnTo>
                  <a:lnTo>
                    <a:pt x="45066" y="9448"/>
                  </a:lnTo>
                  <a:lnTo>
                    <a:pt x="45071" y="9418"/>
                  </a:lnTo>
                  <a:lnTo>
                    <a:pt x="45071" y="9372"/>
                  </a:lnTo>
                  <a:lnTo>
                    <a:pt x="45071" y="9341"/>
                  </a:lnTo>
                  <a:lnTo>
                    <a:pt x="45055" y="9264"/>
                  </a:lnTo>
                  <a:lnTo>
                    <a:pt x="45024" y="9172"/>
                  </a:lnTo>
                  <a:lnTo>
                    <a:pt x="44976" y="9064"/>
                  </a:lnTo>
                  <a:lnTo>
                    <a:pt x="44918" y="8957"/>
                  </a:lnTo>
                  <a:lnTo>
                    <a:pt x="44849" y="8834"/>
                  </a:lnTo>
                  <a:lnTo>
                    <a:pt x="44764" y="8696"/>
                  </a:lnTo>
                  <a:lnTo>
                    <a:pt x="44663" y="8557"/>
                  </a:lnTo>
                  <a:lnTo>
                    <a:pt x="44424" y="8265"/>
                  </a:lnTo>
                  <a:lnTo>
                    <a:pt x="44132" y="7943"/>
                  </a:lnTo>
                  <a:lnTo>
                    <a:pt x="43793" y="7589"/>
                  </a:lnTo>
                  <a:lnTo>
                    <a:pt x="43401" y="7205"/>
                  </a:lnTo>
                  <a:lnTo>
                    <a:pt x="42960" y="6821"/>
                  </a:lnTo>
                  <a:lnTo>
                    <a:pt x="42472" y="6407"/>
                  </a:lnTo>
                  <a:lnTo>
                    <a:pt x="41942" y="5976"/>
                  </a:lnTo>
                  <a:lnTo>
                    <a:pt x="41364" y="5546"/>
                  </a:lnTo>
                  <a:lnTo>
                    <a:pt x="40738" y="5101"/>
                  </a:lnTo>
                  <a:lnTo>
                    <a:pt x="40075" y="4655"/>
                  </a:lnTo>
                  <a:lnTo>
                    <a:pt x="39369" y="4210"/>
                  </a:lnTo>
                  <a:lnTo>
                    <a:pt x="38621" y="3764"/>
                  </a:lnTo>
                  <a:lnTo>
                    <a:pt x="37720" y="3272"/>
                  </a:lnTo>
                  <a:lnTo>
                    <a:pt x="36818" y="2812"/>
                  </a:lnTo>
                  <a:lnTo>
                    <a:pt x="35916" y="2397"/>
                  </a:lnTo>
                  <a:lnTo>
                    <a:pt x="35009" y="2013"/>
                  </a:lnTo>
                  <a:lnTo>
                    <a:pt x="34102" y="1659"/>
                  </a:lnTo>
                  <a:lnTo>
                    <a:pt x="33195" y="1337"/>
                  </a:lnTo>
                  <a:lnTo>
                    <a:pt x="32288" y="1060"/>
                  </a:lnTo>
                  <a:lnTo>
                    <a:pt x="31376" y="814"/>
                  </a:lnTo>
                  <a:lnTo>
                    <a:pt x="30569" y="615"/>
                  </a:lnTo>
                  <a:lnTo>
                    <a:pt x="29769" y="461"/>
                  </a:lnTo>
                  <a:lnTo>
                    <a:pt x="28962" y="323"/>
                  </a:lnTo>
                  <a:lnTo>
                    <a:pt x="28156" y="200"/>
                  </a:lnTo>
                  <a:lnTo>
                    <a:pt x="27350" y="123"/>
                  </a:lnTo>
                  <a:lnTo>
                    <a:pt x="26549" y="46"/>
                  </a:lnTo>
                  <a:lnTo>
                    <a:pt x="25743" y="16"/>
                  </a:lnTo>
                  <a:lnTo>
                    <a:pt x="24936" y="0"/>
                  </a:lnTo>
                  <a:close/>
                  <a:moveTo>
                    <a:pt x="15070" y="1905"/>
                  </a:moveTo>
                  <a:lnTo>
                    <a:pt x="14269" y="2228"/>
                  </a:lnTo>
                  <a:lnTo>
                    <a:pt x="13474" y="2566"/>
                  </a:lnTo>
                  <a:lnTo>
                    <a:pt x="12567" y="2996"/>
                  </a:lnTo>
                  <a:lnTo>
                    <a:pt x="11665" y="3457"/>
                  </a:lnTo>
                  <a:lnTo>
                    <a:pt x="10769" y="3948"/>
                  </a:lnTo>
                  <a:lnTo>
                    <a:pt x="9867" y="4486"/>
                  </a:lnTo>
                  <a:lnTo>
                    <a:pt x="8976" y="5055"/>
                  </a:lnTo>
                  <a:lnTo>
                    <a:pt x="8085" y="5654"/>
                  </a:lnTo>
                  <a:lnTo>
                    <a:pt x="7193" y="6299"/>
                  </a:lnTo>
                  <a:lnTo>
                    <a:pt x="6308" y="6975"/>
                  </a:lnTo>
                  <a:lnTo>
                    <a:pt x="5576" y="7559"/>
                  </a:lnTo>
                  <a:lnTo>
                    <a:pt x="4881" y="8143"/>
                  </a:lnTo>
                  <a:lnTo>
                    <a:pt x="4223" y="8711"/>
                  </a:lnTo>
                  <a:lnTo>
                    <a:pt x="3613" y="9279"/>
                  </a:lnTo>
                  <a:lnTo>
                    <a:pt x="3046" y="9817"/>
                  </a:lnTo>
                  <a:lnTo>
                    <a:pt x="2526" y="10355"/>
                  </a:lnTo>
                  <a:lnTo>
                    <a:pt x="2048" y="10862"/>
                  </a:lnTo>
                  <a:lnTo>
                    <a:pt x="1619" y="11338"/>
                  </a:lnTo>
                  <a:lnTo>
                    <a:pt x="1237" y="11784"/>
                  </a:lnTo>
                  <a:lnTo>
                    <a:pt x="903" y="12214"/>
                  </a:lnTo>
                  <a:lnTo>
                    <a:pt x="621" y="12582"/>
                  </a:lnTo>
                  <a:lnTo>
                    <a:pt x="393" y="12936"/>
                  </a:lnTo>
                  <a:lnTo>
                    <a:pt x="293" y="13089"/>
                  </a:lnTo>
                  <a:lnTo>
                    <a:pt x="213" y="13243"/>
                  </a:lnTo>
                  <a:lnTo>
                    <a:pt x="144" y="13366"/>
                  </a:lnTo>
                  <a:lnTo>
                    <a:pt x="86" y="13489"/>
                  </a:lnTo>
                  <a:lnTo>
                    <a:pt x="43" y="13596"/>
                  </a:lnTo>
                  <a:lnTo>
                    <a:pt x="17" y="13704"/>
                  </a:lnTo>
                  <a:lnTo>
                    <a:pt x="6" y="13781"/>
                  </a:lnTo>
                  <a:lnTo>
                    <a:pt x="1" y="13827"/>
                  </a:lnTo>
                  <a:lnTo>
                    <a:pt x="6" y="13858"/>
                  </a:lnTo>
                  <a:lnTo>
                    <a:pt x="12" y="13904"/>
                  </a:lnTo>
                  <a:lnTo>
                    <a:pt x="27" y="13950"/>
                  </a:lnTo>
                  <a:lnTo>
                    <a:pt x="54" y="13980"/>
                  </a:lnTo>
                  <a:lnTo>
                    <a:pt x="80" y="14011"/>
                  </a:lnTo>
                  <a:lnTo>
                    <a:pt x="118" y="14042"/>
                  </a:lnTo>
                  <a:lnTo>
                    <a:pt x="165" y="14057"/>
                  </a:lnTo>
                  <a:lnTo>
                    <a:pt x="271" y="14073"/>
                  </a:lnTo>
                  <a:lnTo>
                    <a:pt x="404" y="14057"/>
                  </a:lnTo>
                  <a:lnTo>
                    <a:pt x="568" y="14011"/>
                  </a:lnTo>
                  <a:lnTo>
                    <a:pt x="754" y="13965"/>
                  </a:lnTo>
                  <a:lnTo>
                    <a:pt x="961" y="13888"/>
                  </a:lnTo>
                  <a:lnTo>
                    <a:pt x="1454" y="13658"/>
                  </a:lnTo>
                  <a:lnTo>
                    <a:pt x="2043" y="13366"/>
                  </a:lnTo>
                  <a:lnTo>
                    <a:pt x="2727" y="13013"/>
                  </a:lnTo>
                  <a:lnTo>
                    <a:pt x="3491" y="12613"/>
                  </a:lnTo>
                  <a:lnTo>
                    <a:pt x="5273" y="11661"/>
                  </a:lnTo>
                  <a:lnTo>
                    <a:pt x="6281" y="11138"/>
                  </a:lnTo>
                  <a:lnTo>
                    <a:pt x="7363" y="10601"/>
                  </a:lnTo>
                  <a:lnTo>
                    <a:pt x="8514" y="10048"/>
                  </a:lnTo>
                  <a:lnTo>
                    <a:pt x="9729" y="9494"/>
                  </a:lnTo>
                  <a:lnTo>
                    <a:pt x="10365" y="9218"/>
                  </a:lnTo>
                  <a:lnTo>
                    <a:pt x="11013" y="8941"/>
                  </a:lnTo>
                  <a:lnTo>
                    <a:pt x="11670" y="8665"/>
                  </a:lnTo>
                  <a:lnTo>
                    <a:pt x="12349" y="8404"/>
                  </a:lnTo>
                  <a:lnTo>
                    <a:pt x="13039" y="8143"/>
                  </a:lnTo>
                  <a:lnTo>
                    <a:pt x="13739" y="7897"/>
                  </a:lnTo>
                  <a:lnTo>
                    <a:pt x="14455" y="7651"/>
                  </a:lnTo>
                  <a:lnTo>
                    <a:pt x="15187" y="7405"/>
                  </a:lnTo>
                  <a:lnTo>
                    <a:pt x="15161" y="6391"/>
                  </a:lnTo>
                  <a:lnTo>
                    <a:pt x="15134" y="5393"/>
                  </a:lnTo>
                  <a:lnTo>
                    <a:pt x="15097" y="3457"/>
                  </a:lnTo>
                  <a:lnTo>
                    <a:pt x="15070" y="1905"/>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8;p34"/>
            <p:cNvSpPr/>
            <p:nvPr/>
          </p:nvSpPr>
          <p:spPr>
            <a:xfrm>
              <a:off x="-651450" y="-4136850"/>
              <a:ext cx="740900" cy="242750"/>
            </a:xfrm>
            <a:custGeom>
              <a:avLst/>
              <a:gdLst/>
              <a:ahLst/>
              <a:cxnLst/>
              <a:rect l="l" t="t" r="r" b="b"/>
              <a:pathLst>
                <a:path w="29636" h="9710" fill="none" extrusionOk="0">
                  <a:moveTo>
                    <a:pt x="29200" y="9710"/>
                  </a:moveTo>
                  <a:lnTo>
                    <a:pt x="29200" y="9710"/>
                  </a:lnTo>
                  <a:lnTo>
                    <a:pt x="29296" y="9694"/>
                  </a:lnTo>
                  <a:lnTo>
                    <a:pt x="29381" y="9679"/>
                  </a:lnTo>
                  <a:lnTo>
                    <a:pt x="29455" y="9663"/>
                  </a:lnTo>
                  <a:lnTo>
                    <a:pt x="29513" y="9633"/>
                  </a:lnTo>
                  <a:lnTo>
                    <a:pt x="29561" y="9587"/>
                  </a:lnTo>
                  <a:lnTo>
                    <a:pt x="29598" y="9541"/>
                  </a:lnTo>
                  <a:lnTo>
                    <a:pt x="29625" y="9479"/>
                  </a:lnTo>
                  <a:lnTo>
                    <a:pt x="29630" y="9448"/>
                  </a:lnTo>
                  <a:lnTo>
                    <a:pt x="29635" y="9418"/>
                  </a:lnTo>
                  <a:lnTo>
                    <a:pt x="29635" y="9418"/>
                  </a:lnTo>
                  <a:lnTo>
                    <a:pt x="29635" y="9372"/>
                  </a:lnTo>
                  <a:lnTo>
                    <a:pt x="29635" y="9341"/>
                  </a:lnTo>
                  <a:lnTo>
                    <a:pt x="29619" y="9264"/>
                  </a:lnTo>
                  <a:lnTo>
                    <a:pt x="29588" y="9172"/>
                  </a:lnTo>
                  <a:lnTo>
                    <a:pt x="29540" y="9064"/>
                  </a:lnTo>
                  <a:lnTo>
                    <a:pt x="29482" y="8957"/>
                  </a:lnTo>
                  <a:lnTo>
                    <a:pt x="29413" y="8834"/>
                  </a:lnTo>
                  <a:lnTo>
                    <a:pt x="29328" y="8696"/>
                  </a:lnTo>
                  <a:lnTo>
                    <a:pt x="29227" y="8557"/>
                  </a:lnTo>
                  <a:lnTo>
                    <a:pt x="28988" y="8265"/>
                  </a:lnTo>
                  <a:lnTo>
                    <a:pt x="28696" y="7943"/>
                  </a:lnTo>
                  <a:lnTo>
                    <a:pt x="28357" y="7589"/>
                  </a:lnTo>
                  <a:lnTo>
                    <a:pt x="27965" y="7205"/>
                  </a:lnTo>
                  <a:lnTo>
                    <a:pt x="27524" y="6821"/>
                  </a:lnTo>
                  <a:lnTo>
                    <a:pt x="27036" y="6407"/>
                  </a:lnTo>
                  <a:lnTo>
                    <a:pt x="26506" y="5976"/>
                  </a:lnTo>
                  <a:lnTo>
                    <a:pt x="25928" y="5546"/>
                  </a:lnTo>
                  <a:lnTo>
                    <a:pt x="25302" y="5101"/>
                  </a:lnTo>
                  <a:lnTo>
                    <a:pt x="24639" y="4655"/>
                  </a:lnTo>
                  <a:lnTo>
                    <a:pt x="23933" y="4210"/>
                  </a:lnTo>
                  <a:lnTo>
                    <a:pt x="23185" y="3764"/>
                  </a:lnTo>
                  <a:lnTo>
                    <a:pt x="23185" y="3764"/>
                  </a:lnTo>
                  <a:lnTo>
                    <a:pt x="22284" y="3272"/>
                  </a:lnTo>
                  <a:lnTo>
                    <a:pt x="21382" y="2812"/>
                  </a:lnTo>
                  <a:lnTo>
                    <a:pt x="20480" y="2397"/>
                  </a:lnTo>
                  <a:lnTo>
                    <a:pt x="19573" y="2013"/>
                  </a:lnTo>
                  <a:lnTo>
                    <a:pt x="18666" y="1659"/>
                  </a:lnTo>
                  <a:lnTo>
                    <a:pt x="17759" y="1337"/>
                  </a:lnTo>
                  <a:lnTo>
                    <a:pt x="16852" y="1060"/>
                  </a:lnTo>
                  <a:lnTo>
                    <a:pt x="15940" y="814"/>
                  </a:lnTo>
                  <a:lnTo>
                    <a:pt x="15940" y="814"/>
                  </a:lnTo>
                  <a:lnTo>
                    <a:pt x="15133" y="615"/>
                  </a:lnTo>
                  <a:lnTo>
                    <a:pt x="14333" y="461"/>
                  </a:lnTo>
                  <a:lnTo>
                    <a:pt x="13526" y="323"/>
                  </a:lnTo>
                  <a:lnTo>
                    <a:pt x="12720" y="200"/>
                  </a:lnTo>
                  <a:lnTo>
                    <a:pt x="11914" y="123"/>
                  </a:lnTo>
                  <a:lnTo>
                    <a:pt x="11113" y="46"/>
                  </a:lnTo>
                  <a:lnTo>
                    <a:pt x="10307" y="16"/>
                  </a:lnTo>
                  <a:lnTo>
                    <a:pt x="9500" y="0"/>
                  </a:lnTo>
                  <a:lnTo>
                    <a:pt x="9500" y="0"/>
                  </a:lnTo>
                  <a:lnTo>
                    <a:pt x="8906" y="16"/>
                  </a:lnTo>
                  <a:lnTo>
                    <a:pt x="8307" y="31"/>
                  </a:lnTo>
                  <a:lnTo>
                    <a:pt x="7713" y="62"/>
                  </a:lnTo>
                  <a:lnTo>
                    <a:pt x="7119" y="108"/>
                  </a:lnTo>
                  <a:lnTo>
                    <a:pt x="6525" y="169"/>
                  </a:lnTo>
                  <a:lnTo>
                    <a:pt x="5931" y="246"/>
                  </a:lnTo>
                  <a:lnTo>
                    <a:pt x="5336" y="338"/>
                  </a:lnTo>
                  <a:lnTo>
                    <a:pt x="4742" y="446"/>
                  </a:lnTo>
                  <a:lnTo>
                    <a:pt x="4148" y="553"/>
                  </a:lnTo>
                  <a:lnTo>
                    <a:pt x="3554" y="692"/>
                  </a:lnTo>
                  <a:lnTo>
                    <a:pt x="2960" y="830"/>
                  </a:lnTo>
                  <a:lnTo>
                    <a:pt x="2366" y="999"/>
                  </a:lnTo>
                  <a:lnTo>
                    <a:pt x="1772" y="1168"/>
                  </a:lnTo>
                  <a:lnTo>
                    <a:pt x="1183" y="1352"/>
                  </a:lnTo>
                  <a:lnTo>
                    <a:pt x="589" y="1552"/>
                  </a:lnTo>
                  <a:lnTo>
                    <a:pt x="0" y="1767"/>
                  </a:lnTo>
                  <a:lnTo>
                    <a:pt x="0" y="1767"/>
                  </a:lnTo>
                  <a:lnTo>
                    <a:pt x="32" y="3411"/>
                  </a:lnTo>
                  <a:lnTo>
                    <a:pt x="32" y="3411"/>
                  </a:lnTo>
                  <a:lnTo>
                    <a:pt x="37" y="3887"/>
                  </a:lnTo>
                  <a:lnTo>
                    <a:pt x="43" y="4363"/>
                  </a:lnTo>
                  <a:lnTo>
                    <a:pt x="64" y="5331"/>
                  </a:lnTo>
                  <a:lnTo>
                    <a:pt x="96" y="6299"/>
                  </a:lnTo>
                  <a:lnTo>
                    <a:pt x="133" y="7298"/>
                  </a:lnTo>
                  <a:lnTo>
                    <a:pt x="133" y="7298"/>
                  </a:lnTo>
                  <a:lnTo>
                    <a:pt x="950" y="7052"/>
                  </a:lnTo>
                  <a:lnTo>
                    <a:pt x="1783" y="6821"/>
                  </a:lnTo>
                  <a:lnTo>
                    <a:pt x="2626" y="6622"/>
                  </a:lnTo>
                  <a:lnTo>
                    <a:pt x="3485" y="6422"/>
                  </a:lnTo>
                  <a:lnTo>
                    <a:pt x="4355" y="6253"/>
                  </a:lnTo>
                  <a:lnTo>
                    <a:pt x="5236" y="6099"/>
                  </a:lnTo>
                  <a:lnTo>
                    <a:pt x="6127" y="5961"/>
                  </a:lnTo>
                  <a:lnTo>
                    <a:pt x="7029" y="5853"/>
                  </a:lnTo>
                  <a:lnTo>
                    <a:pt x="7029" y="5853"/>
                  </a:lnTo>
                  <a:lnTo>
                    <a:pt x="7904" y="5761"/>
                  </a:lnTo>
                  <a:lnTo>
                    <a:pt x="8774" y="5700"/>
                  </a:lnTo>
                  <a:lnTo>
                    <a:pt x="9628" y="5669"/>
                  </a:lnTo>
                  <a:lnTo>
                    <a:pt x="10476" y="5669"/>
                  </a:lnTo>
                  <a:lnTo>
                    <a:pt x="10476" y="5669"/>
                  </a:lnTo>
                  <a:lnTo>
                    <a:pt x="11357" y="5669"/>
                  </a:lnTo>
                  <a:lnTo>
                    <a:pt x="12221" y="5700"/>
                  </a:lnTo>
                  <a:lnTo>
                    <a:pt x="13075" y="5761"/>
                  </a:lnTo>
                  <a:lnTo>
                    <a:pt x="13913" y="5838"/>
                  </a:lnTo>
                  <a:lnTo>
                    <a:pt x="14741" y="5930"/>
                  </a:lnTo>
                  <a:lnTo>
                    <a:pt x="15552" y="6038"/>
                  </a:lnTo>
                  <a:lnTo>
                    <a:pt x="16348" y="6161"/>
                  </a:lnTo>
                  <a:lnTo>
                    <a:pt x="17123" y="6299"/>
                  </a:lnTo>
                  <a:lnTo>
                    <a:pt x="17886" y="6437"/>
                  </a:lnTo>
                  <a:lnTo>
                    <a:pt x="18629" y="6606"/>
                  </a:lnTo>
                  <a:lnTo>
                    <a:pt x="19356" y="6760"/>
                  </a:lnTo>
                  <a:lnTo>
                    <a:pt x="20061" y="6944"/>
                  </a:lnTo>
                  <a:lnTo>
                    <a:pt x="20751" y="7113"/>
                  </a:lnTo>
                  <a:lnTo>
                    <a:pt x="21419" y="7313"/>
                  </a:lnTo>
                  <a:lnTo>
                    <a:pt x="22687" y="7682"/>
                  </a:lnTo>
                  <a:lnTo>
                    <a:pt x="22687" y="7682"/>
                  </a:lnTo>
                  <a:lnTo>
                    <a:pt x="23870" y="8066"/>
                  </a:lnTo>
                  <a:lnTo>
                    <a:pt x="24957" y="8419"/>
                  </a:lnTo>
                  <a:lnTo>
                    <a:pt x="26829" y="9064"/>
                  </a:lnTo>
                  <a:lnTo>
                    <a:pt x="27599" y="9325"/>
                  </a:lnTo>
                  <a:lnTo>
                    <a:pt x="28256" y="9525"/>
                  </a:lnTo>
                  <a:lnTo>
                    <a:pt x="28537" y="9602"/>
                  </a:lnTo>
                  <a:lnTo>
                    <a:pt x="28792" y="9663"/>
                  </a:lnTo>
                  <a:lnTo>
                    <a:pt x="29009" y="9694"/>
                  </a:lnTo>
                  <a:lnTo>
                    <a:pt x="29200" y="97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9;p34"/>
            <p:cNvSpPr/>
            <p:nvPr/>
          </p:nvSpPr>
          <p:spPr>
            <a:xfrm>
              <a:off x="-1037350" y="-4089225"/>
              <a:ext cx="379700" cy="304200"/>
            </a:xfrm>
            <a:custGeom>
              <a:avLst/>
              <a:gdLst/>
              <a:ahLst/>
              <a:cxnLst/>
              <a:rect l="l" t="t" r="r" b="b"/>
              <a:pathLst>
                <a:path w="15188" h="12168" fill="none" extrusionOk="0">
                  <a:moveTo>
                    <a:pt x="271" y="12168"/>
                  </a:moveTo>
                  <a:lnTo>
                    <a:pt x="271" y="12168"/>
                  </a:lnTo>
                  <a:lnTo>
                    <a:pt x="404" y="12152"/>
                  </a:lnTo>
                  <a:lnTo>
                    <a:pt x="568" y="12106"/>
                  </a:lnTo>
                  <a:lnTo>
                    <a:pt x="754" y="12060"/>
                  </a:lnTo>
                  <a:lnTo>
                    <a:pt x="961" y="11983"/>
                  </a:lnTo>
                  <a:lnTo>
                    <a:pt x="1454" y="11753"/>
                  </a:lnTo>
                  <a:lnTo>
                    <a:pt x="2043" y="11461"/>
                  </a:lnTo>
                  <a:lnTo>
                    <a:pt x="2727" y="11108"/>
                  </a:lnTo>
                  <a:lnTo>
                    <a:pt x="3491" y="10708"/>
                  </a:lnTo>
                  <a:lnTo>
                    <a:pt x="5273" y="9756"/>
                  </a:lnTo>
                  <a:lnTo>
                    <a:pt x="6281" y="9233"/>
                  </a:lnTo>
                  <a:lnTo>
                    <a:pt x="7363" y="8696"/>
                  </a:lnTo>
                  <a:lnTo>
                    <a:pt x="8514" y="8143"/>
                  </a:lnTo>
                  <a:lnTo>
                    <a:pt x="9729" y="7589"/>
                  </a:lnTo>
                  <a:lnTo>
                    <a:pt x="10365" y="7313"/>
                  </a:lnTo>
                  <a:lnTo>
                    <a:pt x="11013" y="7036"/>
                  </a:lnTo>
                  <a:lnTo>
                    <a:pt x="11670" y="6760"/>
                  </a:lnTo>
                  <a:lnTo>
                    <a:pt x="12349" y="6499"/>
                  </a:lnTo>
                  <a:lnTo>
                    <a:pt x="13039" y="6238"/>
                  </a:lnTo>
                  <a:lnTo>
                    <a:pt x="13739" y="5992"/>
                  </a:lnTo>
                  <a:lnTo>
                    <a:pt x="14455" y="5746"/>
                  </a:lnTo>
                  <a:lnTo>
                    <a:pt x="15187" y="5500"/>
                  </a:lnTo>
                  <a:lnTo>
                    <a:pt x="15187" y="5500"/>
                  </a:lnTo>
                  <a:lnTo>
                    <a:pt x="15161" y="4486"/>
                  </a:lnTo>
                  <a:lnTo>
                    <a:pt x="15134" y="3488"/>
                  </a:lnTo>
                  <a:lnTo>
                    <a:pt x="15097" y="1552"/>
                  </a:lnTo>
                  <a:lnTo>
                    <a:pt x="15097" y="1552"/>
                  </a:lnTo>
                  <a:lnTo>
                    <a:pt x="15070" y="0"/>
                  </a:lnTo>
                  <a:lnTo>
                    <a:pt x="15070" y="0"/>
                  </a:lnTo>
                  <a:lnTo>
                    <a:pt x="14269" y="323"/>
                  </a:lnTo>
                  <a:lnTo>
                    <a:pt x="13474" y="661"/>
                  </a:lnTo>
                  <a:lnTo>
                    <a:pt x="13474" y="661"/>
                  </a:lnTo>
                  <a:lnTo>
                    <a:pt x="12567" y="1091"/>
                  </a:lnTo>
                  <a:lnTo>
                    <a:pt x="11665" y="1552"/>
                  </a:lnTo>
                  <a:lnTo>
                    <a:pt x="10769" y="2043"/>
                  </a:lnTo>
                  <a:lnTo>
                    <a:pt x="9867" y="2581"/>
                  </a:lnTo>
                  <a:lnTo>
                    <a:pt x="8976" y="3150"/>
                  </a:lnTo>
                  <a:lnTo>
                    <a:pt x="8085" y="3749"/>
                  </a:lnTo>
                  <a:lnTo>
                    <a:pt x="7193" y="4394"/>
                  </a:lnTo>
                  <a:lnTo>
                    <a:pt x="6308" y="5070"/>
                  </a:lnTo>
                  <a:lnTo>
                    <a:pt x="6308" y="5070"/>
                  </a:lnTo>
                  <a:lnTo>
                    <a:pt x="5576" y="5654"/>
                  </a:lnTo>
                  <a:lnTo>
                    <a:pt x="4881" y="6238"/>
                  </a:lnTo>
                  <a:lnTo>
                    <a:pt x="4223" y="6806"/>
                  </a:lnTo>
                  <a:lnTo>
                    <a:pt x="3613" y="7374"/>
                  </a:lnTo>
                  <a:lnTo>
                    <a:pt x="3046" y="7912"/>
                  </a:lnTo>
                  <a:lnTo>
                    <a:pt x="2526" y="8450"/>
                  </a:lnTo>
                  <a:lnTo>
                    <a:pt x="2048" y="8957"/>
                  </a:lnTo>
                  <a:lnTo>
                    <a:pt x="1619" y="9433"/>
                  </a:lnTo>
                  <a:lnTo>
                    <a:pt x="1237" y="9879"/>
                  </a:lnTo>
                  <a:lnTo>
                    <a:pt x="903" y="10309"/>
                  </a:lnTo>
                  <a:lnTo>
                    <a:pt x="621" y="10677"/>
                  </a:lnTo>
                  <a:lnTo>
                    <a:pt x="393" y="11031"/>
                  </a:lnTo>
                  <a:lnTo>
                    <a:pt x="293" y="11184"/>
                  </a:lnTo>
                  <a:lnTo>
                    <a:pt x="213" y="11338"/>
                  </a:lnTo>
                  <a:lnTo>
                    <a:pt x="144" y="11461"/>
                  </a:lnTo>
                  <a:lnTo>
                    <a:pt x="86" y="11584"/>
                  </a:lnTo>
                  <a:lnTo>
                    <a:pt x="43" y="11691"/>
                  </a:lnTo>
                  <a:lnTo>
                    <a:pt x="17" y="11799"/>
                  </a:lnTo>
                  <a:lnTo>
                    <a:pt x="6" y="11876"/>
                  </a:lnTo>
                  <a:lnTo>
                    <a:pt x="1" y="11922"/>
                  </a:lnTo>
                  <a:lnTo>
                    <a:pt x="6" y="11953"/>
                  </a:lnTo>
                  <a:lnTo>
                    <a:pt x="6" y="11953"/>
                  </a:lnTo>
                  <a:lnTo>
                    <a:pt x="12" y="11999"/>
                  </a:lnTo>
                  <a:lnTo>
                    <a:pt x="27" y="12045"/>
                  </a:lnTo>
                  <a:lnTo>
                    <a:pt x="54" y="12075"/>
                  </a:lnTo>
                  <a:lnTo>
                    <a:pt x="80" y="12106"/>
                  </a:lnTo>
                  <a:lnTo>
                    <a:pt x="118" y="12137"/>
                  </a:lnTo>
                  <a:lnTo>
                    <a:pt x="165" y="12152"/>
                  </a:lnTo>
                  <a:lnTo>
                    <a:pt x="271" y="121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00;p34"/>
            <p:cNvSpPr/>
            <p:nvPr/>
          </p:nvSpPr>
          <p:spPr>
            <a:xfrm>
              <a:off x="-319275" y="-7475600"/>
              <a:ext cx="307950" cy="3574575"/>
            </a:xfrm>
            <a:custGeom>
              <a:avLst/>
              <a:gdLst/>
              <a:ahLst/>
              <a:cxnLst/>
              <a:rect l="l" t="t" r="r" b="b"/>
              <a:pathLst>
                <a:path w="12318" h="142983" extrusionOk="0">
                  <a:moveTo>
                    <a:pt x="1" y="0"/>
                  </a:moveTo>
                  <a:lnTo>
                    <a:pt x="75" y="323"/>
                  </a:lnTo>
                  <a:lnTo>
                    <a:pt x="154" y="646"/>
                  </a:lnTo>
                  <a:lnTo>
                    <a:pt x="239" y="953"/>
                  </a:lnTo>
                  <a:lnTo>
                    <a:pt x="329" y="1260"/>
                  </a:lnTo>
                  <a:lnTo>
                    <a:pt x="780" y="2566"/>
                  </a:lnTo>
                  <a:lnTo>
                    <a:pt x="1061" y="3411"/>
                  </a:lnTo>
                  <a:lnTo>
                    <a:pt x="1374" y="4379"/>
                  </a:lnTo>
                  <a:lnTo>
                    <a:pt x="1613" y="5116"/>
                  </a:lnTo>
                  <a:lnTo>
                    <a:pt x="1841" y="5854"/>
                  </a:lnTo>
                  <a:lnTo>
                    <a:pt x="2064" y="6622"/>
                  </a:lnTo>
                  <a:lnTo>
                    <a:pt x="2281" y="7390"/>
                  </a:lnTo>
                  <a:lnTo>
                    <a:pt x="2494" y="8174"/>
                  </a:lnTo>
                  <a:lnTo>
                    <a:pt x="2700" y="8972"/>
                  </a:lnTo>
                  <a:lnTo>
                    <a:pt x="2897" y="9787"/>
                  </a:lnTo>
                  <a:lnTo>
                    <a:pt x="3093" y="10601"/>
                  </a:lnTo>
                  <a:lnTo>
                    <a:pt x="3279" y="11430"/>
                  </a:lnTo>
                  <a:lnTo>
                    <a:pt x="3459" y="12275"/>
                  </a:lnTo>
                  <a:lnTo>
                    <a:pt x="3634" y="13136"/>
                  </a:lnTo>
                  <a:lnTo>
                    <a:pt x="3804" y="14011"/>
                  </a:lnTo>
                  <a:lnTo>
                    <a:pt x="3968" y="14887"/>
                  </a:lnTo>
                  <a:lnTo>
                    <a:pt x="4122" y="15778"/>
                  </a:lnTo>
                  <a:lnTo>
                    <a:pt x="4271" y="16669"/>
                  </a:lnTo>
                  <a:lnTo>
                    <a:pt x="4414" y="17576"/>
                  </a:lnTo>
                  <a:lnTo>
                    <a:pt x="4594" y="18866"/>
                  </a:lnTo>
                  <a:lnTo>
                    <a:pt x="4764" y="20141"/>
                  </a:lnTo>
                  <a:lnTo>
                    <a:pt x="4928" y="21447"/>
                  </a:lnTo>
                  <a:lnTo>
                    <a:pt x="5087" y="22738"/>
                  </a:lnTo>
                  <a:lnTo>
                    <a:pt x="5231" y="24059"/>
                  </a:lnTo>
                  <a:lnTo>
                    <a:pt x="5368" y="25380"/>
                  </a:lnTo>
                  <a:lnTo>
                    <a:pt x="5501" y="26701"/>
                  </a:lnTo>
                  <a:lnTo>
                    <a:pt x="5623" y="28038"/>
                  </a:lnTo>
                  <a:lnTo>
                    <a:pt x="5910" y="30941"/>
                  </a:lnTo>
                  <a:lnTo>
                    <a:pt x="6196" y="33952"/>
                  </a:lnTo>
                  <a:lnTo>
                    <a:pt x="6482" y="37056"/>
                  </a:lnTo>
                  <a:lnTo>
                    <a:pt x="6769" y="40282"/>
                  </a:lnTo>
                  <a:lnTo>
                    <a:pt x="6923" y="41910"/>
                  </a:lnTo>
                  <a:lnTo>
                    <a:pt x="7071" y="43554"/>
                  </a:lnTo>
                  <a:lnTo>
                    <a:pt x="7225" y="45229"/>
                  </a:lnTo>
                  <a:lnTo>
                    <a:pt x="7374" y="46934"/>
                  </a:lnTo>
                  <a:lnTo>
                    <a:pt x="7665" y="50391"/>
                  </a:lnTo>
                  <a:lnTo>
                    <a:pt x="7952" y="53924"/>
                  </a:lnTo>
                  <a:lnTo>
                    <a:pt x="8238" y="57519"/>
                  </a:lnTo>
                  <a:lnTo>
                    <a:pt x="8514" y="61191"/>
                  </a:lnTo>
                  <a:lnTo>
                    <a:pt x="8784" y="64909"/>
                  </a:lnTo>
                  <a:lnTo>
                    <a:pt x="9050" y="68688"/>
                  </a:lnTo>
                  <a:lnTo>
                    <a:pt x="9304" y="72467"/>
                  </a:lnTo>
                  <a:lnTo>
                    <a:pt x="9543" y="76216"/>
                  </a:lnTo>
                  <a:lnTo>
                    <a:pt x="9771" y="79903"/>
                  </a:lnTo>
                  <a:lnTo>
                    <a:pt x="9983" y="83529"/>
                  </a:lnTo>
                  <a:lnTo>
                    <a:pt x="10185" y="87108"/>
                  </a:lnTo>
                  <a:lnTo>
                    <a:pt x="10376" y="90626"/>
                  </a:lnTo>
                  <a:lnTo>
                    <a:pt x="10551" y="94068"/>
                  </a:lnTo>
                  <a:lnTo>
                    <a:pt x="10715" y="97432"/>
                  </a:lnTo>
                  <a:lnTo>
                    <a:pt x="10874" y="100720"/>
                  </a:lnTo>
                  <a:lnTo>
                    <a:pt x="11018" y="103915"/>
                  </a:lnTo>
                  <a:lnTo>
                    <a:pt x="11150" y="107034"/>
                  </a:lnTo>
                  <a:lnTo>
                    <a:pt x="11272" y="110045"/>
                  </a:lnTo>
                  <a:lnTo>
                    <a:pt x="11389" y="112964"/>
                  </a:lnTo>
                  <a:lnTo>
                    <a:pt x="11490" y="115775"/>
                  </a:lnTo>
                  <a:lnTo>
                    <a:pt x="11590" y="118479"/>
                  </a:lnTo>
                  <a:lnTo>
                    <a:pt x="11675" y="121075"/>
                  </a:lnTo>
                  <a:lnTo>
                    <a:pt x="11824" y="125884"/>
                  </a:lnTo>
                  <a:lnTo>
                    <a:pt x="11946" y="130170"/>
                  </a:lnTo>
                  <a:lnTo>
                    <a:pt x="12047" y="133919"/>
                  </a:lnTo>
                  <a:lnTo>
                    <a:pt x="12126" y="137068"/>
                  </a:lnTo>
                  <a:lnTo>
                    <a:pt x="12163" y="138374"/>
                  </a:lnTo>
                  <a:lnTo>
                    <a:pt x="12200" y="139542"/>
                  </a:lnTo>
                  <a:lnTo>
                    <a:pt x="12227" y="140571"/>
                  </a:lnTo>
                  <a:lnTo>
                    <a:pt x="12238" y="141032"/>
                  </a:lnTo>
                  <a:lnTo>
                    <a:pt x="12238" y="141462"/>
                  </a:lnTo>
                  <a:lnTo>
                    <a:pt x="12243" y="141846"/>
                  </a:lnTo>
                  <a:lnTo>
                    <a:pt x="12259" y="142230"/>
                  </a:lnTo>
                  <a:lnTo>
                    <a:pt x="12280" y="142614"/>
                  </a:lnTo>
                  <a:lnTo>
                    <a:pt x="12306" y="142983"/>
                  </a:lnTo>
                  <a:lnTo>
                    <a:pt x="12312" y="142599"/>
                  </a:lnTo>
                  <a:lnTo>
                    <a:pt x="12317" y="142215"/>
                  </a:lnTo>
                  <a:lnTo>
                    <a:pt x="12312" y="141831"/>
                  </a:lnTo>
                  <a:lnTo>
                    <a:pt x="12306" y="141447"/>
                  </a:lnTo>
                  <a:lnTo>
                    <a:pt x="12306" y="137038"/>
                  </a:lnTo>
                  <a:lnTo>
                    <a:pt x="12285" y="135532"/>
                  </a:lnTo>
                  <a:lnTo>
                    <a:pt x="12264" y="133888"/>
                  </a:lnTo>
                  <a:lnTo>
                    <a:pt x="12232" y="132075"/>
                  </a:lnTo>
                  <a:lnTo>
                    <a:pt x="12195" y="130124"/>
                  </a:lnTo>
                  <a:lnTo>
                    <a:pt x="12153" y="128050"/>
                  </a:lnTo>
                  <a:lnTo>
                    <a:pt x="12105" y="125823"/>
                  </a:lnTo>
                  <a:lnTo>
                    <a:pt x="12052" y="123472"/>
                  </a:lnTo>
                  <a:lnTo>
                    <a:pt x="11988" y="120999"/>
                  </a:lnTo>
                  <a:lnTo>
                    <a:pt x="11893" y="117696"/>
                  </a:lnTo>
                  <a:lnTo>
                    <a:pt x="11787" y="114377"/>
                  </a:lnTo>
                  <a:lnTo>
                    <a:pt x="11675" y="111074"/>
                  </a:lnTo>
                  <a:lnTo>
                    <a:pt x="11553" y="107771"/>
                  </a:lnTo>
                  <a:lnTo>
                    <a:pt x="11426" y="104468"/>
                  </a:lnTo>
                  <a:lnTo>
                    <a:pt x="11288" y="101165"/>
                  </a:lnTo>
                  <a:lnTo>
                    <a:pt x="11140" y="97862"/>
                  </a:lnTo>
                  <a:lnTo>
                    <a:pt x="10991" y="94574"/>
                  </a:lnTo>
                  <a:lnTo>
                    <a:pt x="10827" y="91271"/>
                  </a:lnTo>
                  <a:lnTo>
                    <a:pt x="10657" y="87984"/>
                  </a:lnTo>
                  <a:lnTo>
                    <a:pt x="10482" y="84696"/>
                  </a:lnTo>
                  <a:lnTo>
                    <a:pt x="10296" y="81424"/>
                  </a:lnTo>
                  <a:lnTo>
                    <a:pt x="10100" y="78152"/>
                  </a:lnTo>
                  <a:lnTo>
                    <a:pt x="9898" y="74864"/>
                  </a:lnTo>
                  <a:lnTo>
                    <a:pt x="9691" y="71607"/>
                  </a:lnTo>
                  <a:lnTo>
                    <a:pt x="9474" y="68335"/>
                  </a:lnTo>
                  <a:lnTo>
                    <a:pt x="9203" y="64555"/>
                  </a:lnTo>
                  <a:lnTo>
                    <a:pt x="8933" y="60822"/>
                  </a:lnTo>
                  <a:lnTo>
                    <a:pt x="8652" y="57166"/>
                  </a:lnTo>
                  <a:lnTo>
                    <a:pt x="8365" y="53556"/>
                  </a:lnTo>
                  <a:lnTo>
                    <a:pt x="8079" y="50037"/>
                  </a:lnTo>
                  <a:lnTo>
                    <a:pt x="7787" y="46565"/>
                  </a:lnTo>
                  <a:lnTo>
                    <a:pt x="7490" y="43186"/>
                  </a:lnTo>
                  <a:lnTo>
                    <a:pt x="7193" y="39898"/>
                  </a:lnTo>
                  <a:lnTo>
                    <a:pt x="6886" y="36687"/>
                  </a:lnTo>
                  <a:lnTo>
                    <a:pt x="6588" y="33568"/>
                  </a:lnTo>
                  <a:lnTo>
                    <a:pt x="6302" y="30542"/>
                  </a:lnTo>
                  <a:lnTo>
                    <a:pt x="6159" y="29082"/>
                  </a:lnTo>
                  <a:lnTo>
                    <a:pt x="6010" y="27638"/>
                  </a:lnTo>
                  <a:lnTo>
                    <a:pt x="5883" y="26286"/>
                  </a:lnTo>
                  <a:lnTo>
                    <a:pt x="5745" y="24950"/>
                  </a:lnTo>
                  <a:lnTo>
                    <a:pt x="5597" y="23629"/>
                  </a:lnTo>
                  <a:lnTo>
                    <a:pt x="5443" y="22307"/>
                  </a:lnTo>
                  <a:lnTo>
                    <a:pt x="5278" y="21002"/>
                  </a:lnTo>
                  <a:lnTo>
                    <a:pt x="5103" y="19696"/>
                  </a:lnTo>
                  <a:lnTo>
                    <a:pt x="4923" y="18405"/>
                  </a:lnTo>
                  <a:lnTo>
                    <a:pt x="4732" y="17115"/>
                  </a:lnTo>
                  <a:lnTo>
                    <a:pt x="4583" y="16208"/>
                  </a:lnTo>
                  <a:lnTo>
                    <a:pt x="4424" y="15302"/>
                  </a:lnTo>
                  <a:lnTo>
                    <a:pt x="4260" y="14396"/>
                  </a:lnTo>
                  <a:lnTo>
                    <a:pt x="4090" y="13520"/>
                  </a:lnTo>
                  <a:lnTo>
                    <a:pt x="3910" y="12644"/>
                  </a:lnTo>
                  <a:lnTo>
                    <a:pt x="3729" y="11784"/>
                  </a:lnTo>
                  <a:lnTo>
                    <a:pt x="3539" y="10939"/>
                  </a:lnTo>
                  <a:lnTo>
                    <a:pt x="3337" y="10094"/>
                  </a:lnTo>
                  <a:lnTo>
                    <a:pt x="3135" y="9280"/>
                  </a:lnTo>
                  <a:lnTo>
                    <a:pt x="2923" y="8465"/>
                  </a:lnTo>
                  <a:lnTo>
                    <a:pt x="2706" y="7667"/>
                  </a:lnTo>
                  <a:lnTo>
                    <a:pt x="2483" y="6898"/>
                  </a:lnTo>
                  <a:lnTo>
                    <a:pt x="2255" y="6130"/>
                  </a:lnTo>
                  <a:lnTo>
                    <a:pt x="2016" y="5377"/>
                  </a:lnTo>
                  <a:lnTo>
                    <a:pt x="1777" y="4640"/>
                  </a:lnTo>
                  <a:lnTo>
                    <a:pt x="1528" y="3918"/>
                  </a:lnTo>
                  <a:lnTo>
                    <a:pt x="1194" y="2981"/>
                  </a:lnTo>
                  <a:lnTo>
                    <a:pt x="897" y="2167"/>
                  </a:lnTo>
                  <a:lnTo>
                    <a:pt x="637" y="1475"/>
                  </a:lnTo>
                  <a:lnTo>
                    <a:pt x="420" y="922"/>
                  </a:lnTo>
                  <a:lnTo>
                    <a:pt x="239" y="507"/>
                  </a:lnTo>
                  <a:lnTo>
                    <a:pt x="112" y="23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01;p34"/>
            <p:cNvSpPr/>
            <p:nvPr/>
          </p:nvSpPr>
          <p:spPr>
            <a:xfrm>
              <a:off x="-842950" y="-7680700"/>
              <a:ext cx="82000" cy="1959575"/>
            </a:xfrm>
            <a:custGeom>
              <a:avLst/>
              <a:gdLst/>
              <a:ahLst/>
              <a:cxnLst/>
              <a:rect l="l" t="t" r="r" b="b"/>
              <a:pathLst>
                <a:path w="3280" h="78383" extrusionOk="0">
                  <a:moveTo>
                    <a:pt x="6" y="1"/>
                  </a:moveTo>
                  <a:lnTo>
                    <a:pt x="1" y="16"/>
                  </a:lnTo>
                  <a:lnTo>
                    <a:pt x="1" y="62"/>
                  </a:lnTo>
                  <a:lnTo>
                    <a:pt x="1" y="216"/>
                  </a:lnTo>
                  <a:lnTo>
                    <a:pt x="6" y="815"/>
                  </a:lnTo>
                  <a:lnTo>
                    <a:pt x="27" y="1783"/>
                  </a:lnTo>
                  <a:lnTo>
                    <a:pt x="70" y="3119"/>
                  </a:lnTo>
                  <a:lnTo>
                    <a:pt x="118" y="4763"/>
                  </a:lnTo>
                  <a:lnTo>
                    <a:pt x="187" y="6745"/>
                  </a:lnTo>
                  <a:lnTo>
                    <a:pt x="351" y="11538"/>
                  </a:lnTo>
                  <a:lnTo>
                    <a:pt x="569" y="17345"/>
                  </a:lnTo>
                  <a:lnTo>
                    <a:pt x="823" y="24013"/>
                  </a:lnTo>
                  <a:lnTo>
                    <a:pt x="1115" y="31372"/>
                  </a:lnTo>
                  <a:lnTo>
                    <a:pt x="1444" y="39268"/>
                  </a:lnTo>
                  <a:lnTo>
                    <a:pt x="1773" y="47165"/>
                  </a:lnTo>
                  <a:lnTo>
                    <a:pt x="2091" y="54524"/>
                  </a:lnTo>
                  <a:lnTo>
                    <a:pt x="2388" y="61160"/>
                  </a:lnTo>
                  <a:lnTo>
                    <a:pt x="2653" y="66952"/>
                  </a:lnTo>
                  <a:lnTo>
                    <a:pt x="2881" y="71715"/>
                  </a:lnTo>
                  <a:lnTo>
                    <a:pt x="2977" y="73681"/>
                  </a:lnTo>
                  <a:lnTo>
                    <a:pt x="3062" y="75325"/>
                  </a:lnTo>
                  <a:lnTo>
                    <a:pt x="3136" y="76631"/>
                  </a:lnTo>
                  <a:lnTo>
                    <a:pt x="3194" y="77599"/>
                  </a:lnTo>
                  <a:lnTo>
                    <a:pt x="3237" y="78182"/>
                  </a:lnTo>
                  <a:lnTo>
                    <a:pt x="3252" y="78336"/>
                  </a:lnTo>
                  <a:lnTo>
                    <a:pt x="3258" y="78382"/>
                  </a:lnTo>
                  <a:lnTo>
                    <a:pt x="3268" y="78382"/>
                  </a:lnTo>
                  <a:lnTo>
                    <a:pt x="3274" y="78336"/>
                  </a:lnTo>
                  <a:lnTo>
                    <a:pt x="3279" y="78182"/>
                  </a:lnTo>
                  <a:lnTo>
                    <a:pt x="3279" y="77937"/>
                  </a:lnTo>
                  <a:lnTo>
                    <a:pt x="3274" y="77583"/>
                  </a:lnTo>
                  <a:lnTo>
                    <a:pt x="3252" y="76615"/>
                  </a:lnTo>
                  <a:lnTo>
                    <a:pt x="3215" y="75294"/>
                  </a:lnTo>
                  <a:lnTo>
                    <a:pt x="3168" y="73635"/>
                  </a:lnTo>
                  <a:lnTo>
                    <a:pt x="3099" y="71669"/>
                  </a:lnTo>
                  <a:lnTo>
                    <a:pt x="2934" y="66875"/>
                  </a:lnTo>
                  <a:lnTo>
                    <a:pt x="2717" y="61068"/>
                  </a:lnTo>
                  <a:lnTo>
                    <a:pt x="2457" y="54401"/>
                  </a:lnTo>
                  <a:lnTo>
                    <a:pt x="2160" y="47042"/>
                  </a:lnTo>
                  <a:lnTo>
                    <a:pt x="1836" y="39145"/>
                  </a:lnTo>
                  <a:lnTo>
                    <a:pt x="1502" y="31249"/>
                  </a:lnTo>
                  <a:lnTo>
                    <a:pt x="1179" y="23890"/>
                  </a:lnTo>
                  <a:lnTo>
                    <a:pt x="881" y="17238"/>
                  </a:lnTo>
                  <a:lnTo>
                    <a:pt x="616" y="11431"/>
                  </a:lnTo>
                  <a:lnTo>
                    <a:pt x="383" y="6653"/>
                  </a:lnTo>
                  <a:lnTo>
                    <a:pt x="287" y="4702"/>
                  </a:lnTo>
                  <a:lnTo>
                    <a:pt x="203" y="3058"/>
                  </a:lnTo>
                  <a:lnTo>
                    <a:pt x="128" y="1737"/>
                  </a:lnTo>
                  <a:lnTo>
                    <a:pt x="70" y="784"/>
                  </a:lnTo>
                  <a:lnTo>
                    <a:pt x="33" y="200"/>
                  </a:lnTo>
                  <a:lnTo>
                    <a:pt x="17" y="47"/>
                  </a:lnTo>
                  <a:lnTo>
                    <a:pt x="12" y="16"/>
                  </a:lnTo>
                  <a:lnTo>
                    <a:pt x="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02;p34"/>
            <p:cNvSpPr/>
            <p:nvPr/>
          </p:nvSpPr>
          <p:spPr>
            <a:xfrm>
              <a:off x="-662850" y="-4481375"/>
              <a:ext cx="187525" cy="1229450"/>
            </a:xfrm>
            <a:custGeom>
              <a:avLst/>
              <a:gdLst/>
              <a:ahLst/>
              <a:cxnLst/>
              <a:rect l="l" t="t" r="r" b="b"/>
              <a:pathLst>
                <a:path w="7501" h="49178" extrusionOk="0">
                  <a:moveTo>
                    <a:pt x="64" y="1"/>
                  </a:moveTo>
                  <a:lnTo>
                    <a:pt x="48" y="277"/>
                  </a:lnTo>
                  <a:lnTo>
                    <a:pt x="32" y="554"/>
                  </a:lnTo>
                  <a:lnTo>
                    <a:pt x="16" y="830"/>
                  </a:lnTo>
                  <a:lnTo>
                    <a:pt x="11" y="1091"/>
                  </a:lnTo>
                  <a:lnTo>
                    <a:pt x="5" y="1368"/>
                  </a:lnTo>
                  <a:lnTo>
                    <a:pt x="5" y="1644"/>
                  </a:lnTo>
                  <a:lnTo>
                    <a:pt x="5" y="1921"/>
                  </a:lnTo>
                  <a:lnTo>
                    <a:pt x="11" y="2198"/>
                  </a:lnTo>
                  <a:lnTo>
                    <a:pt x="5" y="3396"/>
                  </a:lnTo>
                  <a:lnTo>
                    <a:pt x="0" y="4809"/>
                  </a:lnTo>
                  <a:lnTo>
                    <a:pt x="0" y="6438"/>
                  </a:lnTo>
                  <a:lnTo>
                    <a:pt x="5" y="7313"/>
                  </a:lnTo>
                  <a:lnTo>
                    <a:pt x="11" y="8251"/>
                  </a:lnTo>
                  <a:lnTo>
                    <a:pt x="27" y="10263"/>
                  </a:lnTo>
                  <a:lnTo>
                    <a:pt x="48" y="12445"/>
                  </a:lnTo>
                  <a:lnTo>
                    <a:pt x="80" y="14764"/>
                  </a:lnTo>
                  <a:lnTo>
                    <a:pt x="117" y="17238"/>
                  </a:lnTo>
                  <a:lnTo>
                    <a:pt x="143" y="18513"/>
                  </a:lnTo>
                  <a:lnTo>
                    <a:pt x="170" y="19834"/>
                  </a:lnTo>
                  <a:lnTo>
                    <a:pt x="207" y="21186"/>
                  </a:lnTo>
                  <a:lnTo>
                    <a:pt x="244" y="22553"/>
                  </a:lnTo>
                  <a:lnTo>
                    <a:pt x="276" y="23245"/>
                  </a:lnTo>
                  <a:lnTo>
                    <a:pt x="297" y="23598"/>
                  </a:lnTo>
                  <a:lnTo>
                    <a:pt x="324" y="23967"/>
                  </a:lnTo>
                  <a:lnTo>
                    <a:pt x="324" y="24335"/>
                  </a:lnTo>
                  <a:lnTo>
                    <a:pt x="350" y="24581"/>
                  </a:lnTo>
                  <a:lnTo>
                    <a:pt x="382" y="24827"/>
                  </a:lnTo>
                  <a:lnTo>
                    <a:pt x="398" y="24919"/>
                  </a:lnTo>
                  <a:lnTo>
                    <a:pt x="419" y="25011"/>
                  </a:lnTo>
                  <a:lnTo>
                    <a:pt x="446" y="25104"/>
                  </a:lnTo>
                  <a:lnTo>
                    <a:pt x="472" y="25165"/>
                  </a:lnTo>
                  <a:lnTo>
                    <a:pt x="552" y="25442"/>
                  </a:lnTo>
                  <a:lnTo>
                    <a:pt x="1178" y="27639"/>
                  </a:lnTo>
                  <a:lnTo>
                    <a:pt x="2424" y="32063"/>
                  </a:lnTo>
                  <a:lnTo>
                    <a:pt x="3591" y="36150"/>
                  </a:lnTo>
                  <a:lnTo>
                    <a:pt x="4652" y="39837"/>
                  </a:lnTo>
                  <a:lnTo>
                    <a:pt x="5586" y="43032"/>
                  </a:lnTo>
                  <a:lnTo>
                    <a:pt x="5808" y="43739"/>
                  </a:lnTo>
                  <a:lnTo>
                    <a:pt x="6010" y="44415"/>
                  </a:lnTo>
                  <a:lnTo>
                    <a:pt x="6376" y="45644"/>
                  </a:lnTo>
                  <a:lnTo>
                    <a:pt x="6689" y="46704"/>
                  </a:lnTo>
                  <a:lnTo>
                    <a:pt x="6954" y="47595"/>
                  </a:lnTo>
                  <a:lnTo>
                    <a:pt x="7012" y="47810"/>
                  </a:lnTo>
                  <a:lnTo>
                    <a:pt x="7076" y="48025"/>
                  </a:lnTo>
                  <a:lnTo>
                    <a:pt x="7140" y="48240"/>
                  </a:lnTo>
                  <a:lnTo>
                    <a:pt x="7209" y="48440"/>
                  </a:lnTo>
                  <a:lnTo>
                    <a:pt x="7278" y="48624"/>
                  </a:lnTo>
                  <a:lnTo>
                    <a:pt x="7352" y="48824"/>
                  </a:lnTo>
                  <a:lnTo>
                    <a:pt x="7426" y="48993"/>
                  </a:lnTo>
                  <a:lnTo>
                    <a:pt x="7500" y="49177"/>
                  </a:lnTo>
                  <a:lnTo>
                    <a:pt x="7405" y="48686"/>
                  </a:lnTo>
                  <a:lnTo>
                    <a:pt x="7299" y="48209"/>
                  </a:lnTo>
                  <a:lnTo>
                    <a:pt x="7182" y="47764"/>
                  </a:lnTo>
                  <a:lnTo>
                    <a:pt x="7060" y="47334"/>
                  </a:lnTo>
                  <a:lnTo>
                    <a:pt x="6811" y="46366"/>
                  </a:lnTo>
                  <a:lnTo>
                    <a:pt x="6514" y="45244"/>
                  </a:lnTo>
                  <a:lnTo>
                    <a:pt x="5782" y="42510"/>
                  </a:lnTo>
                  <a:lnTo>
                    <a:pt x="4891" y="39238"/>
                  </a:lnTo>
                  <a:lnTo>
                    <a:pt x="3856" y="35489"/>
                  </a:lnTo>
                  <a:lnTo>
                    <a:pt x="2711" y="31372"/>
                  </a:lnTo>
                  <a:lnTo>
                    <a:pt x="1469" y="26947"/>
                  </a:lnTo>
                  <a:lnTo>
                    <a:pt x="838" y="24750"/>
                  </a:lnTo>
                  <a:lnTo>
                    <a:pt x="801" y="24597"/>
                  </a:lnTo>
                  <a:lnTo>
                    <a:pt x="759" y="24443"/>
                  </a:lnTo>
                  <a:lnTo>
                    <a:pt x="711" y="24274"/>
                  </a:lnTo>
                  <a:lnTo>
                    <a:pt x="711" y="24090"/>
                  </a:lnTo>
                  <a:lnTo>
                    <a:pt x="711" y="23767"/>
                  </a:lnTo>
                  <a:lnTo>
                    <a:pt x="684" y="23444"/>
                  </a:lnTo>
                  <a:lnTo>
                    <a:pt x="663" y="23106"/>
                  </a:lnTo>
                  <a:lnTo>
                    <a:pt x="647" y="22784"/>
                  </a:lnTo>
                  <a:lnTo>
                    <a:pt x="642" y="22446"/>
                  </a:lnTo>
                  <a:lnTo>
                    <a:pt x="589" y="21094"/>
                  </a:lnTo>
                  <a:lnTo>
                    <a:pt x="541" y="19773"/>
                  </a:lnTo>
                  <a:lnTo>
                    <a:pt x="520" y="19112"/>
                  </a:lnTo>
                  <a:lnTo>
                    <a:pt x="504" y="18467"/>
                  </a:lnTo>
                  <a:lnTo>
                    <a:pt x="493" y="17822"/>
                  </a:lnTo>
                  <a:lnTo>
                    <a:pt x="488" y="17192"/>
                  </a:lnTo>
                  <a:lnTo>
                    <a:pt x="387" y="12475"/>
                  </a:lnTo>
                  <a:lnTo>
                    <a:pt x="297" y="8251"/>
                  </a:lnTo>
                  <a:lnTo>
                    <a:pt x="292" y="7221"/>
                  </a:lnTo>
                  <a:lnTo>
                    <a:pt x="276" y="6177"/>
                  </a:lnTo>
                  <a:lnTo>
                    <a:pt x="255" y="5147"/>
                  </a:lnTo>
                  <a:lnTo>
                    <a:pt x="228" y="4118"/>
                  </a:lnTo>
                  <a:lnTo>
                    <a:pt x="196" y="3089"/>
                  </a:lnTo>
                  <a:lnTo>
                    <a:pt x="159" y="2059"/>
                  </a:lnTo>
                  <a:lnTo>
                    <a:pt x="112" y="1030"/>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03;p34"/>
            <p:cNvSpPr/>
            <p:nvPr/>
          </p:nvSpPr>
          <p:spPr>
            <a:xfrm>
              <a:off x="-662850" y="-4481375"/>
              <a:ext cx="187525" cy="1229450"/>
            </a:xfrm>
            <a:custGeom>
              <a:avLst/>
              <a:gdLst/>
              <a:ahLst/>
              <a:cxnLst/>
              <a:rect l="l" t="t" r="r" b="b"/>
              <a:pathLst>
                <a:path w="7501" h="49178" fill="none" extrusionOk="0">
                  <a:moveTo>
                    <a:pt x="7500" y="49177"/>
                  </a:moveTo>
                  <a:lnTo>
                    <a:pt x="7500" y="49177"/>
                  </a:lnTo>
                  <a:lnTo>
                    <a:pt x="7426" y="48993"/>
                  </a:lnTo>
                  <a:lnTo>
                    <a:pt x="7352" y="48824"/>
                  </a:lnTo>
                  <a:lnTo>
                    <a:pt x="7278" y="48624"/>
                  </a:lnTo>
                  <a:lnTo>
                    <a:pt x="7209" y="48440"/>
                  </a:lnTo>
                  <a:lnTo>
                    <a:pt x="7140" y="48240"/>
                  </a:lnTo>
                  <a:lnTo>
                    <a:pt x="7076" y="48025"/>
                  </a:lnTo>
                  <a:lnTo>
                    <a:pt x="7012" y="47810"/>
                  </a:lnTo>
                  <a:lnTo>
                    <a:pt x="6954" y="47595"/>
                  </a:lnTo>
                  <a:lnTo>
                    <a:pt x="6954" y="47595"/>
                  </a:lnTo>
                  <a:lnTo>
                    <a:pt x="6689" y="46704"/>
                  </a:lnTo>
                  <a:lnTo>
                    <a:pt x="6376" y="45644"/>
                  </a:lnTo>
                  <a:lnTo>
                    <a:pt x="6010" y="44415"/>
                  </a:lnTo>
                  <a:lnTo>
                    <a:pt x="5808" y="43739"/>
                  </a:lnTo>
                  <a:lnTo>
                    <a:pt x="5586" y="43032"/>
                  </a:lnTo>
                  <a:lnTo>
                    <a:pt x="5586" y="43032"/>
                  </a:lnTo>
                  <a:lnTo>
                    <a:pt x="4652" y="39837"/>
                  </a:lnTo>
                  <a:lnTo>
                    <a:pt x="3591" y="36150"/>
                  </a:lnTo>
                  <a:lnTo>
                    <a:pt x="2424" y="32063"/>
                  </a:lnTo>
                  <a:lnTo>
                    <a:pt x="1178" y="27639"/>
                  </a:lnTo>
                  <a:lnTo>
                    <a:pt x="552" y="25442"/>
                  </a:lnTo>
                  <a:lnTo>
                    <a:pt x="472" y="25165"/>
                  </a:lnTo>
                  <a:lnTo>
                    <a:pt x="472" y="25165"/>
                  </a:lnTo>
                  <a:lnTo>
                    <a:pt x="446" y="25104"/>
                  </a:lnTo>
                  <a:lnTo>
                    <a:pt x="419" y="25011"/>
                  </a:lnTo>
                  <a:lnTo>
                    <a:pt x="398" y="24919"/>
                  </a:lnTo>
                  <a:lnTo>
                    <a:pt x="382" y="24827"/>
                  </a:lnTo>
                  <a:lnTo>
                    <a:pt x="382" y="24827"/>
                  </a:lnTo>
                  <a:lnTo>
                    <a:pt x="350" y="24581"/>
                  </a:lnTo>
                  <a:lnTo>
                    <a:pt x="324" y="24335"/>
                  </a:lnTo>
                  <a:lnTo>
                    <a:pt x="324" y="23967"/>
                  </a:lnTo>
                  <a:lnTo>
                    <a:pt x="324" y="23967"/>
                  </a:lnTo>
                  <a:lnTo>
                    <a:pt x="297" y="23598"/>
                  </a:lnTo>
                  <a:lnTo>
                    <a:pt x="276" y="23245"/>
                  </a:lnTo>
                  <a:lnTo>
                    <a:pt x="244" y="22553"/>
                  </a:lnTo>
                  <a:lnTo>
                    <a:pt x="244" y="22553"/>
                  </a:lnTo>
                  <a:lnTo>
                    <a:pt x="207" y="21186"/>
                  </a:lnTo>
                  <a:lnTo>
                    <a:pt x="170" y="19834"/>
                  </a:lnTo>
                  <a:lnTo>
                    <a:pt x="143" y="18513"/>
                  </a:lnTo>
                  <a:lnTo>
                    <a:pt x="117" y="17238"/>
                  </a:lnTo>
                  <a:lnTo>
                    <a:pt x="117" y="17238"/>
                  </a:lnTo>
                  <a:lnTo>
                    <a:pt x="80" y="14764"/>
                  </a:lnTo>
                  <a:lnTo>
                    <a:pt x="48" y="12445"/>
                  </a:lnTo>
                  <a:lnTo>
                    <a:pt x="27" y="10263"/>
                  </a:lnTo>
                  <a:lnTo>
                    <a:pt x="11" y="8251"/>
                  </a:lnTo>
                  <a:lnTo>
                    <a:pt x="11" y="8251"/>
                  </a:lnTo>
                  <a:lnTo>
                    <a:pt x="5" y="7313"/>
                  </a:lnTo>
                  <a:lnTo>
                    <a:pt x="0" y="6438"/>
                  </a:lnTo>
                  <a:lnTo>
                    <a:pt x="0" y="4809"/>
                  </a:lnTo>
                  <a:lnTo>
                    <a:pt x="5" y="3396"/>
                  </a:lnTo>
                  <a:lnTo>
                    <a:pt x="11" y="2198"/>
                  </a:lnTo>
                  <a:lnTo>
                    <a:pt x="11" y="2198"/>
                  </a:lnTo>
                  <a:lnTo>
                    <a:pt x="5" y="1921"/>
                  </a:lnTo>
                  <a:lnTo>
                    <a:pt x="5" y="1644"/>
                  </a:lnTo>
                  <a:lnTo>
                    <a:pt x="5" y="1368"/>
                  </a:lnTo>
                  <a:lnTo>
                    <a:pt x="11" y="1091"/>
                  </a:lnTo>
                  <a:lnTo>
                    <a:pt x="16" y="830"/>
                  </a:lnTo>
                  <a:lnTo>
                    <a:pt x="32" y="554"/>
                  </a:lnTo>
                  <a:lnTo>
                    <a:pt x="48" y="277"/>
                  </a:lnTo>
                  <a:lnTo>
                    <a:pt x="64" y="1"/>
                  </a:lnTo>
                  <a:lnTo>
                    <a:pt x="64" y="1"/>
                  </a:lnTo>
                  <a:lnTo>
                    <a:pt x="112" y="1030"/>
                  </a:lnTo>
                  <a:lnTo>
                    <a:pt x="159" y="2059"/>
                  </a:lnTo>
                  <a:lnTo>
                    <a:pt x="196" y="3089"/>
                  </a:lnTo>
                  <a:lnTo>
                    <a:pt x="228" y="4118"/>
                  </a:lnTo>
                  <a:lnTo>
                    <a:pt x="255" y="5147"/>
                  </a:lnTo>
                  <a:lnTo>
                    <a:pt x="276" y="6177"/>
                  </a:lnTo>
                  <a:lnTo>
                    <a:pt x="292" y="7221"/>
                  </a:lnTo>
                  <a:lnTo>
                    <a:pt x="297" y="8251"/>
                  </a:lnTo>
                  <a:lnTo>
                    <a:pt x="297" y="8251"/>
                  </a:lnTo>
                  <a:lnTo>
                    <a:pt x="387" y="12475"/>
                  </a:lnTo>
                  <a:lnTo>
                    <a:pt x="488" y="17192"/>
                  </a:lnTo>
                  <a:lnTo>
                    <a:pt x="488" y="17192"/>
                  </a:lnTo>
                  <a:lnTo>
                    <a:pt x="493" y="17822"/>
                  </a:lnTo>
                  <a:lnTo>
                    <a:pt x="504" y="18467"/>
                  </a:lnTo>
                  <a:lnTo>
                    <a:pt x="520" y="19112"/>
                  </a:lnTo>
                  <a:lnTo>
                    <a:pt x="541" y="19773"/>
                  </a:lnTo>
                  <a:lnTo>
                    <a:pt x="589" y="21094"/>
                  </a:lnTo>
                  <a:lnTo>
                    <a:pt x="642" y="22446"/>
                  </a:lnTo>
                  <a:lnTo>
                    <a:pt x="642" y="22446"/>
                  </a:lnTo>
                  <a:lnTo>
                    <a:pt x="647" y="22784"/>
                  </a:lnTo>
                  <a:lnTo>
                    <a:pt x="663" y="23106"/>
                  </a:lnTo>
                  <a:lnTo>
                    <a:pt x="684" y="23444"/>
                  </a:lnTo>
                  <a:lnTo>
                    <a:pt x="711" y="23767"/>
                  </a:lnTo>
                  <a:lnTo>
                    <a:pt x="711" y="24090"/>
                  </a:lnTo>
                  <a:lnTo>
                    <a:pt x="711" y="24274"/>
                  </a:lnTo>
                  <a:lnTo>
                    <a:pt x="711" y="24274"/>
                  </a:lnTo>
                  <a:lnTo>
                    <a:pt x="759" y="24443"/>
                  </a:lnTo>
                  <a:lnTo>
                    <a:pt x="801" y="24597"/>
                  </a:lnTo>
                  <a:lnTo>
                    <a:pt x="838" y="24750"/>
                  </a:lnTo>
                  <a:lnTo>
                    <a:pt x="1469" y="26947"/>
                  </a:lnTo>
                  <a:lnTo>
                    <a:pt x="1469" y="26947"/>
                  </a:lnTo>
                  <a:lnTo>
                    <a:pt x="2711" y="31372"/>
                  </a:lnTo>
                  <a:lnTo>
                    <a:pt x="3856" y="35489"/>
                  </a:lnTo>
                  <a:lnTo>
                    <a:pt x="4891" y="39238"/>
                  </a:lnTo>
                  <a:lnTo>
                    <a:pt x="5782" y="42510"/>
                  </a:lnTo>
                  <a:lnTo>
                    <a:pt x="5782" y="42510"/>
                  </a:lnTo>
                  <a:lnTo>
                    <a:pt x="6514" y="45244"/>
                  </a:lnTo>
                  <a:lnTo>
                    <a:pt x="6811" y="46366"/>
                  </a:lnTo>
                  <a:lnTo>
                    <a:pt x="7060" y="47334"/>
                  </a:lnTo>
                  <a:lnTo>
                    <a:pt x="7060" y="47334"/>
                  </a:lnTo>
                  <a:lnTo>
                    <a:pt x="7182" y="47764"/>
                  </a:lnTo>
                  <a:lnTo>
                    <a:pt x="7299" y="48209"/>
                  </a:lnTo>
                  <a:lnTo>
                    <a:pt x="7405" y="48686"/>
                  </a:lnTo>
                  <a:lnTo>
                    <a:pt x="7500" y="491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04;p34"/>
            <p:cNvSpPr/>
            <p:nvPr/>
          </p:nvSpPr>
          <p:spPr>
            <a:xfrm>
              <a:off x="-778225" y="-6658300"/>
              <a:ext cx="615050" cy="107175"/>
            </a:xfrm>
            <a:custGeom>
              <a:avLst/>
              <a:gdLst/>
              <a:ahLst/>
              <a:cxnLst/>
              <a:rect l="l" t="t" r="r" b="b"/>
              <a:pathLst>
                <a:path w="24602" h="4287" extrusionOk="0">
                  <a:moveTo>
                    <a:pt x="18141" y="1"/>
                  </a:moveTo>
                  <a:lnTo>
                    <a:pt x="17059" y="16"/>
                  </a:lnTo>
                  <a:lnTo>
                    <a:pt x="15924" y="78"/>
                  </a:lnTo>
                  <a:lnTo>
                    <a:pt x="14741" y="170"/>
                  </a:lnTo>
                  <a:lnTo>
                    <a:pt x="14136" y="216"/>
                  </a:lnTo>
                  <a:lnTo>
                    <a:pt x="13521" y="293"/>
                  </a:lnTo>
                  <a:lnTo>
                    <a:pt x="12895" y="369"/>
                  </a:lnTo>
                  <a:lnTo>
                    <a:pt x="12269" y="462"/>
                  </a:lnTo>
                  <a:lnTo>
                    <a:pt x="11012" y="677"/>
                  </a:lnTo>
                  <a:lnTo>
                    <a:pt x="9792" y="922"/>
                  </a:lnTo>
                  <a:lnTo>
                    <a:pt x="8615" y="1184"/>
                  </a:lnTo>
                  <a:lnTo>
                    <a:pt x="7485" y="1460"/>
                  </a:lnTo>
                  <a:lnTo>
                    <a:pt x="6403" y="1752"/>
                  </a:lnTo>
                  <a:lnTo>
                    <a:pt x="5390" y="2059"/>
                  </a:lnTo>
                  <a:lnTo>
                    <a:pt x="4440" y="2367"/>
                  </a:lnTo>
                  <a:lnTo>
                    <a:pt x="3570" y="2674"/>
                  </a:lnTo>
                  <a:lnTo>
                    <a:pt x="2785" y="2950"/>
                  </a:lnTo>
                  <a:lnTo>
                    <a:pt x="2080" y="3227"/>
                  </a:lnTo>
                  <a:lnTo>
                    <a:pt x="1464" y="3488"/>
                  </a:lnTo>
                  <a:lnTo>
                    <a:pt x="950" y="3719"/>
                  </a:lnTo>
                  <a:lnTo>
                    <a:pt x="828" y="3765"/>
                  </a:lnTo>
                  <a:lnTo>
                    <a:pt x="706" y="3811"/>
                  </a:lnTo>
                  <a:lnTo>
                    <a:pt x="589" y="3857"/>
                  </a:lnTo>
                  <a:lnTo>
                    <a:pt x="467" y="3934"/>
                  </a:lnTo>
                  <a:lnTo>
                    <a:pt x="351" y="4010"/>
                  </a:lnTo>
                  <a:lnTo>
                    <a:pt x="234" y="4087"/>
                  </a:lnTo>
                  <a:lnTo>
                    <a:pt x="117" y="4195"/>
                  </a:lnTo>
                  <a:lnTo>
                    <a:pt x="0" y="4287"/>
                  </a:lnTo>
                  <a:lnTo>
                    <a:pt x="244" y="4287"/>
                  </a:lnTo>
                  <a:lnTo>
                    <a:pt x="488" y="4256"/>
                  </a:lnTo>
                  <a:lnTo>
                    <a:pt x="732" y="4179"/>
                  </a:lnTo>
                  <a:lnTo>
                    <a:pt x="971" y="4072"/>
                  </a:lnTo>
                  <a:lnTo>
                    <a:pt x="3602" y="3365"/>
                  </a:lnTo>
                  <a:lnTo>
                    <a:pt x="4472" y="3135"/>
                  </a:lnTo>
                  <a:lnTo>
                    <a:pt x="5416" y="2904"/>
                  </a:lnTo>
                  <a:lnTo>
                    <a:pt x="6429" y="2659"/>
                  </a:lnTo>
                  <a:lnTo>
                    <a:pt x="7501" y="2413"/>
                  </a:lnTo>
                  <a:lnTo>
                    <a:pt x="8631" y="2182"/>
                  </a:lnTo>
                  <a:lnTo>
                    <a:pt x="9808" y="1952"/>
                  </a:lnTo>
                  <a:lnTo>
                    <a:pt x="11028" y="1737"/>
                  </a:lnTo>
                  <a:lnTo>
                    <a:pt x="12280" y="1537"/>
                  </a:lnTo>
                  <a:lnTo>
                    <a:pt x="13537" y="1368"/>
                  </a:lnTo>
                  <a:lnTo>
                    <a:pt x="14757" y="1230"/>
                  </a:lnTo>
                  <a:lnTo>
                    <a:pt x="15940" y="1107"/>
                  </a:lnTo>
                  <a:lnTo>
                    <a:pt x="17070" y="999"/>
                  </a:lnTo>
                  <a:lnTo>
                    <a:pt x="18146" y="922"/>
                  </a:lnTo>
                  <a:lnTo>
                    <a:pt x="19165" y="861"/>
                  </a:lnTo>
                  <a:lnTo>
                    <a:pt x="20114" y="830"/>
                  </a:lnTo>
                  <a:lnTo>
                    <a:pt x="20989" y="815"/>
                  </a:lnTo>
                  <a:lnTo>
                    <a:pt x="23631" y="815"/>
                  </a:lnTo>
                  <a:lnTo>
                    <a:pt x="23753" y="830"/>
                  </a:lnTo>
                  <a:lnTo>
                    <a:pt x="23997" y="830"/>
                  </a:lnTo>
                  <a:lnTo>
                    <a:pt x="24119" y="800"/>
                  </a:lnTo>
                  <a:lnTo>
                    <a:pt x="24241" y="784"/>
                  </a:lnTo>
                  <a:lnTo>
                    <a:pt x="24363" y="738"/>
                  </a:lnTo>
                  <a:lnTo>
                    <a:pt x="24480" y="692"/>
                  </a:lnTo>
                  <a:lnTo>
                    <a:pt x="24602" y="646"/>
                  </a:lnTo>
                  <a:lnTo>
                    <a:pt x="24363" y="523"/>
                  </a:lnTo>
                  <a:lnTo>
                    <a:pt x="24119" y="431"/>
                  </a:lnTo>
                  <a:lnTo>
                    <a:pt x="23875" y="385"/>
                  </a:lnTo>
                  <a:lnTo>
                    <a:pt x="23631" y="354"/>
                  </a:lnTo>
                  <a:lnTo>
                    <a:pt x="23111" y="262"/>
                  </a:lnTo>
                  <a:lnTo>
                    <a:pt x="22496" y="170"/>
                  </a:lnTo>
                  <a:lnTo>
                    <a:pt x="22151" y="139"/>
                  </a:lnTo>
                  <a:lnTo>
                    <a:pt x="21785" y="93"/>
                  </a:lnTo>
                  <a:lnTo>
                    <a:pt x="21403" y="78"/>
                  </a:lnTo>
                  <a:lnTo>
                    <a:pt x="20995" y="78"/>
                  </a:lnTo>
                  <a:lnTo>
                    <a:pt x="20120" y="31"/>
                  </a:lnTo>
                  <a:lnTo>
                    <a:pt x="19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05;p34"/>
            <p:cNvSpPr/>
            <p:nvPr/>
          </p:nvSpPr>
          <p:spPr>
            <a:xfrm>
              <a:off x="-1219800" y="-4770200"/>
              <a:ext cx="384575" cy="344150"/>
            </a:xfrm>
            <a:custGeom>
              <a:avLst/>
              <a:gdLst/>
              <a:ahLst/>
              <a:cxnLst/>
              <a:rect l="l" t="t" r="r" b="b"/>
              <a:pathLst>
                <a:path w="15383" h="13766" extrusionOk="0">
                  <a:moveTo>
                    <a:pt x="15383" y="1"/>
                  </a:moveTo>
                  <a:lnTo>
                    <a:pt x="15086" y="16"/>
                  </a:lnTo>
                  <a:lnTo>
                    <a:pt x="14789" y="47"/>
                  </a:lnTo>
                  <a:lnTo>
                    <a:pt x="14491" y="93"/>
                  </a:lnTo>
                  <a:lnTo>
                    <a:pt x="14194" y="170"/>
                  </a:lnTo>
                  <a:lnTo>
                    <a:pt x="13897" y="262"/>
                  </a:lnTo>
                  <a:lnTo>
                    <a:pt x="13600" y="369"/>
                  </a:lnTo>
                  <a:lnTo>
                    <a:pt x="13309" y="508"/>
                  </a:lnTo>
                  <a:lnTo>
                    <a:pt x="13012" y="661"/>
                  </a:lnTo>
                  <a:lnTo>
                    <a:pt x="12306" y="999"/>
                  </a:lnTo>
                  <a:lnTo>
                    <a:pt x="11595" y="1353"/>
                  </a:lnTo>
                  <a:lnTo>
                    <a:pt x="10890" y="1752"/>
                  </a:lnTo>
                  <a:lnTo>
                    <a:pt x="10190" y="2198"/>
                  </a:lnTo>
                  <a:lnTo>
                    <a:pt x="9490" y="2659"/>
                  </a:lnTo>
                  <a:lnTo>
                    <a:pt x="8795" y="3166"/>
                  </a:lnTo>
                  <a:lnTo>
                    <a:pt x="8100" y="3703"/>
                  </a:lnTo>
                  <a:lnTo>
                    <a:pt x="7410" y="4272"/>
                  </a:lnTo>
                  <a:lnTo>
                    <a:pt x="7066" y="4564"/>
                  </a:lnTo>
                  <a:lnTo>
                    <a:pt x="6721" y="4871"/>
                  </a:lnTo>
                  <a:lnTo>
                    <a:pt x="6376" y="5178"/>
                  </a:lnTo>
                  <a:lnTo>
                    <a:pt x="6036" y="5516"/>
                  </a:lnTo>
                  <a:lnTo>
                    <a:pt x="5697" y="5839"/>
                  </a:lnTo>
                  <a:lnTo>
                    <a:pt x="5358" y="6192"/>
                  </a:lnTo>
                  <a:lnTo>
                    <a:pt x="5018" y="6545"/>
                  </a:lnTo>
                  <a:lnTo>
                    <a:pt x="4684" y="6914"/>
                  </a:lnTo>
                  <a:lnTo>
                    <a:pt x="4350" y="7298"/>
                  </a:lnTo>
                  <a:lnTo>
                    <a:pt x="4016" y="7682"/>
                  </a:lnTo>
                  <a:lnTo>
                    <a:pt x="3681" y="8082"/>
                  </a:lnTo>
                  <a:lnTo>
                    <a:pt x="3353" y="8496"/>
                  </a:lnTo>
                  <a:lnTo>
                    <a:pt x="3024" y="8911"/>
                  </a:lnTo>
                  <a:lnTo>
                    <a:pt x="2695" y="9341"/>
                  </a:lnTo>
                  <a:lnTo>
                    <a:pt x="2371" y="9787"/>
                  </a:lnTo>
                  <a:lnTo>
                    <a:pt x="2048" y="10232"/>
                  </a:lnTo>
                  <a:lnTo>
                    <a:pt x="1660" y="10801"/>
                  </a:lnTo>
                  <a:lnTo>
                    <a:pt x="1273" y="11400"/>
                  </a:lnTo>
                  <a:lnTo>
                    <a:pt x="897" y="12030"/>
                  </a:lnTo>
                  <a:lnTo>
                    <a:pt x="525" y="12675"/>
                  </a:lnTo>
                  <a:lnTo>
                    <a:pt x="403" y="12906"/>
                  </a:lnTo>
                  <a:lnTo>
                    <a:pt x="297" y="13105"/>
                  </a:lnTo>
                  <a:lnTo>
                    <a:pt x="133" y="13443"/>
                  </a:lnTo>
                  <a:lnTo>
                    <a:pt x="37" y="13674"/>
                  </a:lnTo>
                  <a:lnTo>
                    <a:pt x="0" y="13751"/>
                  </a:lnTo>
                  <a:lnTo>
                    <a:pt x="11" y="13766"/>
                  </a:lnTo>
                  <a:lnTo>
                    <a:pt x="21" y="13766"/>
                  </a:lnTo>
                  <a:lnTo>
                    <a:pt x="64" y="13751"/>
                  </a:lnTo>
                  <a:lnTo>
                    <a:pt x="117" y="13704"/>
                  </a:lnTo>
                  <a:lnTo>
                    <a:pt x="186" y="13628"/>
                  </a:lnTo>
                  <a:lnTo>
                    <a:pt x="377" y="13397"/>
                  </a:lnTo>
                  <a:lnTo>
                    <a:pt x="626" y="13059"/>
                  </a:lnTo>
                  <a:lnTo>
                    <a:pt x="1289" y="12153"/>
                  </a:lnTo>
                  <a:lnTo>
                    <a:pt x="1703" y="11584"/>
                  </a:lnTo>
                  <a:lnTo>
                    <a:pt x="2159" y="10970"/>
                  </a:lnTo>
                  <a:lnTo>
                    <a:pt x="2817" y="10156"/>
                  </a:lnTo>
                  <a:lnTo>
                    <a:pt x="3480" y="9387"/>
                  </a:lnTo>
                  <a:lnTo>
                    <a:pt x="4143" y="8635"/>
                  </a:lnTo>
                  <a:lnTo>
                    <a:pt x="4811" y="7913"/>
                  </a:lnTo>
                  <a:lnTo>
                    <a:pt x="5485" y="7237"/>
                  </a:lnTo>
                  <a:lnTo>
                    <a:pt x="6158" y="6576"/>
                  </a:lnTo>
                  <a:lnTo>
                    <a:pt x="6837" y="5946"/>
                  </a:lnTo>
                  <a:lnTo>
                    <a:pt x="7522" y="5347"/>
                  </a:lnTo>
                  <a:lnTo>
                    <a:pt x="8312" y="4733"/>
                  </a:lnTo>
                  <a:lnTo>
                    <a:pt x="9086" y="4149"/>
                  </a:lnTo>
                  <a:lnTo>
                    <a:pt x="9834" y="3596"/>
                  </a:lnTo>
                  <a:lnTo>
                    <a:pt x="10556" y="3089"/>
                  </a:lnTo>
                  <a:lnTo>
                    <a:pt x="11245" y="2612"/>
                  </a:lnTo>
                  <a:lnTo>
                    <a:pt x="11898" y="2182"/>
                  </a:lnTo>
                  <a:lnTo>
                    <a:pt x="12502" y="1798"/>
                  </a:lnTo>
                  <a:lnTo>
                    <a:pt x="13065" y="1460"/>
                  </a:lnTo>
                  <a:lnTo>
                    <a:pt x="13362" y="1322"/>
                  </a:lnTo>
                  <a:lnTo>
                    <a:pt x="13653" y="1184"/>
                  </a:lnTo>
                  <a:lnTo>
                    <a:pt x="13945" y="1015"/>
                  </a:lnTo>
                  <a:lnTo>
                    <a:pt x="14232" y="846"/>
                  </a:lnTo>
                  <a:lnTo>
                    <a:pt x="14523" y="646"/>
                  </a:lnTo>
                  <a:lnTo>
                    <a:pt x="14810" y="446"/>
                  </a:lnTo>
                  <a:lnTo>
                    <a:pt x="15096" y="231"/>
                  </a:lnTo>
                  <a:lnTo>
                    <a:pt x="15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6;p34"/>
            <p:cNvSpPr/>
            <p:nvPr/>
          </p:nvSpPr>
          <p:spPr>
            <a:xfrm>
              <a:off x="-920375" y="-5739200"/>
              <a:ext cx="445050" cy="1289350"/>
            </a:xfrm>
            <a:custGeom>
              <a:avLst/>
              <a:gdLst/>
              <a:ahLst/>
              <a:cxnLst/>
              <a:rect l="l" t="t" r="r" b="b"/>
              <a:pathLst>
                <a:path w="17802" h="51574" extrusionOk="0">
                  <a:moveTo>
                    <a:pt x="8901" y="0"/>
                  </a:moveTo>
                  <a:lnTo>
                    <a:pt x="8689" y="16"/>
                  </a:lnTo>
                  <a:lnTo>
                    <a:pt x="8471" y="31"/>
                  </a:lnTo>
                  <a:lnTo>
                    <a:pt x="8259" y="77"/>
                  </a:lnTo>
                  <a:lnTo>
                    <a:pt x="8047" y="123"/>
                  </a:lnTo>
                  <a:lnTo>
                    <a:pt x="7835" y="184"/>
                  </a:lnTo>
                  <a:lnTo>
                    <a:pt x="7623" y="277"/>
                  </a:lnTo>
                  <a:lnTo>
                    <a:pt x="7410" y="369"/>
                  </a:lnTo>
                  <a:lnTo>
                    <a:pt x="7198" y="476"/>
                  </a:lnTo>
                  <a:lnTo>
                    <a:pt x="6991" y="599"/>
                  </a:lnTo>
                  <a:lnTo>
                    <a:pt x="6779" y="738"/>
                  </a:lnTo>
                  <a:lnTo>
                    <a:pt x="6572" y="891"/>
                  </a:lnTo>
                  <a:lnTo>
                    <a:pt x="6365" y="1060"/>
                  </a:lnTo>
                  <a:lnTo>
                    <a:pt x="6159" y="1245"/>
                  </a:lnTo>
                  <a:lnTo>
                    <a:pt x="5957" y="1444"/>
                  </a:lnTo>
                  <a:lnTo>
                    <a:pt x="5750" y="1659"/>
                  </a:lnTo>
                  <a:lnTo>
                    <a:pt x="5549" y="1890"/>
                  </a:lnTo>
                  <a:lnTo>
                    <a:pt x="5352" y="2136"/>
                  </a:lnTo>
                  <a:lnTo>
                    <a:pt x="5151" y="2397"/>
                  </a:lnTo>
                  <a:lnTo>
                    <a:pt x="4954" y="2673"/>
                  </a:lnTo>
                  <a:lnTo>
                    <a:pt x="4758" y="2950"/>
                  </a:lnTo>
                  <a:lnTo>
                    <a:pt x="4567" y="3257"/>
                  </a:lnTo>
                  <a:lnTo>
                    <a:pt x="4376" y="3580"/>
                  </a:lnTo>
                  <a:lnTo>
                    <a:pt x="4191" y="3902"/>
                  </a:lnTo>
                  <a:lnTo>
                    <a:pt x="4000" y="4256"/>
                  </a:lnTo>
                  <a:lnTo>
                    <a:pt x="3819" y="4609"/>
                  </a:lnTo>
                  <a:lnTo>
                    <a:pt x="3639" y="4993"/>
                  </a:lnTo>
                  <a:lnTo>
                    <a:pt x="3459" y="5377"/>
                  </a:lnTo>
                  <a:lnTo>
                    <a:pt x="3284" y="5792"/>
                  </a:lnTo>
                  <a:lnTo>
                    <a:pt x="3109" y="6207"/>
                  </a:lnTo>
                  <a:lnTo>
                    <a:pt x="2939" y="6637"/>
                  </a:lnTo>
                  <a:lnTo>
                    <a:pt x="2769" y="7098"/>
                  </a:lnTo>
                  <a:lnTo>
                    <a:pt x="2605" y="7559"/>
                  </a:lnTo>
                  <a:lnTo>
                    <a:pt x="2446" y="8035"/>
                  </a:lnTo>
                  <a:lnTo>
                    <a:pt x="2292" y="8511"/>
                  </a:lnTo>
                  <a:lnTo>
                    <a:pt x="2138" y="9018"/>
                  </a:lnTo>
                  <a:lnTo>
                    <a:pt x="1995" y="9510"/>
                  </a:lnTo>
                  <a:lnTo>
                    <a:pt x="1857" y="10032"/>
                  </a:lnTo>
                  <a:lnTo>
                    <a:pt x="1719" y="10539"/>
                  </a:lnTo>
                  <a:lnTo>
                    <a:pt x="1592" y="11061"/>
                  </a:lnTo>
                  <a:lnTo>
                    <a:pt x="1464" y="11599"/>
                  </a:lnTo>
                  <a:lnTo>
                    <a:pt x="1348" y="12137"/>
                  </a:lnTo>
                  <a:lnTo>
                    <a:pt x="1231" y="12690"/>
                  </a:lnTo>
                  <a:lnTo>
                    <a:pt x="1119" y="13243"/>
                  </a:lnTo>
                  <a:lnTo>
                    <a:pt x="1019" y="13796"/>
                  </a:lnTo>
                  <a:lnTo>
                    <a:pt x="918" y="14364"/>
                  </a:lnTo>
                  <a:lnTo>
                    <a:pt x="822" y="14933"/>
                  </a:lnTo>
                  <a:lnTo>
                    <a:pt x="732" y="15501"/>
                  </a:lnTo>
                  <a:lnTo>
                    <a:pt x="653" y="16085"/>
                  </a:lnTo>
                  <a:lnTo>
                    <a:pt x="573" y="16669"/>
                  </a:lnTo>
                  <a:lnTo>
                    <a:pt x="499" y="17253"/>
                  </a:lnTo>
                  <a:lnTo>
                    <a:pt x="430" y="17852"/>
                  </a:lnTo>
                  <a:lnTo>
                    <a:pt x="366" y="18451"/>
                  </a:lnTo>
                  <a:lnTo>
                    <a:pt x="308" y="19050"/>
                  </a:lnTo>
                  <a:lnTo>
                    <a:pt x="255" y="19649"/>
                  </a:lnTo>
                  <a:lnTo>
                    <a:pt x="207" y="20248"/>
                  </a:lnTo>
                  <a:lnTo>
                    <a:pt x="159" y="20863"/>
                  </a:lnTo>
                  <a:lnTo>
                    <a:pt x="122" y="21477"/>
                  </a:lnTo>
                  <a:lnTo>
                    <a:pt x="90" y="22092"/>
                  </a:lnTo>
                  <a:lnTo>
                    <a:pt x="64" y="22707"/>
                  </a:lnTo>
                  <a:lnTo>
                    <a:pt x="37" y="23321"/>
                  </a:lnTo>
                  <a:lnTo>
                    <a:pt x="21" y="23936"/>
                  </a:lnTo>
                  <a:lnTo>
                    <a:pt x="11" y="24550"/>
                  </a:lnTo>
                  <a:lnTo>
                    <a:pt x="0" y="25165"/>
                  </a:lnTo>
                  <a:lnTo>
                    <a:pt x="0" y="25794"/>
                  </a:lnTo>
                  <a:lnTo>
                    <a:pt x="0" y="26409"/>
                  </a:lnTo>
                  <a:lnTo>
                    <a:pt x="11" y="27023"/>
                  </a:lnTo>
                  <a:lnTo>
                    <a:pt x="21" y="27638"/>
                  </a:lnTo>
                  <a:lnTo>
                    <a:pt x="37" y="28253"/>
                  </a:lnTo>
                  <a:lnTo>
                    <a:pt x="64" y="28882"/>
                  </a:lnTo>
                  <a:lnTo>
                    <a:pt x="90" y="29497"/>
                  </a:lnTo>
                  <a:lnTo>
                    <a:pt x="122" y="30096"/>
                  </a:lnTo>
                  <a:lnTo>
                    <a:pt x="159" y="30711"/>
                  </a:lnTo>
                  <a:lnTo>
                    <a:pt x="207" y="31325"/>
                  </a:lnTo>
                  <a:lnTo>
                    <a:pt x="255" y="31924"/>
                  </a:lnTo>
                  <a:lnTo>
                    <a:pt x="308" y="32523"/>
                  </a:lnTo>
                  <a:lnTo>
                    <a:pt x="366" y="33123"/>
                  </a:lnTo>
                  <a:lnTo>
                    <a:pt x="430" y="33722"/>
                  </a:lnTo>
                  <a:lnTo>
                    <a:pt x="499" y="34321"/>
                  </a:lnTo>
                  <a:lnTo>
                    <a:pt x="573" y="34905"/>
                  </a:lnTo>
                  <a:lnTo>
                    <a:pt x="653" y="35488"/>
                  </a:lnTo>
                  <a:lnTo>
                    <a:pt x="732" y="36072"/>
                  </a:lnTo>
                  <a:lnTo>
                    <a:pt x="822" y="36641"/>
                  </a:lnTo>
                  <a:lnTo>
                    <a:pt x="918" y="37209"/>
                  </a:lnTo>
                  <a:lnTo>
                    <a:pt x="1019" y="37778"/>
                  </a:lnTo>
                  <a:lnTo>
                    <a:pt x="1119" y="38331"/>
                  </a:lnTo>
                  <a:lnTo>
                    <a:pt x="1231" y="38884"/>
                  </a:lnTo>
                  <a:lnTo>
                    <a:pt x="1348" y="39437"/>
                  </a:lnTo>
                  <a:lnTo>
                    <a:pt x="1464" y="39974"/>
                  </a:lnTo>
                  <a:lnTo>
                    <a:pt x="1592" y="40512"/>
                  </a:lnTo>
                  <a:lnTo>
                    <a:pt x="1719" y="41034"/>
                  </a:lnTo>
                  <a:lnTo>
                    <a:pt x="1857" y="41557"/>
                  </a:lnTo>
                  <a:lnTo>
                    <a:pt x="1995" y="42064"/>
                  </a:lnTo>
                  <a:lnTo>
                    <a:pt x="2138" y="42571"/>
                  </a:lnTo>
                  <a:lnTo>
                    <a:pt x="2292" y="43062"/>
                  </a:lnTo>
                  <a:lnTo>
                    <a:pt x="2446" y="43539"/>
                  </a:lnTo>
                  <a:lnTo>
                    <a:pt x="2605" y="44015"/>
                  </a:lnTo>
                  <a:lnTo>
                    <a:pt x="2769" y="44491"/>
                  </a:lnTo>
                  <a:lnTo>
                    <a:pt x="2939" y="44937"/>
                  </a:lnTo>
                  <a:lnTo>
                    <a:pt x="3109" y="45367"/>
                  </a:lnTo>
                  <a:lnTo>
                    <a:pt x="3284" y="45797"/>
                  </a:lnTo>
                  <a:lnTo>
                    <a:pt x="3459" y="46196"/>
                  </a:lnTo>
                  <a:lnTo>
                    <a:pt x="3639" y="46580"/>
                  </a:lnTo>
                  <a:lnTo>
                    <a:pt x="3819" y="46965"/>
                  </a:lnTo>
                  <a:lnTo>
                    <a:pt x="4000" y="47318"/>
                  </a:lnTo>
                  <a:lnTo>
                    <a:pt x="4191" y="47671"/>
                  </a:lnTo>
                  <a:lnTo>
                    <a:pt x="4376" y="48009"/>
                  </a:lnTo>
                  <a:lnTo>
                    <a:pt x="4567" y="48316"/>
                  </a:lnTo>
                  <a:lnTo>
                    <a:pt x="4758" y="48624"/>
                  </a:lnTo>
                  <a:lnTo>
                    <a:pt x="4954" y="48916"/>
                  </a:lnTo>
                  <a:lnTo>
                    <a:pt x="5151" y="49177"/>
                  </a:lnTo>
                  <a:lnTo>
                    <a:pt x="5352" y="49438"/>
                  </a:lnTo>
                  <a:lnTo>
                    <a:pt x="5549" y="49684"/>
                  </a:lnTo>
                  <a:lnTo>
                    <a:pt x="5750" y="49914"/>
                  </a:lnTo>
                  <a:lnTo>
                    <a:pt x="5957" y="50129"/>
                  </a:lnTo>
                  <a:lnTo>
                    <a:pt x="6159" y="50329"/>
                  </a:lnTo>
                  <a:lnTo>
                    <a:pt x="6365" y="50513"/>
                  </a:lnTo>
                  <a:lnTo>
                    <a:pt x="6572" y="50682"/>
                  </a:lnTo>
                  <a:lnTo>
                    <a:pt x="6779" y="50836"/>
                  </a:lnTo>
                  <a:lnTo>
                    <a:pt x="6991" y="50974"/>
                  </a:lnTo>
                  <a:lnTo>
                    <a:pt x="7198" y="51097"/>
                  </a:lnTo>
                  <a:lnTo>
                    <a:pt x="7410" y="51205"/>
                  </a:lnTo>
                  <a:lnTo>
                    <a:pt x="7623" y="51312"/>
                  </a:lnTo>
                  <a:lnTo>
                    <a:pt x="7835" y="51389"/>
                  </a:lnTo>
                  <a:lnTo>
                    <a:pt x="8047" y="51451"/>
                  </a:lnTo>
                  <a:lnTo>
                    <a:pt x="8259" y="51512"/>
                  </a:lnTo>
                  <a:lnTo>
                    <a:pt x="8471" y="51543"/>
                  </a:lnTo>
                  <a:lnTo>
                    <a:pt x="8689" y="51558"/>
                  </a:lnTo>
                  <a:lnTo>
                    <a:pt x="8901" y="51573"/>
                  </a:lnTo>
                  <a:lnTo>
                    <a:pt x="9113" y="51558"/>
                  </a:lnTo>
                  <a:lnTo>
                    <a:pt x="9325" y="51543"/>
                  </a:lnTo>
                  <a:lnTo>
                    <a:pt x="9543" y="51512"/>
                  </a:lnTo>
                  <a:lnTo>
                    <a:pt x="9755" y="51451"/>
                  </a:lnTo>
                  <a:lnTo>
                    <a:pt x="9967" y="51389"/>
                  </a:lnTo>
                  <a:lnTo>
                    <a:pt x="10179" y="51312"/>
                  </a:lnTo>
                  <a:lnTo>
                    <a:pt x="10391" y="51205"/>
                  </a:lnTo>
                  <a:lnTo>
                    <a:pt x="10604" y="51097"/>
                  </a:lnTo>
                  <a:lnTo>
                    <a:pt x="10810" y="50974"/>
                  </a:lnTo>
                  <a:lnTo>
                    <a:pt x="11023" y="50836"/>
                  </a:lnTo>
                  <a:lnTo>
                    <a:pt x="11229" y="50682"/>
                  </a:lnTo>
                  <a:lnTo>
                    <a:pt x="11436" y="50513"/>
                  </a:lnTo>
                  <a:lnTo>
                    <a:pt x="11643" y="50329"/>
                  </a:lnTo>
                  <a:lnTo>
                    <a:pt x="11845" y="50129"/>
                  </a:lnTo>
                  <a:lnTo>
                    <a:pt x="12046" y="49914"/>
                  </a:lnTo>
                  <a:lnTo>
                    <a:pt x="12253" y="49684"/>
                  </a:lnTo>
                  <a:lnTo>
                    <a:pt x="12449" y="49438"/>
                  </a:lnTo>
                  <a:lnTo>
                    <a:pt x="12651" y="49177"/>
                  </a:lnTo>
                  <a:lnTo>
                    <a:pt x="12847" y="48916"/>
                  </a:lnTo>
                  <a:lnTo>
                    <a:pt x="13038" y="48624"/>
                  </a:lnTo>
                  <a:lnTo>
                    <a:pt x="13234" y="48316"/>
                  </a:lnTo>
                  <a:lnTo>
                    <a:pt x="13425" y="48009"/>
                  </a:lnTo>
                  <a:lnTo>
                    <a:pt x="13611" y="47671"/>
                  </a:lnTo>
                  <a:lnTo>
                    <a:pt x="13797" y="47318"/>
                  </a:lnTo>
                  <a:lnTo>
                    <a:pt x="13982" y="46965"/>
                  </a:lnTo>
                  <a:lnTo>
                    <a:pt x="14163" y="46580"/>
                  </a:lnTo>
                  <a:lnTo>
                    <a:pt x="14343" y="46196"/>
                  </a:lnTo>
                  <a:lnTo>
                    <a:pt x="14518" y="45797"/>
                  </a:lnTo>
                  <a:lnTo>
                    <a:pt x="14693" y="45367"/>
                  </a:lnTo>
                  <a:lnTo>
                    <a:pt x="14863" y="44937"/>
                  </a:lnTo>
                  <a:lnTo>
                    <a:pt x="15033" y="44491"/>
                  </a:lnTo>
                  <a:lnTo>
                    <a:pt x="15197" y="44015"/>
                  </a:lnTo>
                  <a:lnTo>
                    <a:pt x="15356" y="43539"/>
                  </a:lnTo>
                  <a:lnTo>
                    <a:pt x="15510" y="43062"/>
                  </a:lnTo>
                  <a:lnTo>
                    <a:pt x="15664" y="42571"/>
                  </a:lnTo>
                  <a:lnTo>
                    <a:pt x="15807" y="42064"/>
                  </a:lnTo>
                  <a:lnTo>
                    <a:pt x="15945" y="41557"/>
                  </a:lnTo>
                  <a:lnTo>
                    <a:pt x="16083" y="41034"/>
                  </a:lnTo>
                  <a:lnTo>
                    <a:pt x="16210" y="40512"/>
                  </a:lnTo>
                  <a:lnTo>
                    <a:pt x="16337" y="39974"/>
                  </a:lnTo>
                  <a:lnTo>
                    <a:pt x="16454" y="39437"/>
                  </a:lnTo>
                  <a:lnTo>
                    <a:pt x="16571" y="38884"/>
                  </a:lnTo>
                  <a:lnTo>
                    <a:pt x="16682" y="38331"/>
                  </a:lnTo>
                  <a:lnTo>
                    <a:pt x="16783" y="37778"/>
                  </a:lnTo>
                  <a:lnTo>
                    <a:pt x="16884" y="37209"/>
                  </a:lnTo>
                  <a:lnTo>
                    <a:pt x="16979" y="36641"/>
                  </a:lnTo>
                  <a:lnTo>
                    <a:pt x="17069" y="36072"/>
                  </a:lnTo>
                  <a:lnTo>
                    <a:pt x="17149" y="35488"/>
                  </a:lnTo>
                  <a:lnTo>
                    <a:pt x="17229" y="34905"/>
                  </a:lnTo>
                  <a:lnTo>
                    <a:pt x="17303" y="34321"/>
                  </a:lnTo>
                  <a:lnTo>
                    <a:pt x="17372" y="33722"/>
                  </a:lnTo>
                  <a:lnTo>
                    <a:pt x="17435" y="33123"/>
                  </a:lnTo>
                  <a:lnTo>
                    <a:pt x="17494" y="32523"/>
                  </a:lnTo>
                  <a:lnTo>
                    <a:pt x="17547" y="31924"/>
                  </a:lnTo>
                  <a:lnTo>
                    <a:pt x="17595" y="31325"/>
                  </a:lnTo>
                  <a:lnTo>
                    <a:pt x="17642" y="30711"/>
                  </a:lnTo>
                  <a:lnTo>
                    <a:pt x="17679" y="30096"/>
                  </a:lnTo>
                  <a:lnTo>
                    <a:pt x="17711" y="29497"/>
                  </a:lnTo>
                  <a:lnTo>
                    <a:pt x="17738" y="28882"/>
                  </a:lnTo>
                  <a:lnTo>
                    <a:pt x="17764" y="28253"/>
                  </a:lnTo>
                  <a:lnTo>
                    <a:pt x="17780" y="27638"/>
                  </a:lnTo>
                  <a:lnTo>
                    <a:pt x="17791" y="27023"/>
                  </a:lnTo>
                  <a:lnTo>
                    <a:pt x="17801" y="26409"/>
                  </a:lnTo>
                  <a:lnTo>
                    <a:pt x="17801" y="25794"/>
                  </a:lnTo>
                  <a:lnTo>
                    <a:pt x="17801" y="25165"/>
                  </a:lnTo>
                  <a:lnTo>
                    <a:pt x="17791" y="24550"/>
                  </a:lnTo>
                  <a:lnTo>
                    <a:pt x="17780" y="23936"/>
                  </a:lnTo>
                  <a:lnTo>
                    <a:pt x="17764" y="23321"/>
                  </a:lnTo>
                  <a:lnTo>
                    <a:pt x="17738" y="22707"/>
                  </a:lnTo>
                  <a:lnTo>
                    <a:pt x="17711" y="22092"/>
                  </a:lnTo>
                  <a:lnTo>
                    <a:pt x="17679" y="21477"/>
                  </a:lnTo>
                  <a:lnTo>
                    <a:pt x="17642" y="20863"/>
                  </a:lnTo>
                  <a:lnTo>
                    <a:pt x="17595" y="20248"/>
                  </a:lnTo>
                  <a:lnTo>
                    <a:pt x="17547" y="19649"/>
                  </a:lnTo>
                  <a:lnTo>
                    <a:pt x="17494" y="19050"/>
                  </a:lnTo>
                  <a:lnTo>
                    <a:pt x="17435" y="18451"/>
                  </a:lnTo>
                  <a:lnTo>
                    <a:pt x="17372" y="17852"/>
                  </a:lnTo>
                  <a:lnTo>
                    <a:pt x="17303" y="17253"/>
                  </a:lnTo>
                  <a:lnTo>
                    <a:pt x="17229" y="16669"/>
                  </a:lnTo>
                  <a:lnTo>
                    <a:pt x="17149" y="16085"/>
                  </a:lnTo>
                  <a:lnTo>
                    <a:pt x="17069" y="15501"/>
                  </a:lnTo>
                  <a:lnTo>
                    <a:pt x="16979" y="14933"/>
                  </a:lnTo>
                  <a:lnTo>
                    <a:pt x="16884" y="14364"/>
                  </a:lnTo>
                  <a:lnTo>
                    <a:pt x="16783" y="13796"/>
                  </a:lnTo>
                  <a:lnTo>
                    <a:pt x="16682" y="13243"/>
                  </a:lnTo>
                  <a:lnTo>
                    <a:pt x="16571" y="12690"/>
                  </a:lnTo>
                  <a:lnTo>
                    <a:pt x="16454" y="12137"/>
                  </a:lnTo>
                  <a:lnTo>
                    <a:pt x="16337" y="11599"/>
                  </a:lnTo>
                  <a:lnTo>
                    <a:pt x="16210" y="11061"/>
                  </a:lnTo>
                  <a:lnTo>
                    <a:pt x="16083" y="10539"/>
                  </a:lnTo>
                  <a:lnTo>
                    <a:pt x="15945" y="10032"/>
                  </a:lnTo>
                  <a:lnTo>
                    <a:pt x="15807" y="9510"/>
                  </a:lnTo>
                  <a:lnTo>
                    <a:pt x="15664" y="9018"/>
                  </a:lnTo>
                  <a:lnTo>
                    <a:pt x="15510" y="8511"/>
                  </a:lnTo>
                  <a:lnTo>
                    <a:pt x="15356" y="8035"/>
                  </a:lnTo>
                  <a:lnTo>
                    <a:pt x="15197" y="7559"/>
                  </a:lnTo>
                  <a:lnTo>
                    <a:pt x="15033" y="7098"/>
                  </a:lnTo>
                  <a:lnTo>
                    <a:pt x="14863" y="6637"/>
                  </a:lnTo>
                  <a:lnTo>
                    <a:pt x="14693" y="6207"/>
                  </a:lnTo>
                  <a:lnTo>
                    <a:pt x="14518" y="5792"/>
                  </a:lnTo>
                  <a:lnTo>
                    <a:pt x="14343" y="5377"/>
                  </a:lnTo>
                  <a:lnTo>
                    <a:pt x="14163" y="4993"/>
                  </a:lnTo>
                  <a:lnTo>
                    <a:pt x="13982" y="4609"/>
                  </a:lnTo>
                  <a:lnTo>
                    <a:pt x="13797" y="4256"/>
                  </a:lnTo>
                  <a:lnTo>
                    <a:pt x="13611" y="3902"/>
                  </a:lnTo>
                  <a:lnTo>
                    <a:pt x="13425" y="3580"/>
                  </a:lnTo>
                  <a:lnTo>
                    <a:pt x="13234" y="3257"/>
                  </a:lnTo>
                  <a:lnTo>
                    <a:pt x="13038" y="2950"/>
                  </a:lnTo>
                  <a:lnTo>
                    <a:pt x="12847" y="2673"/>
                  </a:lnTo>
                  <a:lnTo>
                    <a:pt x="12651" y="2397"/>
                  </a:lnTo>
                  <a:lnTo>
                    <a:pt x="12449" y="2136"/>
                  </a:lnTo>
                  <a:lnTo>
                    <a:pt x="12253" y="1890"/>
                  </a:lnTo>
                  <a:lnTo>
                    <a:pt x="12046" y="1659"/>
                  </a:lnTo>
                  <a:lnTo>
                    <a:pt x="11845" y="1444"/>
                  </a:lnTo>
                  <a:lnTo>
                    <a:pt x="11643" y="1245"/>
                  </a:lnTo>
                  <a:lnTo>
                    <a:pt x="11436" y="1060"/>
                  </a:lnTo>
                  <a:lnTo>
                    <a:pt x="11229" y="891"/>
                  </a:lnTo>
                  <a:lnTo>
                    <a:pt x="11023" y="738"/>
                  </a:lnTo>
                  <a:lnTo>
                    <a:pt x="10810" y="599"/>
                  </a:lnTo>
                  <a:lnTo>
                    <a:pt x="10604" y="476"/>
                  </a:lnTo>
                  <a:lnTo>
                    <a:pt x="10391" y="369"/>
                  </a:lnTo>
                  <a:lnTo>
                    <a:pt x="10179" y="277"/>
                  </a:lnTo>
                  <a:lnTo>
                    <a:pt x="9967" y="184"/>
                  </a:lnTo>
                  <a:lnTo>
                    <a:pt x="9755" y="123"/>
                  </a:lnTo>
                  <a:lnTo>
                    <a:pt x="9543" y="77"/>
                  </a:lnTo>
                  <a:lnTo>
                    <a:pt x="9325" y="31"/>
                  </a:lnTo>
                  <a:lnTo>
                    <a:pt x="9113" y="16"/>
                  </a:lnTo>
                  <a:lnTo>
                    <a:pt x="89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7;p34"/>
            <p:cNvSpPr/>
            <p:nvPr/>
          </p:nvSpPr>
          <p:spPr>
            <a:xfrm>
              <a:off x="-860050" y="-5565225"/>
              <a:ext cx="324525" cy="939850"/>
            </a:xfrm>
            <a:custGeom>
              <a:avLst/>
              <a:gdLst/>
              <a:ahLst/>
              <a:cxnLst/>
              <a:rect l="l" t="t" r="r" b="b"/>
              <a:pathLst>
                <a:path w="12981" h="37594" extrusionOk="0">
                  <a:moveTo>
                    <a:pt x="6488" y="1"/>
                  </a:moveTo>
                  <a:lnTo>
                    <a:pt x="6329" y="16"/>
                  </a:lnTo>
                  <a:lnTo>
                    <a:pt x="6170" y="31"/>
                  </a:lnTo>
                  <a:lnTo>
                    <a:pt x="6010" y="62"/>
                  </a:lnTo>
                  <a:lnTo>
                    <a:pt x="5851" y="93"/>
                  </a:lnTo>
                  <a:lnTo>
                    <a:pt x="5692" y="154"/>
                  </a:lnTo>
                  <a:lnTo>
                    <a:pt x="5533" y="216"/>
                  </a:lnTo>
                  <a:lnTo>
                    <a:pt x="5374" y="292"/>
                  </a:lnTo>
                  <a:lnTo>
                    <a:pt x="5215" y="369"/>
                  </a:lnTo>
                  <a:lnTo>
                    <a:pt x="5056" y="477"/>
                  </a:lnTo>
                  <a:lnTo>
                    <a:pt x="4897" y="584"/>
                  </a:lnTo>
                  <a:lnTo>
                    <a:pt x="4743" y="707"/>
                  </a:lnTo>
                  <a:lnTo>
                    <a:pt x="4584" y="845"/>
                  </a:lnTo>
                  <a:lnTo>
                    <a:pt x="4424" y="984"/>
                  </a:lnTo>
                  <a:lnTo>
                    <a:pt x="4265" y="1153"/>
                  </a:lnTo>
                  <a:lnTo>
                    <a:pt x="4112" y="1322"/>
                  </a:lnTo>
                  <a:lnTo>
                    <a:pt x="3958" y="1506"/>
                  </a:lnTo>
                  <a:lnTo>
                    <a:pt x="3804" y="1690"/>
                  </a:lnTo>
                  <a:lnTo>
                    <a:pt x="3655" y="1906"/>
                  </a:lnTo>
                  <a:lnTo>
                    <a:pt x="3507" y="2121"/>
                  </a:lnTo>
                  <a:lnTo>
                    <a:pt x="3364" y="2336"/>
                  </a:lnTo>
                  <a:lnTo>
                    <a:pt x="3220" y="2566"/>
                  </a:lnTo>
                  <a:lnTo>
                    <a:pt x="3077" y="2812"/>
                  </a:lnTo>
                  <a:lnTo>
                    <a:pt x="2945" y="3058"/>
                  </a:lnTo>
                  <a:lnTo>
                    <a:pt x="2807" y="3319"/>
                  </a:lnTo>
                  <a:lnTo>
                    <a:pt x="2679" y="3595"/>
                  </a:lnTo>
                  <a:lnTo>
                    <a:pt x="2547" y="3872"/>
                  </a:lnTo>
                  <a:lnTo>
                    <a:pt x="2425" y="4149"/>
                  </a:lnTo>
                  <a:lnTo>
                    <a:pt x="2303" y="4456"/>
                  </a:lnTo>
                  <a:lnTo>
                    <a:pt x="2181" y="4748"/>
                  </a:lnTo>
                  <a:lnTo>
                    <a:pt x="2064" y="5055"/>
                  </a:lnTo>
                  <a:lnTo>
                    <a:pt x="1947" y="5378"/>
                  </a:lnTo>
                  <a:lnTo>
                    <a:pt x="1836" y="5700"/>
                  </a:lnTo>
                  <a:lnTo>
                    <a:pt x="1730" y="6038"/>
                  </a:lnTo>
                  <a:lnTo>
                    <a:pt x="1624" y="6376"/>
                  </a:lnTo>
                  <a:lnTo>
                    <a:pt x="1523" y="6714"/>
                  </a:lnTo>
                  <a:lnTo>
                    <a:pt x="1422" y="7067"/>
                  </a:lnTo>
                  <a:lnTo>
                    <a:pt x="1327" y="7421"/>
                  </a:lnTo>
                  <a:lnTo>
                    <a:pt x="1231" y="7790"/>
                  </a:lnTo>
                  <a:lnTo>
                    <a:pt x="1141" y="8158"/>
                  </a:lnTo>
                  <a:lnTo>
                    <a:pt x="1056" y="8527"/>
                  </a:lnTo>
                  <a:lnTo>
                    <a:pt x="971" y="8911"/>
                  </a:lnTo>
                  <a:lnTo>
                    <a:pt x="892" y="9310"/>
                  </a:lnTo>
                  <a:lnTo>
                    <a:pt x="818" y="9695"/>
                  </a:lnTo>
                  <a:lnTo>
                    <a:pt x="743" y="10094"/>
                  </a:lnTo>
                  <a:lnTo>
                    <a:pt x="669" y="10493"/>
                  </a:lnTo>
                  <a:lnTo>
                    <a:pt x="605" y="10908"/>
                  </a:lnTo>
                  <a:lnTo>
                    <a:pt x="542" y="11308"/>
                  </a:lnTo>
                  <a:lnTo>
                    <a:pt x="478" y="11722"/>
                  </a:lnTo>
                  <a:lnTo>
                    <a:pt x="425" y="12153"/>
                  </a:lnTo>
                  <a:lnTo>
                    <a:pt x="372" y="12567"/>
                  </a:lnTo>
                  <a:lnTo>
                    <a:pt x="319" y="12998"/>
                  </a:lnTo>
                  <a:lnTo>
                    <a:pt x="271" y="13428"/>
                  </a:lnTo>
                  <a:lnTo>
                    <a:pt x="229" y="13858"/>
                  </a:lnTo>
                  <a:lnTo>
                    <a:pt x="192" y="14303"/>
                  </a:lnTo>
                  <a:lnTo>
                    <a:pt x="155" y="14734"/>
                  </a:lnTo>
                  <a:lnTo>
                    <a:pt x="123" y="15179"/>
                  </a:lnTo>
                  <a:lnTo>
                    <a:pt x="96" y="15625"/>
                  </a:lnTo>
                  <a:lnTo>
                    <a:pt x="70" y="16070"/>
                  </a:lnTo>
                  <a:lnTo>
                    <a:pt x="48" y="16531"/>
                  </a:lnTo>
                  <a:lnTo>
                    <a:pt x="33" y="16977"/>
                  </a:lnTo>
                  <a:lnTo>
                    <a:pt x="17" y="17437"/>
                  </a:lnTo>
                  <a:lnTo>
                    <a:pt x="11" y="17883"/>
                  </a:lnTo>
                  <a:lnTo>
                    <a:pt x="6" y="18344"/>
                  </a:lnTo>
                  <a:lnTo>
                    <a:pt x="1" y="18805"/>
                  </a:lnTo>
                  <a:lnTo>
                    <a:pt x="6" y="19266"/>
                  </a:lnTo>
                  <a:lnTo>
                    <a:pt x="11" y="19727"/>
                  </a:lnTo>
                  <a:lnTo>
                    <a:pt x="22" y="20187"/>
                  </a:lnTo>
                  <a:lnTo>
                    <a:pt x="33" y="20648"/>
                  </a:lnTo>
                  <a:lnTo>
                    <a:pt x="48" y="21109"/>
                  </a:lnTo>
                  <a:lnTo>
                    <a:pt x="75" y="21570"/>
                  </a:lnTo>
                  <a:lnTo>
                    <a:pt x="96" y="22031"/>
                  </a:lnTo>
                  <a:lnTo>
                    <a:pt x="128" y="22492"/>
                  </a:lnTo>
                  <a:lnTo>
                    <a:pt x="165" y="22953"/>
                  </a:lnTo>
                  <a:lnTo>
                    <a:pt x="202" y="23414"/>
                  </a:lnTo>
                  <a:lnTo>
                    <a:pt x="245" y="23874"/>
                  </a:lnTo>
                  <a:lnTo>
                    <a:pt x="292" y="24320"/>
                  </a:lnTo>
                  <a:lnTo>
                    <a:pt x="340" y="24781"/>
                  </a:lnTo>
                  <a:lnTo>
                    <a:pt x="399" y="25242"/>
                  </a:lnTo>
                  <a:lnTo>
                    <a:pt x="457" y="25687"/>
                  </a:lnTo>
                  <a:lnTo>
                    <a:pt x="521" y="26133"/>
                  </a:lnTo>
                  <a:lnTo>
                    <a:pt x="584" y="26578"/>
                  </a:lnTo>
                  <a:lnTo>
                    <a:pt x="658" y="27009"/>
                  </a:lnTo>
                  <a:lnTo>
                    <a:pt x="733" y="27439"/>
                  </a:lnTo>
                  <a:lnTo>
                    <a:pt x="807" y="27853"/>
                  </a:lnTo>
                  <a:lnTo>
                    <a:pt x="887" y="28268"/>
                  </a:lnTo>
                  <a:lnTo>
                    <a:pt x="971" y="28683"/>
                  </a:lnTo>
                  <a:lnTo>
                    <a:pt x="1056" y="29067"/>
                  </a:lnTo>
                  <a:lnTo>
                    <a:pt x="1146" y="29467"/>
                  </a:lnTo>
                  <a:lnTo>
                    <a:pt x="1242" y="29835"/>
                  </a:lnTo>
                  <a:lnTo>
                    <a:pt x="1337" y="30219"/>
                  </a:lnTo>
                  <a:lnTo>
                    <a:pt x="1433" y="30573"/>
                  </a:lnTo>
                  <a:lnTo>
                    <a:pt x="1534" y="30941"/>
                  </a:lnTo>
                  <a:lnTo>
                    <a:pt x="1640" y="31279"/>
                  </a:lnTo>
                  <a:lnTo>
                    <a:pt x="1746" y="31617"/>
                  </a:lnTo>
                  <a:lnTo>
                    <a:pt x="1857" y="31955"/>
                  </a:lnTo>
                  <a:lnTo>
                    <a:pt x="1969" y="32278"/>
                  </a:lnTo>
                  <a:lnTo>
                    <a:pt x="2080" y="32585"/>
                  </a:lnTo>
                  <a:lnTo>
                    <a:pt x="2197" y="32893"/>
                  </a:lnTo>
                  <a:lnTo>
                    <a:pt x="2319" y="33184"/>
                  </a:lnTo>
                  <a:lnTo>
                    <a:pt x="2441" y="33476"/>
                  </a:lnTo>
                  <a:lnTo>
                    <a:pt x="2563" y="33753"/>
                  </a:lnTo>
                  <a:lnTo>
                    <a:pt x="2690" y="34029"/>
                  </a:lnTo>
                  <a:lnTo>
                    <a:pt x="2817" y="34291"/>
                  </a:lnTo>
                  <a:lnTo>
                    <a:pt x="2945" y="34536"/>
                  </a:lnTo>
                  <a:lnTo>
                    <a:pt x="3077" y="34782"/>
                  </a:lnTo>
                  <a:lnTo>
                    <a:pt x="3210" y="35013"/>
                  </a:lnTo>
                  <a:lnTo>
                    <a:pt x="3348" y="35228"/>
                  </a:lnTo>
                  <a:lnTo>
                    <a:pt x="3486" y="35443"/>
                  </a:lnTo>
                  <a:lnTo>
                    <a:pt x="3624" y="35658"/>
                  </a:lnTo>
                  <a:lnTo>
                    <a:pt x="3761" y="35842"/>
                  </a:lnTo>
                  <a:lnTo>
                    <a:pt x="3905" y="36027"/>
                  </a:lnTo>
                  <a:lnTo>
                    <a:pt x="4048" y="36211"/>
                  </a:lnTo>
                  <a:lnTo>
                    <a:pt x="4196" y="36365"/>
                  </a:lnTo>
                  <a:lnTo>
                    <a:pt x="4340" y="36518"/>
                  </a:lnTo>
                  <a:lnTo>
                    <a:pt x="4488" y="36672"/>
                  </a:lnTo>
                  <a:lnTo>
                    <a:pt x="4637" y="36810"/>
                  </a:lnTo>
                  <a:lnTo>
                    <a:pt x="4785" y="36933"/>
                  </a:lnTo>
                  <a:lnTo>
                    <a:pt x="4939" y="37040"/>
                  </a:lnTo>
                  <a:lnTo>
                    <a:pt x="5088" y="37148"/>
                  </a:lnTo>
                  <a:lnTo>
                    <a:pt x="5241" y="37240"/>
                  </a:lnTo>
                  <a:lnTo>
                    <a:pt x="5395" y="37317"/>
                  </a:lnTo>
                  <a:lnTo>
                    <a:pt x="5549" y="37394"/>
                  </a:lnTo>
                  <a:lnTo>
                    <a:pt x="5708" y="37455"/>
                  </a:lnTo>
                  <a:lnTo>
                    <a:pt x="5862" y="37501"/>
                  </a:lnTo>
                  <a:lnTo>
                    <a:pt x="6021" y="37547"/>
                  </a:lnTo>
                  <a:lnTo>
                    <a:pt x="6175" y="37563"/>
                  </a:lnTo>
                  <a:lnTo>
                    <a:pt x="6334" y="37594"/>
                  </a:lnTo>
                  <a:lnTo>
                    <a:pt x="6652" y="37594"/>
                  </a:lnTo>
                  <a:lnTo>
                    <a:pt x="6811" y="37563"/>
                  </a:lnTo>
                  <a:lnTo>
                    <a:pt x="6971" y="37547"/>
                  </a:lnTo>
                  <a:lnTo>
                    <a:pt x="7130" y="37501"/>
                  </a:lnTo>
                  <a:lnTo>
                    <a:pt x="7289" y="37455"/>
                  </a:lnTo>
                  <a:lnTo>
                    <a:pt x="7448" y="37378"/>
                  </a:lnTo>
                  <a:lnTo>
                    <a:pt x="7607" y="37317"/>
                  </a:lnTo>
                  <a:lnTo>
                    <a:pt x="7766" y="37225"/>
                  </a:lnTo>
                  <a:lnTo>
                    <a:pt x="7925" y="37133"/>
                  </a:lnTo>
                  <a:lnTo>
                    <a:pt x="8084" y="37010"/>
                  </a:lnTo>
                  <a:lnTo>
                    <a:pt x="8238" y="36887"/>
                  </a:lnTo>
                  <a:lnTo>
                    <a:pt x="8397" y="36749"/>
                  </a:lnTo>
                  <a:lnTo>
                    <a:pt x="8557" y="36610"/>
                  </a:lnTo>
                  <a:lnTo>
                    <a:pt x="8716" y="36457"/>
                  </a:lnTo>
                  <a:lnTo>
                    <a:pt x="8869" y="36272"/>
                  </a:lnTo>
                  <a:lnTo>
                    <a:pt x="9023" y="36088"/>
                  </a:lnTo>
                  <a:lnTo>
                    <a:pt x="9177" y="35904"/>
                  </a:lnTo>
                  <a:lnTo>
                    <a:pt x="9326" y="35689"/>
                  </a:lnTo>
                  <a:lnTo>
                    <a:pt x="9474" y="35489"/>
                  </a:lnTo>
                  <a:lnTo>
                    <a:pt x="9617" y="35258"/>
                  </a:lnTo>
                  <a:lnTo>
                    <a:pt x="9761" y="35028"/>
                  </a:lnTo>
                  <a:lnTo>
                    <a:pt x="9899" y="34782"/>
                  </a:lnTo>
                  <a:lnTo>
                    <a:pt x="10036" y="34536"/>
                  </a:lnTo>
                  <a:lnTo>
                    <a:pt x="10174" y="34275"/>
                  </a:lnTo>
                  <a:lnTo>
                    <a:pt x="10302" y="33999"/>
                  </a:lnTo>
                  <a:lnTo>
                    <a:pt x="10434" y="33722"/>
                  </a:lnTo>
                  <a:lnTo>
                    <a:pt x="10556" y="33446"/>
                  </a:lnTo>
                  <a:lnTo>
                    <a:pt x="10678" y="33154"/>
                  </a:lnTo>
                  <a:lnTo>
                    <a:pt x="10800" y="32846"/>
                  </a:lnTo>
                  <a:lnTo>
                    <a:pt x="10917" y="32539"/>
                  </a:lnTo>
                  <a:lnTo>
                    <a:pt x="11034" y="32217"/>
                  </a:lnTo>
                  <a:lnTo>
                    <a:pt x="11145" y="31894"/>
                  </a:lnTo>
                  <a:lnTo>
                    <a:pt x="11251" y="31571"/>
                  </a:lnTo>
                  <a:lnTo>
                    <a:pt x="11357" y="31233"/>
                  </a:lnTo>
                  <a:lnTo>
                    <a:pt x="11458" y="30880"/>
                  </a:lnTo>
                  <a:lnTo>
                    <a:pt x="11559" y="30527"/>
                  </a:lnTo>
                  <a:lnTo>
                    <a:pt x="11654" y="30173"/>
                  </a:lnTo>
                  <a:lnTo>
                    <a:pt x="11750" y="29805"/>
                  </a:lnTo>
                  <a:lnTo>
                    <a:pt x="11840" y="29436"/>
                  </a:lnTo>
                  <a:lnTo>
                    <a:pt x="11925" y="29067"/>
                  </a:lnTo>
                  <a:lnTo>
                    <a:pt x="12010" y="28683"/>
                  </a:lnTo>
                  <a:lnTo>
                    <a:pt x="12089" y="28299"/>
                  </a:lnTo>
                  <a:lnTo>
                    <a:pt x="12163" y="27900"/>
                  </a:lnTo>
                  <a:lnTo>
                    <a:pt x="12238" y="27500"/>
                  </a:lnTo>
                  <a:lnTo>
                    <a:pt x="12312" y="27101"/>
                  </a:lnTo>
                  <a:lnTo>
                    <a:pt x="12376" y="26701"/>
                  </a:lnTo>
                  <a:lnTo>
                    <a:pt x="12439" y="26286"/>
                  </a:lnTo>
                  <a:lnTo>
                    <a:pt x="12503" y="25872"/>
                  </a:lnTo>
                  <a:lnTo>
                    <a:pt x="12556" y="25442"/>
                  </a:lnTo>
                  <a:lnTo>
                    <a:pt x="12609" y="25027"/>
                  </a:lnTo>
                  <a:lnTo>
                    <a:pt x="12662" y="24597"/>
                  </a:lnTo>
                  <a:lnTo>
                    <a:pt x="12710" y="24166"/>
                  </a:lnTo>
                  <a:lnTo>
                    <a:pt x="12752" y="23736"/>
                  </a:lnTo>
                  <a:lnTo>
                    <a:pt x="12789" y="23291"/>
                  </a:lnTo>
                  <a:lnTo>
                    <a:pt x="12826" y="22861"/>
                  </a:lnTo>
                  <a:lnTo>
                    <a:pt x="12858" y="22415"/>
                  </a:lnTo>
                  <a:lnTo>
                    <a:pt x="12885" y="21969"/>
                  </a:lnTo>
                  <a:lnTo>
                    <a:pt x="12911" y="21524"/>
                  </a:lnTo>
                  <a:lnTo>
                    <a:pt x="12933" y="21063"/>
                  </a:lnTo>
                  <a:lnTo>
                    <a:pt x="12948" y="20618"/>
                  </a:lnTo>
                  <a:lnTo>
                    <a:pt x="12959" y="20157"/>
                  </a:lnTo>
                  <a:lnTo>
                    <a:pt x="12970" y="19711"/>
                  </a:lnTo>
                  <a:lnTo>
                    <a:pt x="12975" y="19250"/>
                  </a:lnTo>
                  <a:lnTo>
                    <a:pt x="12980" y="18789"/>
                  </a:lnTo>
                  <a:lnTo>
                    <a:pt x="12975" y="18328"/>
                  </a:lnTo>
                  <a:lnTo>
                    <a:pt x="12970" y="17868"/>
                  </a:lnTo>
                  <a:lnTo>
                    <a:pt x="12959" y="17407"/>
                  </a:lnTo>
                  <a:lnTo>
                    <a:pt x="12948" y="16946"/>
                  </a:lnTo>
                  <a:lnTo>
                    <a:pt x="12927" y="16485"/>
                  </a:lnTo>
                  <a:lnTo>
                    <a:pt x="12906" y="16024"/>
                  </a:lnTo>
                  <a:lnTo>
                    <a:pt x="12880" y="15563"/>
                  </a:lnTo>
                  <a:lnTo>
                    <a:pt x="12853" y="15102"/>
                  </a:lnTo>
                  <a:lnTo>
                    <a:pt x="12816" y="14641"/>
                  </a:lnTo>
                  <a:lnTo>
                    <a:pt x="12779" y="14180"/>
                  </a:lnTo>
                  <a:lnTo>
                    <a:pt x="12736" y="13735"/>
                  </a:lnTo>
                  <a:lnTo>
                    <a:pt x="12689" y="13274"/>
                  </a:lnTo>
                  <a:lnTo>
                    <a:pt x="12641" y="12813"/>
                  </a:lnTo>
                  <a:lnTo>
                    <a:pt x="12582" y="12352"/>
                  </a:lnTo>
                  <a:lnTo>
                    <a:pt x="12524" y="11907"/>
                  </a:lnTo>
                  <a:lnTo>
                    <a:pt x="12460" y="11461"/>
                  </a:lnTo>
                  <a:lnTo>
                    <a:pt x="12397" y="11016"/>
                  </a:lnTo>
                  <a:lnTo>
                    <a:pt x="12323" y="10586"/>
                  </a:lnTo>
                  <a:lnTo>
                    <a:pt x="12248" y="10155"/>
                  </a:lnTo>
                  <a:lnTo>
                    <a:pt x="12174" y="9741"/>
                  </a:lnTo>
                  <a:lnTo>
                    <a:pt x="12094" y="9326"/>
                  </a:lnTo>
                  <a:lnTo>
                    <a:pt x="12010" y="8926"/>
                  </a:lnTo>
                  <a:lnTo>
                    <a:pt x="11925" y="8527"/>
                  </a:lnTo>
                  <a:lnTo>
                    <a:pt x="11835" y="8143"/>
                  </a:lnTo>
                  <a:lnTo>
                    <a:pt x="11739" y="7759"/>
                  </a:lnTo>
                  <a:lnTo>
                    <a:pt x="11644" y="7390"/>
                  </a:lnTo>
                  <a:lnTo>
                    <a:pt x="11548" y="7021"/>
                  </a:lnTo>
                  <a:lnTo>
                    <a:pt x="11447" y="6668"/>
                  </a:lnTo>
                  <a:lnTo>
                    <a:pt x="11341" y="6315"/>
                  </a:lnTo>
                  <a:lnTo>
                    <a:pt x="11235" y="5977"/>
                  </a:lnTo>
                  <a:lnTo>
                    <a:pt x="11124" y="5639"/>
                  </a:lnTo>
                  <a:lnTo>
                    <a:pt x="11012" y="5316"/>
                  </a:lnTo>
                  <a:lnTo>
                    <a:pt x="10901" y="5009"/>
                  </a:lnTo>
                  <a:lnTo>
                    <a:pt x="10779" y="4702"/>
                  </a:lnTo>
                  <a:lnTo>
                    <a:pt x="10662" y="4410"/>
                  </a:lnTo>
                  <a:lnTo>
                    <a:pt x="10540" y="4118"/>
                  </a:lnTo>
                  <a:lnTo>
                    <a:pt x="10418" y="3841"/>
                  </a:lnTo>
                  <a:lnTo>
                    <a:pt x="10291" y="3565"/>
                  </a:lnTo>
                  <a:lnTo>
                    <a:pt x="10164" y="3304"/>
                  </a:lnTo>
                  <a:lnTo>
                    <a:pt x="10036" y="3058"/>
                  </a:lnTo>
                  <a:lnTo>
                    <a:pt x="9904" y="2812"/>
                  </a:lnTo>
                  <a:lnTo>
                    <a:pt x="9771" y="2582"/>
                  </a:lnTo>
                  <a:lnTo>
                    <a:pt x="9633" y="2366"/>
                  </a:lnTo>
                  <a:lnTo>
                    <a:pt x="9495" y="2151"/>
                  </a:lnTo>
                  <a:lnTo>
                    <a:pt x="9357" y="1952"/>
                  </a:lnTo>
                  <a:lnTo>
                    <a:pt x="9220" y="1752"/>
                  </a:lnTo>
                  <a:lnTo>
                    <a:pt x="9076" y="1568"/>
                  </a:lnTo>
                  <a:lnTo>
                    <a:pt x="8933" y="1399"/>
                  </a:lnTo>
                  <a:lnTo>
                    <a:pt x="8785" y="1230"/>
                  </a:lnTo>
                  <a:lnTo>
                    <a:pt x="8641" y="1076"/>
                  </a:lnTo>
                  <a:lnTo>
                    <a:pt x="8493" y="922"/>
                  </a:lnTo>
                  <a:lnTo>
                    <a:pt x="8344" y="799"/>
                  </a:lnTo>
                  <a:lnTo>
                    <a:pt x="8196" y="661"/>
                  </a:lnTo>
                  <a:lnTo>
                    <a:pt x="8042" y="554"/>
                  </a:lnTo>
                  <a:lnTo>
                    <a:pt x="7893" y="446"/>
                  </a:lnTo>
                  <a:lnTo>
                    <a:pt x="7740" y="354"/>
                  </a:lnTo>
                  <a:lnTo>
                    <a:pt x="7586" y="277"/>
                  </a:lnTo>
                  <a:lnTo>
                    <a:pt x="7432" y="200"/>
                  </a:lnTo>
                  <a:lnTo>
                    <a:pt x="7273" y="139"/>
                  </a:lnTo>
                  <a:lnTo>
                    <a:pt x="7119" y="93"/>
                  </a:lnTo>
                  <a:lnTo>
                    <a:pt x="6960" y="62"/>
                  </a:lnTo>
                  <a:lnTo>
                    <a:pt x="6806" y="31"/>
                  </a:lnTo>
                  <a:lnTo>
                    <a:pt x="6647" y="16"/>
                  </a:lnTo>
                  <a:lnTo>
                    <a:pt x="6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08;p34"/>
            <p:cNvSpPr/>
            <p:nvPr/>
          </p:nvSpPr>
          <p:spPr>
            <a:xfrm>
              <a:off x="-785250" y="-5361275"/>
              <a:ext cx="178500" cy="586500"/>
            </a:xfrm>
            <a:custGeom>
              <a:avLst/>
              <a:gdLst/>
              <a:ahLst/>
              <a:cxnLst/>
              <a:rect l="l" t="t" r="r" b="b"/>
              <a:pathLst>
                <a:path w="7140" h="23460" extrusionOk="0">
                  <a:moveTo>
                    <a:pt x="6853" y="16024"/>
                  </a:moveTo>
                  <a:lnTo>
                    <a:pt x="6838" y="16131"/>
                  </a:lnTo>
                  <a:lnTo>
                    <a:pt x="6835" y="16135"/>
                  </a:lnTo>
                  <a:lnTo>
                    <a:pt x="6835" y="16135"/>
                  </a:lnTo>
                  <a:lnTo>
                    <a:pt x="6853" y="16024"/>
                  </a:lnTo>
                  <a:close/>
                  <a:moveTo>
                    <a:pt x="7050" y="17161"/>
                  </a:moveTo>
                  <a:lnTo>
                    <a:pt x="7038" y="17182"/>
                  </a:lnTo>
                  <a:lnTo>
                    <a:pt x="7038" y="17182"/>
                  </a:lnTo>
                  <a:lnTo>
                    <a:pt x="7028" y="17253"/>
                  </a:lnTo>
                  <a:lnTo>
                    <a:pt x="7028" y="17253"/>
                  </a:lnTo>
                  <a:lnTo>
                    <a:pt x="7050" y="17161"/>
                  </a:lnTo>
                  <a:close/>
                  <a:moveTo>
                    <a:pt x="3321" y="0"/>
                  </a:moveTo>
                  <a:lnTo>
                    <a:pt x="3252" y="139"/>
                  </a:lnTo>
                  <a:lnTo>
                    <a:pt x="2536" y="1552"/>
                  </a:lnTo>
                  <a:lnTo>
                    <a:pt x="1899" y="2812"/>
                  </a:lnTo>
                  <a:lnTo>
                    <a:pt x="1358" y="3902"/>
                  </a:lnTo>
                  <a:lnTo>
                    <a:pt x="902" y="4840"/>
                  </a:lnTo>
                  <a:lnTo>
                    <a:pt x="796" y="5039"/>
                  </a:lnTo>
                  <a:lnTo>
                    <a:pt x="690" y="5239"/>
                  </a:lnTo>
                  <a:lnTo>
                    <a:pt x="589" y="5454"/>
                  </a:lnTo>
                  <a:lnTo>
                    <a:pt x="488" y="5669"/>
                  </a:lnTo>
                  <a:lnTo>
                    <a:pt x="388" y="5900"/>
                  </a:lnTo>
                  <a:lnTo>
                    <a:pt x="292" y="6145"/>
                  </a:lnTo>
                  <a:lnTo>
                    <a:pt x="197" y="6391"/>
                  </a:lnTo>
                  <a:lnTo>
                    <a:pt x="106" y="6637"/>
                  </a:lnTo>
                  <a:lnTo>
                    <a:pt x="106" y="6637"/>
                  </a:lnTo>
                  <a:lnTo>
                    <a:pt x="345" y="6299"/>
                  </a:lnTo>
                  <a:lnTo>
                    <a:pt x="578" y="5930"/>
                  </a:lnTo>
                  <a:lnTo>
                    <a:pt x="812" y="5531"/>
                  </a:lnTo>
                  <a:lnTo>
                    <a:pt x="1040" y="5131"/>
                  </a:lnTo>
                  <a:lnTo>
                    <a:pt x="2069" y="3288"/>
                  </a:lnTo>
                  <a:lnTo>
                    <a:pt x="2706" y="2136"/>
                  </a:lnTo>
                  <a:lnTo>
                    <a:pt x="3347" y="948"/>
                  </a:lnTo>
                  <a:lnTo>
                    <a:pt x="3347" y="948"/>
                  </a:lnTo>
                  <a:lnTo>
                    <a:pt x="6599" y="5811"/>
                  </a:lnTo>
                  <a:lnTo>
                    <a:pt x="6599" y="5811"/>
                  </a:lnTo>
                  <a:lnTo>
                    <a:pt x="6647" y="8173"/>
                  </a:lnTo>
                  <a:lnTo>
                    <a:pt x="6700" y="10939"/>
                  </a:lnTo>
                  <a:lnTo>
                    <a:pt x="6716" y="11630"/>
                  </a:lnTo>
                  <a:lnTo>
                    <a:pt x="6731" y="12337"/>
                  </a:lnTo>
                  <a:lnTo>
                    <a:pt x="6747" y="13043"/>
                  </a:lnTo>
                  <a:lnTo>
                    <a:pt x="6753" y="13765"/>
                  </a:lnTo>
                  <a:lnTo>
                    <a:pt x="6753" y="15225"/>
                  </a:lnTo>
                  <a:lnTo>
                    <a:pt x="6753" y="15947"/>
                  </a:lnTo>
                  <a:lnTo>
                    <a:pt x="6753" y="16294"/>
                  </a:lnTo>
                  <a:lnTo>
                    <a:pt x="6753" y="16294"/>
                  </a:lnTo>
                  <a:lnTo>
                    <a:pt x="3697" y="22156"/>
                  </a:lnTo>
                  <a:lnTo>
                    <a:pt x="3697" y="22156"/>
                  </a:lnTo>
                  <a:lnTo>
                    <a:pt x="412" y="17516"/>
                  </a:lnTo>
                  <a:lnTo>
                    <a:pt x="412" y="17516"/>
                  </a:lnTo>
                  <a:lnTo>
                    <a:pt x="287" y="13182"/>
                  </a:lnTo>
                  <a:lnTo>
                    <a:pt x="181" y="9679"/>
                  </a:lnTo>
                  <a:lnTo>
                    <a:pt x="159" y="8911"/>
                  </a:lnTo>
                  <a:lnTo>
                    <a:pt x="133" y="8143"/>
                  </a:lnTo>
                  <a:lnTo>
                    <a:pt x="91" y="7374"/>
                  </a:lnTo>
                  <a:lnTo>
                    <a:pt x="43" y="6622"/>
                  </a:lnTo>
                  <a:lnTo>
                    <a:pt x="32" y="6990"/>
                  </a:lnTo>
                  <a:lnTo>
                    <a:pt x="16" y="7344"/>
                  </a:lnTo>
                  <a:lnTo>
                    <a:pt x="11" y="7712"/>
                  </a:lnTo>
                  <a:lnTo>
                    <a:pt x="0" y="8081"/>
                  </a:lnTo>
                  <a:lnTo>
                    <a:pt x="0" y="8450"/>
                  </a:lnTo>
                  <a:lnTo>
                    <a:pt x="0" y="8819"/>
                  </a:lnTo>
                  <a:lnTo>
                    <a:pt x="6" y="9187"/>
                  </a:lnTo>
                  <a:lnTo>
                    <a:pt x="16" y="9541"/>
                  </a:lnTo>
                  <a:lnTo>
                    <a:pt x="27" y="11169"/>
                  </a:lnTo>
                  <a:lnTo>
                    <a:pt x="48" y="13105"/>
                  </a:lnTo>
                  <a:lnTo>
                    <a:pt x="80" y="15317"/>
                  </a:lnTo>
                  <a:lnTo>
                    <a:pt x="112" y="17821"/>
                  </a:lnTo>
                  <a:lnTo>
                    <a:pt x="112" y="18067"/>
                  </a:lnTo>
                  <a:lnTo>
                    <a:pt x="197" y="18175"/>
                  </a:lnTo>
                  <a:lnTo>
                    <a:pt x="3628" y="23290"/>
                  </a:lnTo>
                  <a:lnTo>
                    <a:pt x="3724" y="23459"/>
                  </a:lnTo>
                  <a:lnTo>
                    <a:pt x="3814" y="23275"/>
                  </a:lnTo>
                  <a:lnTo>
                    <a:pt x="7038" y="17182"/>
                  </a:lnTo>
                  <a:lnTo>
                    <a:pt x="7038" y="17182"/>
                  </a:lnTo>
                  <a:lnTo>
                    <a:pt x="7060" y="17022"/>
                  </a:lnTo>
                  <a:lnTo>
                    <a:pt x="7113" y="16730"/>
                  </a:lnTo>
                  <a:lnTo>
                    <a:pt x="7135" y="16638"/>
                  </a:lnTo>
                  <a:lnTo>
                    <a:pt x="7140" y="16623"/>
                  </a:lnTo>
                  <a:lnTo>
                    <a:pt x="7140" y="15793"/>
                  </a:lnTo>
                  <a:lnTo>
                    <a:pt x="7140" y="15071"/>
                  </a:lnTo>
                  <a:lnTo>
                    <a:pt x="7140" y="13612"/>
                  </a:lnTo>
                  <a:lnTo>
                    <a:pt x="7103" y="12183"/>
                  </a:lnTo>
                  <a:lnTo>
                    <a:pt x="7087" y="11476"/>
                  </a:lnTo>
                  <a:lnTo>
                    <a:pt x="7082" y="10785"/>
                  </a:lnTo>
                  <a:lnTo>
                    <a:pt x="7018" y="8020"/>
                  </a:lnTo>
                  <a:lnTo>
                    <a:pt x="6960" y="5362"/>
                  </a:lnTo>
                  <a:lnTo>
                    <a:pt x="6960" y="5039"/>
                  </a:lnTo>
                  <a:lnTo>
                    <a:pt x="6864" y="4901"/>
                  </a:lnTo>
                  <a:lnTo>
                    <a:pt x="339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09;p34"/>
            <p:cNvSpPr/>
            <p:nvPr/>
          </p:nvSpPr>
          <p:spPr>
            <a:xfrm>
              <a:off x="-1188375" y="-3731275"/>
              <a:ext cx="1281925" cy="543475"/>
            </a:xfrm>
            <a:custGeom>
              <a:avLst/>
              <a:gdLst/>
              <a:ahLst/>
              <a:cxnLst/>
              <a:rect l="l" t="t" r="r" b="b"/>
              <a:pathLst>
                <a:path w="51277" h="21739" extrusionOk="0">
                  <a:moveTo>
                    <a:pt x="51277" y="0"/>
                  </a:moveTo>
                  <a:lnTo>
                    <a:pt x="50550" y="938"/>
                  </a:lnTo>
                  <a:lnTo>
                    <a:pt x="49733" y="1951"/>
                  </a:lnTo>
                  <a:lnTo>
                    <a:pt x="48837" y="3042"/>
                  </a:lnTo>
                  <a:lnTo>
                    <a:pt x="48354" y="3595"/>
                  </a:lnTo>
                  <a:lnTo>
                    <a:pt x="47850" y="4179"/>
                  </a:lnTo>
                  <a:lnTo>
                    <a:pt x="47330" y="4763"/>
                  </a:lnTo>
                  <a:lnTo>
                    <a:pt x="46789" y="5362"/>
                  </a:lnTo>
                  <a:lnTo>
                    <a:pt x="46227" y="5977"/>
                  </a:lnTo>
                  <a:lnTo>
                    <a:pt x="45644" y="6591"/>
                  </a:lnTo>
                  <a:lnTo>
                    <a:pt x="45050" y="7206"/>
                  </a:lnTo>
                  <a:lnTo>
                    <a:pt x="44429" y="7835"/>
                  </a:lnTo>
                  <a:lnTo>
                    <a:pt x="43798" y="8465"/>
                  </a:lnTo>
                  <a:lnTo>
                    <a:pt x="43145" y="9095"/>
                  </a:lnTo>
                  <a:lnTo>
                    <a:pt x="42376" y="9817"/>
                  </a:lnTo>
                  <a:lnTo>
                    <a:pt x="41586" y="10524"/>
                  </a:lnTo>
                  <a:lnTo>
                    <a:pt x="40780" y="11246"/>
                  </a:lnTo>
                  <a:lnTo>
                    <a:pt x="39947" y="11953"/>
                  </a:lnTo>
                  <a:lnTo>
                    <a:pt x="39093" y="12644"/>
                  </a:lnTo>
                  <a:lnTo>
                    <a:pt x="38223" y="13335"/>
                  </a:lnTo>
                  <a:lnTo>
                    <a:pt x="37332" y="14011"/>
                  </a:lnTo>
                  <a:lnTo>
                    <a:pt x="36420" y="14672"/>
                  </a:lnTo>
                  <a:lnTo>
                    <a:pt x="35491" y="15302"/>
                  </a:lnTo>
                  <a:lnTo>
                    <a:pt x="34547" y="15932"/>
                  </a:lnTo>
                  <a:lnTo>
                    <a:pt x="33582" y="16531"/>
                  </a:lnTo>
                  <a:lnTo>
                    <a:pt x="32600" y="17099"/>
                  </a:lnTo>
                  <a:lnTo>
                    <a:pt x="31603" y="17652"/>
                  </a:lnTo>
                  <a:lnTo>
                    <a:pt x="31094" y="17929"/>
                  </a:lnTo>
                  <a:lnTo>
                    <a:pt x="30590" y="18175"/>
                  </a:lnTo>
                  <a:lnTo>
                    <a:pt x="30076" y="18436"/>
                  </a:lnTo>
                  <a:lnTo>
                    <a:pt x="29561" y="18682"/>
                  </a:lnTo>
                  <a:lnTo>
                    <a:pt x="29041" y="18912"/>
                  </a:lnTo>
                  <a:lnTo>
                    <a:pt x="28516" y="19143"/>
                  </a:lnTo>
                  <a:lnTo>
                    <a:pt x="28521" y="19173"/>
                  </a:lnTo>
                  <a:lnTo>
                    <a:pt x="28506" y="19143"/>
                  </a:lnTo>
                  <a:lnTo>
                    <a:pt x="27858" y="19404"/>
                  </a:lnTo>
                  <a:lnTo>
                    <a:pt x="27201" y="19665"/>
                  </a:lnTo>
                  <a:lnTo>
                    <a:pt x="26538" y="19895"/>
                  </a:lnTo>
                  <a:lnTo>
                    <a:pt x="25875" y="20126"/>
                  </a:lnTo>
                  <a:lnTo>
                    <a:pt x="25201" y="20326"/>
                  </a:lnTo>
                  <a:lnTo>
                    <a:pt x="24527" y="20525"/>
                  </a:lnTo>
                  <a:lnTo>
                    <a:pt x="23848" y="20710"/>
                  </a:lnTo>
                  <a:lnTo>
                    <a:pt x="23159" y="20863"/>
                  </a:lnTo>
                  <a:lnTo>
                    <a:pt x="22469" y="21017"/>
                  </a:lnTo>
                  <a:lnTo>
                    <a:pt x="21774" y="21140"/>
                  </a:lnTo>
                  <a:lnTo>
                    <a:pt x="21080" y="21247"/>
                  </a:lnTo>
                  <a:lnTo>
                    <a:pt x="20374" y="21339"/>
                  </a:lnTo>
                  <a:lnTo>
                    <a:pt x="19669" y="21401"/>
                  </a:lnTo>
                  <a:lnTo>
                    <a:pt x="18958" y="21462"/>
                  </a:lnTo>
                  <a:lnTo>
                    <a:pt x="18242" y="21493"/>
                  </a:lnTo>
                  <a:lnTo>
                    <a:pt x="17001" y="21493"/>
                  </a:lnTo>
                  <a:lnTo>
                    <a:pt x="16470" y="21478"/>
                  </a:lnTo>
                  <a:lnTo>
                    <a:pt x="15940" y="21447"/>
                  </a:lnTo>
                  <a:lnTo>
                    <a:pt x="15409" y="21401"/>
                  </a:lnTo>
                  <a:lnTo>
                    <a:pt x="14879" y="21355"/>
                  </a:lnTo>
                  <a:lnTo>
                    <a:pt x="14343" y="21293"/>
                  </a:lnTo>
                  <a:lnTo>
                    <a:pt x="13807" y="21217"/>
                  </a:lnTo>
                  <a:lnTo>
                    <a:pt x="13266" y="21124"/>
                  </a:lnTo>
                  <a:lnTo>
                    <a:pt x="12725" y="21017"/>
                  </a:lnTo>
                  <a:lnTo>
                    <a:pt x="12184" y="20909"/>
                  </a:lnTo>
                  <a:lnTo>
                    <a:pt x="11643" y="20771"/>
                  </a:lnTo>
                  <a:lnTo>
                    <a:pt x="11097" y="20633"/>
                  </a:lnTo>
                  <a:lnTo>
                    <a:pt x="10556" y="20479"/>
                  </a:lnTo>
                  <a:lnTo>
                    <a:pt x="10009" y="20310"/>
                  </a:lnTo>
                  <a:lnTo>
                    <a:pt x="9458" y="20126"/>
                  </a:lnTo>
                  <a:lnTo>
                    <a:pt x="8912" y="19926"/>
                  </a:lnTo>
                  <a:lnTo>
                    <a:pt x="8360" y="19711"/>
                  </a:lnTo>
                  <a:lnTo>
                    <a:pt x="7808" y="19496"/>
                  </a:lnTo>
                  <a:lnTo>
                    <a:pt x="7257" y="19250"/>
                  </a:lnTo>
                  <a:lnTo>
                    <a:pt x="6705" y="18989"/>
                  </a:lnTo>
                  <a:lnTo>
                    <a:pt x="6148" y="18728"/>
                  </a:lnTo>
                  <a:lnTo>
                    <a:pt x="5591" y="18436"/>
                  </a:lnTo>
                  <a:lnTo>
                    <a:pt x="5039" y="18129"/>
                  </a:lnTo>
                  <a:lnTo>
                    <a:pt x="4482" y="17821"/>
                  </a:lnTo>
                  <a:lnTo>
                    <a:pt x="3920" y="17483"/>
                  </a:lnTo>
                  <a:lnTo>
                    <a:pt x="3363" y="17130"/>
                  </a:lnTo>
                  <a:lnTo>
                    <a:pt x="2806" y="16761"/>
                  </a:lnTo>
                  <a:lnTo>
                    <a:pt x="2244" y="16377"/>
                  </a:lnTo>
                  <a:lnTo>
                    <a:pt x="1682" y="15978"/>
                  </a:lnTo>
                  <a:lnTo>
                    <a:pt x="1125" y="15563"/>
                  </a:lnTo>
                  <a:lnTo>
                    <a:pt x="563" y="15133"/>
                  </a:lnTo>
                  <a:lnTo>
                    <a:pt x="0" y="14687"/>
                  </a:lnTo>
                  <a:lnTo>
                    <a:pt x="0" y="14687"/>
                  </a:lnTo>
                  <a:lnTo>
                    <a:pt x="568" y="15148"/>
                  </a:lnTo>
                  <a:lnTo>
                    <a:pt x="1130" y="15594"/>
                  </a:lnTo>
                  <a:lnTo>
                    <a:pt x="1698" y="16024"/>
                  </a:lnTo>
                  <a:lnTo>
                    <a:pt x="2265" y="16439"/>
                  </a:lnTo>
                  <a:lnTo>
                    <a:pt x="2828" y="16838"/>
                  </a:lnTo>
                  <a:lnTo>
                    <a:pt x="3395" y="17222"/>
                  </a:lnTo>
                  <a:lnTo>
                    <a:pt x="3957" y="17576"/>
                  </a:lnTo>
                  <a:lnTo>
                    <a:pt x="4520" y="17929"/>
                  </a:lnTo>
                  <a:lnTo>
                    <a:pt x="5082" y="18252"/>
                  </a:lnTo>
                  <a:lnTo>
                    <a:pt x="5644" y="18574"/>
                  </a:lnTo>
                  <a:lnTo>
                    <a:pt x="6201" y="18866"/>
                  </a:lnTo>
                  <a:lnTo>
                    <a:pt x="6763" y="19143"/>
                  </a:lnTo>
                  <a:lnTo>
                    <a:pt x="7320" y="19419"/>
                  </a:lnTo>
                  <a:lnTo>
                    <a:pt x="7877" y="19665"/>
                  </a:lnTo>
                  <a:lnTo>
                    <a:pt x="8434" y="19895"/>
                  </a:lnTo>
                  <a:lnTo>
                    <a:pt x="8991" y="20110"/>
                  </a:lnTo>
                  <a:lnTo>
                    <a:pt x="9543" y="20326"/>
                  </a:lnTo>
                  <a:lnTo>
                    <a:pt x="10094" y="20510"/>
                  </a:lnTo>
                  <a:lnTo>
                    <a:pt x="10646" y="20694"/>
                  </a:lnTo>
                  <a:lnTo>
                    <a:pt x="11198" y="20848"/>
                  </a:lnTo>
                  <a:lnTo>
                    <a:pt x="11744" y="21001"/>
                  </a:lnTo>
                  <a:lnTo>
                    <a:pt x="12290" y="21124"/>
                  </a:lnTo>
                  <a:lnTo>
                    <a:pt x="12837" y="21247"/>
                  </a:lnTo>
                  <a:lnTo>
                    <a:pt x="13383" y="21355"/>
                  </a:lnTo>
                  <a:lnTo>
                    <a:pt x="13924" y="21447"/>
                  </a:lnTo>
                  <a:lnTo>
                    <a:pt x="14465" y="21524"/>
                  </a:lnTo>
                  <a:lnTo>
                    <a:pt x="15006" y="21601"/>
                  </a:lnTo>
                  <a:lnTo>
                    <a:pt x="15542" y="21647"/>
                  </a:lnTo>
                  <a:lnTo>
                    <a:pt x="16078" y="21693"/>
                  </a:lnTo>
                  <a:lnTo>
                    <a:pt x="16613" y="21724"/>
                  </a:lnTo>
                  <a:lnTo>
                    <a:pt x="17144" y="21739"/>
                  </a:lnTo>
                  <a:lnTo>
                    <a:pt x="18396" y="21739"/>
                  </a:lnTo>
                  <a:lnTo>
                    <a:pt x="19117" y="21708"/>
                  </a:lnTo>
                  <a:lnTo>
                    <a:pt x="19833" y="21647"/>
                  </a:lnTo>
                  <a:lnTo>
                    <a:pt x="20544" y="21570"/>
                  </a:lnTo>
                  <a:lnTo>
                    <a:pt x="21249" y="21478"/>
                  </a:lnTo>
                  <a:lnTo>
                    <a:pt x="21955" y="21370"/>
                  </a:lnTo>
                  <a:lnTo>
                    <a:pt x="22655" y="21247"/>
                  </a:lnTo>
                  <a:lnTo>
                    <a:pt x="23344" y="21094"/>
                  </a:lnTo>
                  <a:lnTo>
                    <a:pt x="24034" y="20925"/>
                  </a:lnTo>
                  <a:lnTo>
                    <a:pt x="24724" y="20740"/>
                  </a:lnTo>
                  <a:lnTo>
                    <a:pt x="25403" y="20541"/>
                  </a:lnTo>
                  <a:lnTo>
                    <a:pt x="26076" y="20326"/>
                  </a:lnTo>
                  <a:lnTo>
                    <a:pt x="26744" y="20095"/>
                  </a:lnTo>
                  <a:lnTo>
                    <a:pt x="27408" y="19849"/>
                  </a:lnTo>
                  <a:lnTo>
                    <a:pt x="28071" y="19588"/>
                  </a:lnTo>
                  <a:lnTo>
                    <a:pt x="28723" y="19312"/>
                  </a:lnTo>
                  <a:lnTo>
                    <a:pt x="29370" y="19020"/>
                  </a:lnTo>
                  <a:lnTo>
                    <a:pt x="30012" y="18728"/>
                  </a:lnTo>
                  <a:lnTo>
                    <a:pt x="30648" y="18405"/>
                  </a:lnTo>
                  <a:lnTo>
                    <a:pt x="31280" y="18083"/>
                  </a:lnTo>
                  <a:lnTo>
                    <a:pt x="31906" y="17745"/>
                  </a:lnTo>
                  <a:lnTo>
                    <a:pt x="32521" y="17407"/>
                  </a:lnTo>
                  <a:lnTo>
                    <a:pt x="33136" y="17038"/>
                  </a:lnTo>
                  <a:lnTo>
                    <a:pt x="33741" y="16669"/>
                  </a:lnTo>
                  <a:lnTo>
                    <a:pt x="34340" y="16300"/>
                  </a:lnTo>
                  <a:lnTo>
                    <a:pt x="34934" y="15916"/>
                  </a:lnTo>
                  <a:lnTo>
                    <a:pt x="35518" y="15517"/>
                  </a:lnTo>
                  <a:lnTo>
                    <a:pt x="36096" y="15117"/>
                  </a:lnTo>
                  <a:lnTo>
                    <a:pt x="36669" y="14718"/>
                  </a:lnTo>
                  <a:lnTo>
                    <a:pt x="37231" y="14303"/>
                  </a:lnTo>
                  <a:lnTo>
                    <a:pt x="37788" y="13873"/>
                  </a:lnTo>
                  <a:lnTo>
                    <a:pt x="38340" y="13443"/>
                  </a:lnTo>
                  <a:lnTo>
                    <a:pt x="38881" y="13013"/>
                  </a:lnTo>
                  <a:lnTo>
                    <a:pt x="39416" y="12583"/>
                  </a:lnTo>
                  <a:lnTo>
                    <a:pt x="39942" y="12137"/>
                  </a:lnTo>
                  <a:lnTo>
                    <a:pt x="40461" y="11692"/>
                  </a:lnTo>
                  <a:lnTo>
                    <a:pt x="40971" y="11246"/>
                  </a:lnTo>
                  <a:lnTo>
                    <a:pt x="41474" y="10801"/>
                  </a:lnTo>
                  <a:lnTo>
                    <a:pt x="42456" y="9894"/>
                  </a:lnTo>
                  <a:lnTo>
                    <a:pt x="43400" y="8988"/>
                  </a:lnTo>
                  <a:lnTo>
                    <a:pt x="44312" y="8097"/>
                  </a:lnTo>
                  <a:lnTo>
                    <a:pt x="45187" y="7190"/>
                  </a:lnTo>
                  <a:lnTo>
                    <a:pt x="46026" y="6299"/>
                  </a:lnTo>
                  <a:lnTo>
                    <a:pt x="46821" y="5424"/>
                  </a:lnTo>
                  <a:lnTo>
                    <a:pt x="47585" y="4563"/>
                  </a:lnTo>
                  <a:lnTo>
                    <a:pt x="48306" y="3718"/>
                  </a:lnTo>
                  <a:lnTo>
                    <a:pt x="48985" y="2904"/>
                  </a:lnTo>
                  <a:lnTo>
                    <a:pt x="49622" y="2120"/>
                  </a:lnTo>
                  <a:lnTo>
                    <a:pt x="50221" y="1383"/>
                  </a:lnTo>
                  <a:lnTo>
                    <a:pt x="50773" y="676"/>
                  </a:lnTo>
                  <a:lnTo>
                    <a:pt x="5127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0;p34"/>
            <p:cNvSpPr/>
            <p:nvPr/>
          </p:nvSpPr>
          <p:spPr>
            <a:xfrm>
              <a:off x="153600" y="-3816150"/>
              <a:ext cx="25" cy="25"/>
            </a:xfrm>
            <a:custGeom>
              <a:avLst/>
              <a:gdLst/>
              <a:ahLst/>
              <a:cxnLst/>
              <a:rect l="l" t="t" r="r" b="b"/>
              <a:pathLst>
                <a:path w="1" h="1" fill="none" extrusionOk="0">
                  <a:moveTo>
                    <a:pt x="1" y="0"/>
                  </a:move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1;p34"/>
            <p:cNvSpPr/>
            <p:nvPr/>
          </p:nvSpPr>
          <p:spPr>
            <a:xfrm>
              <a:off x="-1188375" y="-3907950"/>
              <a:ext cx="1342000" cy="714025"/>
            </a:xfrm>
            <a:custGeom>
              <a:avLst/>
              <a:gdLst/>
              <a:ahLst/>
              <a:cxnLst/>
              <a:rect l="l" t="t" r="r" b="b"/>
              <a:pathLst>
                <a:path w="53680" h="28561" extrusionOk="0">
                  <a:moveTo>
                    <a:pt x="32929" y="0"/>
                  </a:moveTo>
                  <a:lnTo>
                    <a:pt x="32107" y="31"/>
                  </a:lnTo>
                  <a:lnTo>
                    <a:pt x="31296" y="62"/>
                  </a:lnTo>
                  <a:lnTo>
                    <a:pt x="30495" y="123"/>
                  </a:lnTo>
                  <a:lnTo>
                    <a:pt x="29704" y="185"/>
                  </a:lnTo>
                  <a:lnTo>
                    <a:pt x="28930" y="262"/>
                  </a:lnTo>
                  <a:lnTo>
                    <a:pt x="28166" y="354"/>
                  </a:lnTo>
                  <a:lnTo>
                    <a:pt x="27418" y="461"/>
                  </a:lnTo>
                  <a:lnTo>
                    <a:pt x="26681" y="584"/>
                  </a:lnTo>
                  <a:lnTo>
                    <a:pt x="25954" y="707"/>
                  </a:lnTo>
                  <a:lnTo>
                    <a:pt x="25238" y="861"/>
                  </a:lnTo>
                  <a:lnTo>
                    <a:pt x="24538" y="1014"/>
                  </a:lnTo>
                  <a:lnTo>
                    <a:pt x="23848" y="1183"/>
                  </a:lnTo>
                  <a:lnTo>
                    <a:pt x="23169" y="1352"/>
                  </a:lnTo>
                  <a:lnTo>
                    <a:pt x="22501" y="1552"/>
                  </a:lnTo>
                  <a:lnTo>
                    <a:pt x="21843" y="1752"/>
                  </a:lnTo>
                  <a:lnTo>
                    <a:pt x="21859" y="1813"/>
                  </a:lnTo>
                  <a:lnTo>
                    <a:pt x="22490" y="4010"/>
                  </a:lnTo>
                  <a:lnTo>
                    <a:pt x="23732" y="8435"/>
                  </a:lnTo>
                  <a:lnTo>
                    <a:pt x="24877" y="12552"/>
                  </a:lnTo>
                  <a:lnTo>
                    <a:pt x="25912" y="16301"/>
                  </a:lnTo>
                  <a:lnTo>
                    <a:pt x="26803" y="19573"/>
                  </a:lnTo>
                  <a:lnTo>
                    <a:pt x="27535" y="22307"/>
                  </a:lnTo>
                  <a:lnTo>
                    <a:pt x="27832" y="23429"/>
                  </a:lnTo>
                  <a:lnTo>
                    <a:pt x="28081" y="24397"/>
                  </a:lnTo>
                  <a:lnTo>
                    <a:pt x="28203" y="24812"/>
                  </a:lnTo>
                  <a:lnTo>
                    <a:pt x="28315" y="25257"/>
                  </a:lnTo>
                  <a:lnTo>
                    <a:pt x="28421" y="25718"/>
                  </a:lnTo>
                  <a:lnTo>
                    <a:pt x="28516" y="26210"/>
                  </a:lnTo>
                  <a:lnTo>
                    <a:pt x="29041" y="25979"/>
                  </a:lnTo>
                  <a:lnTo>
                    <a:pt x="29561" y="25749"/>
                  </a:lnTo>
                  <a:lnTo>
                    <a:pt x="30076" y="25503"/>
                  </a:lnTo>
                  <a:lnTo>
                    <a:pt x="30590" y="25242"/>
                  </a:lnTo>
                  <a:lnTo>
                    <a:pt x="31094" y="24996"/>
                  </a:lnTo>
                  <a:lnTo>
                    <a:pt x="31603" y="24719"/>
                  </a:lnTo>
                  <a:lnTo>
                    <a:pt x="32600" y="24166"/>
                  </a:lnTo>
                  <a:lnTo>
                    <a:pt x="33582" y="23598"/>
                  </a:lnTo>
                  <a:lnTo>
                    <a:pt x="34547" y="22999"/>
                  </a:lnTo>
                  <a:lnTo>
                    <a:pt x="35491" y="22369"/>
                  </a:lnTo>
                  <a:lnTo>
                    <a:pt x="36420" y="21739"/>
                  </a:lnTo>
                  <a:lnTo>
                    <a:pt x="37332" y="21078"/>
                  </a:lnTo>
                  <a:lnTo>
                    <a:pt x="38223" y="20402"/>
                  </a:lnTo>
                  <a:lnTo>
                    <a:pt x="39093" y="19711"/>
                  </a:lnTo>
                  <a:lnTo>
                    <a:pt x="39947" y="19020"/>
                  </a:lnTo>
                  <a:lnTo>
                    <a:pt x="40780" y="18313"/>
                  </a:lnTo>
                  <a:lnTo>
                    <a:pt x="41586" y="17591"/>
                  </a:lnTo>
                  <a:lnTo>
                    <a:pt x="42376" y="16884"/>
                  </a:lnTo>
                  <a:lnTo>
                    <a:pt x="43145" y="16162"/>
                  </a:lnTo>
                  <a:lnTo>
                    <a:pt x="43798" y="15532"/>
                  </a:lnTo>
                  <a:lnTo>
                    <a:pt x="44429" y="14902"/>
                  </a:lnTo>
                  <a:lnTo>
                    <a:pt x="45050" y="14273"/>
                  </a:lnTo>
                  <a:lnTo>
                    <a:pt x="45644" y="13658"/>
                  </a:lnTo>
                  <a:lnTo>
                    <a:pt x="46227" y="13044"/>
                  </a:lnTo>
                  <a:lnTo>
                    <a:pt x="46789" y="12429"/>
                  </a:lnTo>
                  <a:lnTo>
                    <a:pt x="47330" y="11830"/>
                  </a:lnTo>
                  <a:lnTo>
                    <a:pt x="47850" y="11246"/>
                  </a:lnTo>
                  <a:lnTo>
                    <a:pt x="48354" y="10662"/>
                  </a:lnTo>
                  <a:lnTo>
                    <a:pt x="48837" y="10109"/>
                  </a:lnTo>
                  <a:lnTo>
                    <a:pt x="49733" y="9018"/>
                  </a:lnTo>
                  <a:lnTo>
                    <a:pt x="50550" y="8005"/>
                  </a:lnTo>
                  <a:lnTo>
                    <a:pt x="51277" y="7067"/>
                  </a:lnTo>
                  <a:lnTo>
                    <a:pt x="51818" y="6345"/>
                  </a:lnTo>
                  <a:lnTo>
                    <a:pt x="52290" y="5700"/>
                  </a:lnTo>
                  <a:lnTo>
                    <a:pt x="52693" y="5116"/>
                  </a:lnTo>
                  <a:lnTo>
                    <a:pt x="53033" y="4640"/>
                  </a:lnTo>
                  <a:lnTo>
                    <a:pt x="53499" y="3933"/>
                  </a:lnTo>
                  <a:lnTo>
                    <a:pt x="53680" y="3672"/>
                  </a:lnTo>
                  <a:lnTo>
                    <a:pt x="52269" y="3196"/>
                  </a:lnTo>
                  <a:lnTo>
                    <a:pt x="50879" y="2766"/>
                  </a:lnTo>
                  <a:lnTo>
                    <a:pt x="49510" y="2366"/>
                  </a:lnTo>
                  <a:lnTo>
                    <a:pt x="48168" y="1998"/>
                  </a:lnTo>
                  <a:lnTo>
                    <a:pt x="46848" y="1660"/>
                  </a:lnTo>
                  <a:lnTo>
                    <a:pt x="45553" y="1352"/>
                  </a:lnTo>
                  <a:lnTo>
                    <a:pt x="44275" y="1091"/>
                  </a:lnTo>
                  <a:lnTo>
                    <a:pt x="43023" y="861"/>
                  </a:lnTo>
                  <a:lnTo>
                    <a:pt x="41793" y="646"/>
                  </a:lnTo>
                  <a:lnTo>
                    <a:pt x="40583" y="477"/>
                  </a:lnTo>
                  <a:lnTo>
                    <a:pt x="39395" y="323"/>
                  </a:lnTo>
                  <a:lnTo>
                    <a:pt x="38228" y="200"/>
                  </a:lnTo>
                  <a:lnTo>
                    <a:pt x="37077" y="108"/>
                  </a:lnTo>
                  <a:lnTo>
                    <a:pt x="35953" y="47"/>
                  </a:lnTo>
                  <a:lnTo>
                    <a:pt x="34849" y="16"/>
                  </a:lnTo>
                  <a:lnTo>
                    <a:pt x="33767" y="0"/>
                  </a:lnTo>
                  <a:close/>
                  <a:moveTo>
                    <a:pt x="21403" y="1890"/>
                  </a:moveTo>
                  <a:lnTo>
                    <a:pt x="20655" y="2136"/>
                  </a:lnTo>
                  <a:lnTo>
                    <a:pt x="19928" y="2412"/>
                  </a:lnTo>
                  <a:lnTo>
                    <a:pt x="19212" y="2689"/>
                  </a:lnTo>
                  <a:lnTo>
                    <a:pt x="18512" y="2981"/>
                  </a:lnTo>
                  <a:lnTo>
                    <a:pt x="17828" y="3288"/>
                  </a:lnTo>
                  <a:lnTo>
                    <a:pt x="17154" y="3595"/>
                  </a:lnTo>
                  <a:lnTo>
                    <a:pt x="16502" y="3918"/>
                  </a:lnTo>
                  <a:lnTo>
                    <a:pt x="15860" y="4256"/>
                  </a:lnTo>
                  <a:lnTo>
                    <a:pt x="15240" y="4609"/>
                  </a:lnTo>
                  <a:lnTo>
                    <a:pt x="14630" y="4947"/>
                  </a:lnTo>
                  <a:lnTo>
                    <a:pt x="14030" y="5316"/>
                  </a:lnTo>
                  <a:lnTo>
                    <a:pt x="13452" y="5685"/>
                  </a:lnTo>
                  <a:lnTo>
                    <a:pt x="12884" y="6053"/>
                  </a:lnTo>
                  <a:lnTo>
                    <a:pt x="12333" y="6438"/>
                  </a:lnTo>
                  <a:lnTo>
                    <a:pt x="11792" y="6822"/>
                  </a:lnTo>
                  <a:lnTo>
                    <a:pt x="11267" y="7221"/>
                  </a:lnTo>
                  <a:lnTo>
                    <a:pt x="10757" y="7620"/>
                  </a:lnTo>
                  <a:lnTo>
                    <a:pt x="10259" y="8020"/>
                  </a:lnTo>
                  <a:lnTo>
                    <a:pt x="9776" y="8435"/>
                  </a:lnTo>
                  <a:lnTo>
                    <a:pt x="9304" y="8834"/>
                  </a:lnTo>
                  <a:lnTo>
                    <a:pt x="8848" y="9249"/>
                  </a:lnTo>
                  <a:lnTo>
                    <a:pt x="8408" y="9664"/>
                  </a:lnTo>
                  <a:lnTo>
                    <a:pt x="7973" y="10079"/>
                  </a:lnTo>
                  <a:lnTo>
                    <a:pt x="7559" y="10493"/>
                  </a:lnTo>
                  <a:lnTo>
                    <a:pt x="7150" y="10908"/>
                  </a:lnTo>
                  <a:lnTo>
                    <a:pt x="6758" y="11323"/>
                  </a:lnTo>
                  <a:lnTo>
                    <a:pt x="6381" y="11753"/>
                  </a:lnTo>
                  <a:lnTo>
                    <a:pt x="6010" y="12168"/>
                  </a:lnTo>
                  <a:lnTo>
                    <a:pt x="5660" y="12583"/>
                  </a:lnTo>
                  <a:lnTo>
                    <a:pt x="5315" y="12982"/>
                  </a:lnTo>
                  <a:lnTo>
                    <a:pt x="4981" y="13397"/>
                  </a:lnTo>
                  <a:lnTo>
                    <a:pt x="4663" y="13796"/>
                  </a:lnTo>
                  <a:lnTo>
                    <a:pt x="4355" y="14196"/>
                  </a:lnTo>
                  <a:lnTo>
                    <a:pt x="4063" y="14595"/>
                  </a:lnTo>
                  <a:lnTo>
                    <a:pt x="3777" y="14995"/>
                  </a:lnTo>
                  <a:lnTo>
                    <a:pt x="3506" y="15379"/>
                  </a:lnTo>
                  <a:lnTo>
                    <a:pt x="2992" y="16132"/>
                  </a:lnTo>
                  <a:lnTo>
                    <a:pt x="2525" y="16854"/>
                  </a:lnTo>
                  <a:lnTo>
                    <a:pt x="2101" y="17560"/>
                  </a:lnTo>
                  <a:lnTo>
                    <a:pt x="1719" y="18206"/>
                  </a:lnTo>
                  <a:lnTo>
                    <a:pt x="1379" y="18820"/>
                  </a:lnTo>
                  <a:lnTo>
                    <a:pt x="1077" y="19388"/>
                  </a:lnTo>
                  <a:lnTo>
                    <a:pt x="817" y="19911"/>
                  </a:lnTo>
                  <a:lnTo>
                    <a:pt x="594" y="20372"/>
                  </a:lnTo>
                  <a:lnTo>
                    <a:pt x="409" y="20771"/>
                  </a:lnTo>
                  <a:lnTo>
                    <a:pt x="260" y="21109"/>
                  </a:lnTo>
                  <a:lnTo>
                    <a:pt x="144" y="21386"/>
                  </a:lnTo>
                  <a:lnTo>
                    <a:pt x="64" y="21585"/>
                  </a:lnTo>
                  <a:lnTo>
                    <a:pt x="0" y="21754"/>
                  </a:lnTo>
                  <a:lnTo>
                    <a:pt x="563" y="22200"/>
                  </a:lnTo>
                  <a:lnTo>
                    <a:pt x="1125" y="22630"/>
                  </a:lnTo>
                  <a:lnTo>
                    <a:pt x="1682" y="23045"/>
                  </a:lnTo>
                  <a:lnTo>
                    <a:pt x="2244" y="23444"/>
                  </a:lnTo>
                  <a:lnTo>
                    <a:pt x="2806" y="23828"/>
                  </a:lnTo>
                  <a:lnTo>
                    <a:pt x="3363" y="24197"/>
                  </a:lnTo>
                  <a:lnTo>
                    <a:pt x="3920" y="24550"/>
                  </a:lnTo>
                  <a:lnTo>
                    <a:pt x="4482" y="24888"/>
                  </a:lnTo>
                  <a:lnTo>
                    <a:pt x="5039" y="25196"/>
                  </a:lnTo>
                  <a:lnTo>
                    <a:pt x="5591" y="25503"/>
                  </a:lnTo>
                  <a:lnTo>
                    <a:pt x="6148" y="25795"/>
                  </a:lnTo>
                  <a:lnTo>
                    <a:pt x="6705" y="26056"/>
                  </a:lnTo>
                  <a:lnTo>
                    <a:pt x="7257" y="26317"/>
                  </a:lnTo>
                  <a:lnTo>
                    <a:pt x="7808" y="26563"/>
                  </a:lnTo>
                  <a:lnTo>
                    <a:pt x="8360" y="26778"/>
                  </a:lnTo>
                  <a:lnTo>
                    <a:pt x="8912" y="26993"/>
                  </a:lnTo>
                  <a:lnTo>
                    <a:pt x="9458" y="27193"/>
                  </a:lnTo>
                  <a:lnTo>
                    <a:pt x="10009" y="27377"/>
                  </a:lnTo>
                  <a:lnTo>
                    <a:pt x="10556" y="27546"/>
                  </a:lnTo>
                  <a:lnTo>
                    <a:pt x="11097" y="27700"/>
                  </a:lnTo>
                  <a:lnTo>
                    <a:pt x="11643" y="27838"/>
                  </a:lnTo>
                  <a:lnTo>
                    <a:pt x="12184" y="27976"/>
                  </a:lnTo>
                  <a:lnTo>
                    <a:pt x="12725" y="28084"/>
                  </a:lnTo>
                  <a:lnTo>
                    <a:pt x="13266" y="28191"/>
                  </a:lnTo>
                  <a:lnTo>
                    <a:pt x="13807" y="28284"/>
                  </a:lnTo>
                  <a:lnTo>
                    <a:pt x="14343" y="28360"/>
                  </a:lnTo>
                  <a:lnTo>
                    <a:pt x="14879" y="28422"/>
                  </a:lnTo>
                  <a:lnTo>
                    <a:pt x="15409" y="28468"/>
                  </a:lnTo>
                  <a:lnTo>
                    <a:pt x="15940" y="28514"/>
                  </a:lnTo>
                  <a:lnTo>
                    <a:pt x="16470" y="28545"/>
                  </a:lnTo>
                  <a:lnTo>
                    <a:pt x="17001" y="28560"/>
                  </a:lnTo>
                  <a:lnTo>
                    <a:pt x="18242" y="28560"/>
                  </a:lnTo>
                  <a:lnTo>
                    <a:pt x="18958" y="28529"/>
                  </a:lnTo>
                  <a:lnTo>
                    <a:pt x="19669" y="28468"/>
                  </a:lnTo>
                  <a:lnTo>
                    <a:pt x="20374" y="28406"/>
                  </a:lnTo>
                  <a:lnTo>
                    <a:pt x="21080" y="28314"/>
                  </a:lnTo>
                  <a:lnTo>
                    <a:pt x="21774" y="28207"/>
                  </a:lnTo>
                  <a:lnTo>
                    <a:pt x="22469" y="28084"/>
                  </a:lnTo>
                  <a:lnTo>
                    <a:pt x="23159" y="27930"/>
                  </a:lnTo>
                  <a:lnTo>
                    <a:pt x="23848" y="27777"/>
                  </a:lnTo>
                  <a:lnTo>
                    <a:pt x="24527" y="27592"/>
                  </a:lnTo>
                  <a:lnTo>
                    <a:pt x="25201" y="27393"/>
                  </a:lnTo>
                  <a:lnTo>
                    <a:pt x="25875" y="27193"/>
                  </a:lnTo>
                  <a:lnTo>
                    <a:pt x="26538" y="26962"/>
                  </a:lnTo>
                  <a:lnTo>
                    <a:pt x="27201" y="26732"/>
                  </a:lnTo>
                  <a:lnTo>
                    <a:pt x="27858" y="26471"/>
                  </a:lnTo>
                  <a:lnTo>
                    <a:pt x="28506" y="26210"/>
                  </a:lnTo>
                  <a:lnTo>
                    <a:pt x="28362" y="25856"/>
                  </a:lnTo>
                  <a:lnTo>
                    <a:pt x="28224" y="25488"/>
                  </a:lnTo>
                  <a:lnTo>
                    <a:pt x="28092" y="25073"/>
                  </a:lnTo>
                  <a:lnTo>
                    <a:pt x="27975" y="24658"/>
                  </a:lnTo>
                  <a:lnTo>
                    <a:pt x="27710" y="23767"/>
                  </a:lnTo>
                  <a:lnTo>
                    <a:pt x="27397" y="22707"/>
                  </a:lnTo>
                  <a:lnTo>
                    <a:pt x="27031" y="21478"/>
                  </a:lnTo>
                  <a:lnTo>
                    <a:pt x="26829" y="20802"/>
                  </a:lnTo>
                  <a:lnTo>
                    <a:pt x="26607" y="20095"/>
                  </a:lnTo>
                  <a:lnTo>
                    <a:pt x="25673" y="16900"/>
                  </a:lnTo>
                  <a:lnTo>
                    <a:pt x="24612" y="13213"/>
                  </a:lnTo>
                  <a:lnTo>
                    <a:pt x="23445" y="9126"/>
                  </a:lnTo>
                  <a:lnTo>
                    <a:pt x="22199" y="4702"/>
                  </a:lnTo>
                  <a:lnTo>
                    <a:pt x="21573" y="2505"/>
                  </a:lnTo>
                  <a:lnTo>
                    <a:pt x="21493" y="2228"/>
                  </a:lnTo>
                  <a:lnTo>
                    <a:pt x="21467" y="2167"/>
                  </a:lnTo>
                  <a:lnTo>
                    <a:pt x="21440" y="2074"/>
                  </a:lnTo>
                  <a:lnTo>
                    <a:pt x="21419" y="1982"/>
                  </a:lnTo>
                  <a:lnTo>
                    <a:pt x="21403" y="189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2;p34"/>
            <p:cNvSpPr/>
            <p:nvPr/>
          </p:nvSpPr>
          <p:spPr>
            <a:xfrm>
              <a:off x="-642300" y="-3907950"/>
              <a:ext cx="795925" cy="655250"/>
            </a:xfrm>
            <a:custGeom>
              <a:avLst/>
              <a:gdLst/>
              <a:ahLst/>
              <a:cxnLst/>
              <a:rect l="l" t="t" r="r" b="b"/>
              <a:pathLst>
                <a:path w="31837" h="26210" fill="none" extrusionOk="0">
                  <a:moveTo>
                    <a:pt x="6673" y="26210"/>
                  </a:moveTo>
                  <a:lnTo>
                    <a:pt x="6673" y="26210"/>
                  </a:lnTo>
                  <a:lnTo>
                    <a:pt x="7198" y="25979"/>
                  </a:lnTo>
                  <a:lnTo>
                    <a:pt x="7718" y="25749"/>
                  </a:lnTo>
                  <a:lnTo>
                    <a:pt x="8233" y="25503"/>
                  </a:lnTo>
                  <a:lnTo>
                    <a:pt x="8747" y="25242"/>
                  </a:lnTo>
                  <a:lnTo>
                    <a:pt x="9251" y="24996"/>
                  </a:lnTo>
                  <a:lnTo>
                    <a:pt x="9760" y="24719"/>
                  </a:lnTo>
                  <a:lnTo>
                    <a:pt x="10757" y="24166"/>
                  </a:lnTo>
                  <a:lnTo>
                    <a:pt x="11739" y="23598"/>
                  </a:lnTo>
                  <a:lnTo>
                    <a:pt x="12704" y="22999"/>
                  </a:lnTo>
                  <a:lnTo>
                    <a:pt x="13648" y="22369"/>
                  </a:lnTo>
                  <a:lnTo>
                    <a:pt x="14576" y="21739"/>
                  </a:lnTo>
                  <a:lnTo>
                    <a:pt x="15489" y="21078"/>
                  </a:lnTo>
                  <a:lnTo>
                    <a:pt x="16380" y="20402"/>
                  </a:lnTo>
                  <a:lnTo>
                    <a:pt x="17250" y="19711"/>
                  </a:lnTo>
                  <a:lnTo>
                    <a:pt x="18104" y="19020"/>
                  </a:lnTo>
                  <a:lnTo>
                    <a:pt x="18937" y="18313"/>
                  </a:lnTo>
                  <a:lnTo>
                    <a:pt x="19743" y="17591"/>
                  </a:lnTo>
                  <a:lnTo>
                    <a:pt x="20533" y="16884"/>
                  </a:lnTo>
                  <a:lnTo>
                    <a:pt x="21302" y="16162"/>
                  </a:lnTo>
                  <a:lnTo>
                    <a:pt x="21302" y="16162"/>
                  </a:lnTo>
                  <a:lnTo>
                    <a:pt x="21955" y="15532"/>
                  </a:lnTo>
                  <a:lnTo>
                    <a:pt x="22586" y="14902"/>
                  </a:lnTo>
                  <a:lnTo>
                    <a:pt x="23207" y="14273"/>
                  </a:lnTo>
                  <a:lnTo>
                    <a:pt x="23801" y="13658"/>
                  </a:lnTo>
                  <a:lnTo>
                    <a:pt x="24384" y="13044"/>
                  </a:lnTo>
                  <a:lnTo>
                    <a:pt x="24946" y="12429"/>
                  </a:lnTo>
                  <a:lnTo>
                    <a:pt x="25487" y="11830"/>
                  </a:lnTo>
                  <a:lnTo>
                    <a:pt x="26007" y="11246"/>
                  </a:lnTo>
                  <a:lnTo>
                    <a:pt x="26511" y="10662"/>
                  </a:lnTo>
                  <a:lnTo>
                    <a:pt x="26994" y="10109"/>
                  </a:lnTo>
                  <a:lnTo>
                    <a:pt x="27890" y="9018"/>
                  </a:lnTo>
                  <a:lnTo>
                    <a:pt x="28707" y="8005"/>
                  </a:lnTo>
                  <a:lnTo>
                    <a:pt x="29434" y="7067"/>
                  </a:lnTo>
                  <a:lnTo>
                    <a:pt x="29434" y="7067"/>
                  </a:lnTo>
                  <a:lnTo>
                    <a:pt x="29975" y="6345"/>
                  </a:lnTo>
                  <a:lnTo>
                    <a:pt x="30447" y="5700"/>
                  </a:lnTo>
                  <a:lnTo>
                    <a:pt x="30850" y="5116"/>
                  </a:lnTo>
                  <a:lnTo>
                    <a:pt x="31190" y="4640"/>
                  </a:lnTo>
                  <a:lnTo>
                    <a:pt x="31656" y="3933"/>
                  </a:lnTo>
                  <a:lnTo>
                    <a:pt x="31837" y="3672"/>
                  </a:lnTo>
                  <a:lnTo>
                    <a:pt x="31837" y="3672"/>
                  </a:lnTo>
                  <a:lnTo>
                    <a:pt x="31837" y="3672"/>
                  </a:lnTo>
                  <a:lnTo>
                    <a:pt x="31837" y="3672"/>
                  </a:lnTo>
                  <a:lnTo>
                    <a:pt x="30426" y="3196"/>
                  </a:lnTo>
                  <a:lnTo>
                    <a:pt x="29036" y="2766"/>
                  </a:lnTo>
                  <a:lnTo>
                    <a:pt x="27667" y="2366"/>
                  </a:lnTo>
                  <a:lnTo>
                    <a:pt x="26325" y="1998"/>
                  </a:lnTo>
                  <a:lnTo>
                    <a:pt x="25005" y="1660"/>
                  </a:lnTo>
                  <a:lnTo>
                    <a:pt x="23710" y="1352"/>
                  </a:lnTo>
                  <a:lnTo>
                    <a:pt x="22432" y="1091"/>
                  </a:lnTo>
                  <a:lnTo>
                    <a:pt x="21180" y="861"/>
                  </a:lnTo>
                  <a:lnTo>
                    <a:pt x="19950" y="646"/>
                  </a:lnTo>
                  <a:lnTo>
                    <a:pt x="18740" y="477"/>
                  </a:lnTo>
                  <a:lnTo>
                    <a:pt x="17552" y="323"/>
                  </a:lnTo>
                  <a:lnTo>
                    <a:pt x="16385" y="200"/>
                  </a:lnTo>
                  <a:lnTo>
                    <a:pt x="15234" y="108"/>
                  </a:lnTo>
                  <a:lnTo>
                    <a:pt x="14110" y="47"/>
                  </a:lnTo>
                  <a:lnTo>
                    <a:pt x="13006" y="16"/>
                  </a:lnTo>
                  <a:lnTo>
                    <a:pt x="11924" y="0"/>
                  </a:lnTo>
                  <a:lnTo>
                    <a:pt x="11924" y="0"/>
                  </a:lnTo>
                  <a:lnTo>
                    <a:pt x="11086" y="0"/>
                  </a:lnTo>
                  <a:lnTo>
                    <a:pt x="10264" y="31"/>
                  </a:lnTo>
                  <a:lnTo>
                    <a:pt x="9453" y="62"/>
                  </a:lnTo>
                  <a:lnTo>
                    <a:pt x="8652" y="123"/>
                  </a:lnTo>
                  <a:lnTo>
                    <a:pt x="7861" y="185"/>
                  </a:lnTo>
                  <a:lnTo>
                    <a:pt x="7087" y="262"/>
                  </a:lnTo>
                  <a:lnTo>
                    <a:pt x="6323" y="354"/>
                  </a:lnTo>
                  <a:lnTo>
                    <a:pt x="5575" y="461"/>
                  </a:lnTo>
                  <a:lnTo>
                    <a:pt x="4838" y="584"/>
                  </a:lnTo>
                  <a:lnTo>
                    <a:pt x="4111" y="707"/>
                  </a:lnTo>
                  <a:lnTo>
                    <a:pt x="3395" y="861"/>
                  </a:lnTo>
                  <a:lnTo>
                    <a:pt x="2695" y="1014"/>
                  </a:lnTo>
                  <a:lnTo>
                    <a:pt x="2005" y="1183"/>
                  </a:lnTo>
                  <a:lnTo>
                    <a:pt x="1326" y="1352"/>
                  </a:lnTo>
                  <a:lnTo>
                    <a:pt x="658" y="1552"/>
                  </a:lnTo>
                  <a:lnTo>
                    <a:pt x="0" y="1752"/>
                  </a:lnTo>
                  <a:lnTo>
                    <a:pt x="0" y="1752"/>
                  </a:lnTo>
                  <a:lnTo>
                    <a:pt x="16" y="1813"/>
                  </a:lnTo>
                  <a:lnTo>
                    <a:pt x="647" y="4010"/>
                  </a:lnTo>
                  <a:lnTo>
                    <a:pt x="647" y="4010"/>
                  </a:lnTo>
                  <a:lnTo>
                    <a:pt x="1889" y="8435"/>
                  </a:lnTo>
                  <a:lnTo>
                    <a:pt x="3034" y="12552"/>
                  </a:lnTo>
                  <a:lnTo>
                    <a:pt x="4069" y="16301"/>
                  </a:lnTo>
                  <a:lnTo>
                    <a:pt x="4960" y="19573"/>
                  </a:lnTo>
                  <a:lnTo>
                    <a:pt x="4960" y="19573"/>
                  </a:lnTo>
                  <a:lnTo>
                    <a:pt x="5692" y="22307"/>
                  </a:lnTo>
                  <a:lnTo>
                    <a:pt x="5989" y="23429"/>
                  </a:lnTo>
                  <a:lnTo>
                    <a:pt x="6238" y="24397"/>
                  </a:lnTo>
                  <a:lnTo>
                    <a:pt x="6238" y="24397"/>
                  </a:lnTo>
                  <a:lnTo>
                    <a:pt x="6360" y="24812"/>
                  </a:lnTo>
                  <a:lnTo>
                    <a:pt x="6472" y="25257"/>
                  </a:lnTo>
                  <a:lnTo>
                    <a:pt x="6578" y="25718"/>
                  </a:lnTo>
                  <a:lnTo>
                    <a:pt x="6673" y="262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3;p34"/>
            <p:cNvSpPr/>
            <p:nvPr/>
          </p:nvSpPr>
          <p:spPr>
            <a:xfrm>
              <a:off x="-1188375" y="-3860700"/>
              <a:ext cx="712650" cy="666775"/>
            </a:xfrm>
            <a:custGeom>
              <a:avLst/>
              <a:gdLst/>
              <a:ahLst/>
              <a:cxnLst/>
              <a:rect l="l" t="t" r="r" b="b"/>
              <a:pathLst>
                <a:path w="28506" h="26671" fill="none" extrusionOk="0">
                  <a:moveTo>
                    <a:pt x="17526" y="26670"/>
                  </a:moveTo>
                  <a:lnTo>
                    <a:pt x="17526" y="26670"/>
                  </a:lnTo>
                  <a:lnTo>
                    <a:pt x="18242" y="26670"/>
                  </a:lnTo>
                  <a:lnTo>
                    <a:pt x="18958" y="26639"/>
                  </a:lnTo>
                  <a:lnTo>
                    <a:pt x="19669" y="26578"/>
                  </a:lnTo>
                  <a:lnTo>
                    <a:pt x="20374" y="26516"/>
                  </a:lnTo>
                  <a:lnTo>
                    <a:pt x="21080" y="26424"/>
                  </a:lnTo>
                  <a:lnTo>
                    <a:pt x="21774" y="26317"/>
                  </a:lnTo>
                  <a:lnTo>
                    <a:pt x="22469" y="26194"/>
                  </a:lnTo>
                  <a:lnTo>
                    <a:pt x="23159" y="26040"/>
                  </a:lnTo>
                  <a:lnTo>
                    <a:pt x="23848" y="25887"/>
                  </a:lnTo>
                  <a:lnTo>
                    <a:pt x="24527" y="25702"/>
                  </a:lnTo>
                  <a:lnTo>
                    <a:pt x="25201" y="25503"/>
                  </a:lnTo>
                  <a:lnTo>
                    <a:pt x="25875" y="25303"/>
                  </a:lnTo>
                  <a:lnTo>
                    <a:pt x="26538" y="25072"/>
                  </a:lnTo>
                  <a:lnTo>
                    <a:pt x="27201" y="24842"/>
                  </a:lnTo>
                  <a:lnTo>
                    <a:pt x="27858" y="24581"/>
                  </a:lnTo>
                  <a:lnTo>
                    <a:pt x="28506" y="24320"/>
                  </a:lnTo>
                  <a:lnTo>
                    <a:pt x="28506" y="24320"/>
                  </a:lnTo>
                  <a:lnTo>
                    <a:pt x="28362" y="23966"/>
                  </a:lnTo>
                  <a:lnTo>
                    <a:pt x="28224" y="23598"/>
                  </a:lnTo>
                  <a:lnTo>
                    <a:pt x="28092" y="23183"/>
                  </a:lnTo>
                  <a:lnTo>
                    <a:pt x="27975" y="22768"/>
                  </a:lnTo>
                  <a:lnTo>
                    <a:pt x="27975" y="22768"/>
                  </a:lnTo>
                  <a:lnTo>
                    <a:pt x="27710" y="21877"/>
                  </a:lnTo>
                  <a:lnTo>
                    <a:pt x="27397" y="20817"/>
                  </a:lnTo>
                  <a:lnTo>
                    <a:pt x="27031" y="19588"/>
                  </a:lnTo>
                  <a:lnTo>
                    <a:pt x="26829" y="18912"/>
                  </a:lnTo>
                  <a:lnTo>
                    <a:pt x="26607" y="18205"/>
                  </a:lnTo>
                  <a:lnTo>
                    <a:pt x="26607" y="18205"/>
                  </a:lnTo>
                  <a:lnTo>
                    <a:pt x="25673" y="15010"/>
                  </a:lnTo>
                  <a:lnTo>
                    <a:pt x="24612" y="11323"/>
                  </a:lnTo>
                  <a:lnTo>
                    <a:pt x="23445" y="7236"/>
                  </a:lnTo>
                  <a:lnTo>
                    <a:pt x="22199" y="2812"/>
                  </a:lnTo>
                  <a:lnTo>
                    <a:pt x="21573" y="615"/>
                  </a:lnTo>
                  <a:lnTo>
                    <a:pt x="21493" y="338"/>
                  </a:lnTo>
                  <a:lnTo>
                    <a:pt x="21493" y="338"/>
                  </a:lnTo>
                  <a:lnTo>
                    <a:pt x="21467" y="277"/>
                  </a:lnTo>
                  <a:lnTo>
                    <a:pt x="21440" y="184"/>
                  </a:lnTo>
                  <a:lnTo>
                    <a:pt x="21419" y="92"/>
                  </a:lnTo>
                  <a:lnTo>
                    <a:pt x="21403" y="0"/>
                  </a:lnTo>
                  <a:lnTo>
                    <a:pt x="21403" y="0"/>
                  </a:lnTo>
                  <a:lnTo>
                    <a:pt x="20655" y="246"/>
                  </a:lnTo>
                  <a:lnTo>
                    <a:pt x="19928" y="522"/>
                  </a:lnTo>
                  <a:lnTo>
                    <a:pt x="19212" y="799"/>
                  </a:lnTo>
                  <a:lnTo>
                    <a:pt x="18512" y="1091"/>
                  </a:lnTo>
                  <a:lnTo>
                    <a:pt x="17828" y="1398"/>
                  </a:lnTo>
                  <a:lnTo>
                    <a:pt x="17154" y="1705"/>
                  </a:lnTo>
                  <a:lnTo>
                    <a:pt x="16502" y="2028"/>
                  </a:lnTo>
                  <a:lnTo>
                    <a:pt x="15860" y="2366"/>
                  </a:lnTo>
                  <a:lnTo>
                    <a:pt x="15240" y="2719"/>
                  </a:lnTo>
                  <a:lnTo>
                    <a:pt x="14630" y="3057"/>
                  </a:lnTo>
                  <a:lnTo>
                    <a:pt x="14030" y="3426"/>
                  </a:lnTo>
                  <a:lnTo>
                    <a:pt x="13452" y="3795"/>
                  </a:lnTo>
                  <a:lnTo>
                    <a:pt x="12884" y="4163"/>
                  </a:lnTo>
                  <a:lnTo>
                    <a:pt x="12333" y="4548"/>
                  </a:lnTo>
                  <a:lnTo>
                    <a:pt x="11792" y="4932"/>
                  </a:lnTo>
                  <a:lnTo>
                    <a:pt x="11267" y="5331"/>
                  </a:lnTo>
                  <a:lnTo>
                    <a:pt x="10757" y="5730"/>
                  </a:lnTo>
                  <a:lnTo>
                    <a:pt x="10259" y="6130"/>
                  </a:lnTo>
                  <a:lnTo>
                    <a:pt x="9776" y="6545"/>
                  </a:lnTo>
                  <a:lnTo>
                    <a:pt x="9304" y="6944"/>
                  </a:lnTo>
                  <a:lnTo>
                    <a:pt x="8848" y="7359"/>
                  </a:lnTo>
                  <a:lnTo>
                    <a:pt x="8408" y="7774"/>
                  </a:lnTo>
                  <a:lnTo>
                    <a:pt x="7973" y="8189"/>
                  </a:lnTo>
                  <a:lnTo>
                    <a:pt x="7559" y="8603"/>
                  </a:lnTo>
                  <a:lnTo>
                    <a:pt x="7150" y="9018"/>
                  </a:lnTo>
                  <a:lnTo>
                    <a:pt x="6758" y="9433"/>
                  </a:lnTo>
                  <a:lnTo>
                    <a:pt x="6381" y="9863"/>
                  </a:lnTo>
                  <a:lnTo>
                    <a:pt x="6010" y="10278"/>
                  </a:lnTo>
                  <a:lnTo>
                    <a:pt x="5660" y="10693"/>
                  </a:lnTo>
                  <a:lnTo>
                    <a:pt x="5315" y="11092"/>
                  </a:lnTo>
                  <a:lnTo>
                    <a:pt x="4981" y="11507"/>
                  </a:lnTo>
                  <a:lnTo>
                    <a:pt x="4663" y="11906"/>
                  </a:lnTo>
                  <a:lnTo>
                    <a:pt x="4355" y="12306"/>
                  </a:lnTo>
                  <a:lnTo>
                    <a:pt x="4063" y="12705"/>
                  </a:lnTo>
                  <a:lnTo>
                    <a:pt x="3777" y="13105"/>
                  </a:lnTo>
                  <a:lnTo>
                    <a:pt x="3506" y="13489"/>
                  </a:lnTo>
                  <a:lnTo>
                    <a:pt x="2992" y="14242"/>
                  </a:lnTo>
                  <a:lnTo>
                    <a:pt x="2525" y="14964"/>
                  </a:lnTo>
                  <a:lnTo>
                    <a:pt x="2101" y="15670"/>
                  </a:lnTo>
                  <a:lnTo>
                    <a:pt x="1719" y="16316"/>
                  </a:lnTo>
                  <a:lnTo>
                    <a:pt x="1379" y="16930"/>
                  </a:lnTo>
                  <a:lnTo>
                    <a:pt x="1077" y="17498"/>
                  </a:lnTo>
                  <a:lnTo>
                    <a:pt x="817" y="18021"/>
                  </a:lnTo>
                  <a:lnTo>
                    <a:pt x="594" y="18482"/>
                  </a:lnTo>
                  <a:lnTo>
                    <a:pt x="409" y="18881"/>
                  </a:lnTo>
                  <a:lnTo>
                    <a:pt x="260" y="19219"/>
                  </a:lnTo>
                  <a:lnTo>
                    <a:pt x="144" y="19496"/>
                  </a:lnTo>
                  <a:lnTo>
                    <a:pt x="64" y="19695"/>
                  </a:lnTo>
                  <a:lnTo>
                    <a:pt x="0" y="19864"/>
                  </a:lnTo>
                  <a:lnTo>
                    <a:pt x="0" y="19864"/>
                  </a:lnTo>
                  <a:lnTo>
                    <a:pt x="0" y="19864"/>
                  </a:lnTo>
                  <a:lnTo>
                    <a:pt x="563" y="20310"/>
                  </a:lnTo>
                  <a:lnTo>
                    <a:pt x="1125" y="20740"/>
                  </a:lnTo>
                  <a:lnTo>
                    <a:pt x="1682" y="21155"/>
                  </a:lnTo>
                  <a:lnTo>
                    <a:pt x="2244" y="21554"/>
                  </a:lnTo>
                  <a:lnTo>
                    <a:pt x="2806" y="21938"/>
                  </a:lnTo>
                  <a:lnTo>
                    <a:pt x="3363" y="22307"/>
                  </a:lnTo>
                  <a:lnTo>
                    <a:pt x="3920" y="22660"/>
                  </a:lnTo>
                  <a:lnTo>
                    <a:pt x="4482" y="22998"/>
                  </a:lnTo>
                  <a:lnTo>
                    <a:pt x="5039" y="23306"/>
                  </a:lnTo>
                  <a:lnTo>
                    <a:pt x="5591" y="23613"/>
                  </a:lnTo>
                  <a:lnTo>
                    <a:pt x="6148" y="23905"/>
                  </a:lnTo>
                  <a:lnTo>
                    <a:pt x="6705" y="24166"/>
                  </a:lnTo>
                  <a:lnTo>
                    <a:pt x="7257" y="24427"/>
                  </a:lnTo>
                  <a:lnTo>
                    <a:pt x="7808" y="24673"/>
                  </a:lnTo>
                  <a:lnTo>
                    <a:pt x="8360" y="24888"/>
                  </a:lnTo>
                  <a:lnTo>
                    <a:pt x="8912" y="25103"/>
                  </a:lnTo>
                  <a:lnTo>
                    <a:pt x="9458" y="25303"/>
                  </a:lnTo>
                  <a:lnTo>
                    <a:pt x="10009" y="25487"/>
                  </a:lnTo>
                  <a:lnTo>
                    <a:pt x="10556" y="25656"/>
                  </a:lnTo>
                  <a:lnTo>
                    <a:pt x="11097" y="25810"/>
                  </a:lnTo>
                  <a:lnTo>
                    <a:pt x="11643" y="25948"/>
                  </a:lnTo>
                  <a:lnTo>
                    <a:pt x="12184" y="26086"/>
                  </a:lnTo>
                  <a:lnTo>
                    <a:pt x="12725" y="26194"/>
                  </a:lnTo>
                  <a:lnTo>
                    <a:pt x="13266" y="26301"/>
                  </a:lnTo>
                  <a:lnTo>
                    <a:pt x="13807" y="26394"/>
                  </a:lnTo>
                  <a:lnTo>
                    <a:pt x="14343" y="26470"/>
                  </a:lnTo>
                  <a:lnTo>
                    <a:pt x="14879" y="26532"/>
                  </a:lnTo>
                  <a:lnTo>
                    <a:pt x="15409" y="26578"/>
                  </a:lnTo>
                  <a:lnTo>
                    <a:pt x="15940" y="26624"/>
                  </a:lnTo>
                  <a:lnTo>
                    <a:pt x="16470" y="26655"/>
                  </a:lnTo>
                  <a:lnTo>
                    <a:pt x="17001" y="26670"/>
                  </a:lnTo>
                  <a:lnTo>
                    <a:pt x="17526" y="266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4;p34"/>
            <p:cNvSpPr/>
            <p:nvPr/>
          </p:nvSpPr>
          <p:spPr>
            <a:xfrm>
              <a:off x="-653300" y="-3864175"/>
              <a:ext cx="177975" cy="612250"/>
            </a:xfrm>
            <a:custGeom>
              <a:avLst/>
              <a:gdLst/>
              <a:ahLst/>
              <a:cxnLst/>
              <a:rect l="l" t="t" r="r" b="b"/>
              <a:pathLst>
                <a:path w="7119" h="24490" extrusionOk="0">
                  <a:moveTo>
                    <a:pt x="440" y="1"/>
                  </a:moveTo>
                  <a:lnTo>
                    <a:pt x="0" y="139"/>
                  </a:lnTo>
                  <a:lnTo>
                    <a:pt x="16" y="231"/>
                  </a:lnTo>
                  <a:lnTo>
                    <a:pt x="37" y="323"/>
                  </a:lnTo>
                  <a:lnTo>
                    <a:pt x="64" y="416"/>
                  </a:lnTo>
                  <a:lnTo>
                    <a:pt x="90" y="477"/>
                  </a:lnTo>
                  <a:lnTo>
                    <a:pt x="170" y="754"/>
                  </a:lnTo>
                  <a:lnTo>
                    <a:pt x="796" y="2951"/>
                  </a:lnTo>
                  <a:lnTo>
                    <a:pt x="2042" y="7375"/>
                  </a:lnTo>
                  <a:lnTo>
                    <a:pt x="3209" y="11462"/>
                  </a:lnTo>
                  <a:lnTo>
                    <a:pt x="4270" y="15149"/>
                  </a:lnTo>
                  <a:lnTo>
                    <a:pt x="5204" y="18344"/>
                  </a:lnTo>
                  <a:lnTo>
                    <a:pt x="5426" y="19051"/>
                  </a:lnTo>
                  <a:lnTo>
                    <a:pt x="5628" y="19727"/>
                  </a:lnTo>
                  <a:lnTo>
                    <a:pt x="5994" y="20956"/>
                  </a:lnTo>
                  <a:lnTo>
                    <a:pt x="6307" y="22016"/>
                  </a:lnTo>
                  <a:lnTo>
                    <a:pt x="6572" y="22907"/>
                  </a:lnTo>
                  <a:lnTo>
                    <a:pt x="6689" y="23322"/>
                  </a:lnTo>
                  <a:lnTo>
                    <a:pt x="6821" y="23737"/>
                  </a:lnTo>
                  <a:lnTo>
                    <a:pt x="6959" y="24105"/>
                  </a:lnTo>
                  <a:lnTo>
                    <a:pt x="7103" y="24459"/>
                  </a:lnTo>
                  <a:lnTo>
                    <a:pt x="7118" y="24489"/>
                  </a:lnTo>
                  <a:lnTo>
                    <a:pt x="7113" y="24459"/>
                  </a:lnTo>
                  <a:lnTo>
                    <a:pt x="7018" y="23967"/>
                  </a:lnTo>
                  <a:lnTo>
                    <a:pt x="6912" y="23506"/>
                  </a:lnTo>
                  <a:lnTo>
                    <a:pt x="6800" y="23061"/>
                  </a:lnTo>
                  <a:lnTo>
                    <a:pt x="6678" y="22646"/>
                  </a:lnTo>
                  <a:lnTo>
                    <a:pt x="6429" y="21678"/>
                  </a:lnTo>
                  <a:lnTo>
                    <a:pt x="6132" y="20556"/>
                  </a:lnTo>
                  <a:lnTo>
                    <a:pt x="5400" y="17822"/>
                  </a:lnTo>
                  <a:lnTo>
                    <a:pt x="4509" y="14550"/>
                  </a:lnTo>
                  <a:lnTo>
                    <a:pt x="3474" y="10801"/>
                  </a:lnTo>
                  <a:lnTo>
                    <a:pt x="2329" y="6684"/>
                  </a:lnTo>
                  <a:lnTo>
                    <a:pt x="1087" y="2259"/>
                  </a:lnTo>
                  <a:lnTo>
                    <a:pt x="456" y="62"/>
                  </a:lnTo>
                  <a:lnTo>
                    <a:pt x="4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5;p34"/>
            <p:cNvSpPr/>
            <p:nvPr/>
          </p:nvSpPr>
          <p:spPr>
            <a:xfrm>
              <a:off x="-909500" y="-16547400"/>
              <a:ext cx="15800" cy="46125"/>
            </a:xfrm>
            <a:custGeom>
              <a:avLst/>
              <a:gdLst/>
              <a:ahLst/>
              <a:cxnLst/>
              <a:rect l="l" t="t" r="r" b="b"/>
              <a:pathLst>
                <a:path w="632" h="1845" extrusionOk="0">
                  <a:moveTo>
                    <a:pt x="292" y="1"/>
                  </a:moveTo>
                  <a:lnTo>
                    <a:pt x="250" y="16"/>
                  </a:lnTo>
                  <a:lnTo>
                    <a:pt x="212" y="47"/>
                  </a:lnTo>
                  <a:lnTo>
                    <a:pt x="175" y="93"/>
                  </a:lnTo>
                  <a:lnTo>
                    <a:pt x="138" y="154"/>
                  </a:lnTo>
                  <a:lnTo>
                    <a:pt x="117" y="216"/>
                  </a:lnTo>
                  <a:lnTo>
                    <a:pt x="90" y="277"/>
                  </a:lnTo>
                  <a:lnTo>
                    <a:pt x="53" y="416"/>
                  </a:lnTo>
                  <a:lnTo>
                    <a:pt x="27" y="584"/>
                  </a:lnTo>
                  <a:lnTo>
                    <a:pt x="6" y="753"/>
                  </a:lnTo>
                  <a:lnTo>
                    <a:pt x="0" y="922"/>
                  </a:lnTo>
                  <a:lnTo>
                    <a:pt x="11" y="1107"/>
                  </a:lnTo>
                  <a:lnTo>
                    <a:pt x="27" y="1276"/>
                  </a:lnTo>
                  <a:lnTo>
                    <a:pt x="43" y="1368"/>
                  </a:lnTo>
                  <a:lnTo>
                    <a:pt x="59" y="1445"/>
                  </a:lnTo>
                  <a:lnTo>
                    <a:pt x="80" y="1522"/>
                  </a:lnTo>
                  <a:lnTo>
                    <a:pt x="101" y="1583"/>
                  </a:lnTo>
                  <a:lnTo>
                    <a:pt x="149" y="1691"/>
                  </a:lnTo>
                  <a:lnTo>
                    <a:pt x="207" y="1783"/>
                  </a:lnTo>
                  <a:lnTo>
                    <a:pt x="265" y="1829"/>
                  </a:lnTo>
                  <a:lnTo>
                    <a:pt x="324" y="1844"/>
                  </a:lnTo>
                  <a:lnTo>
                    <a:pt x="387" y="1829"/>
                  </a:lnTo>
                  <a:lnTo>
                    <a:pt x="446" y="1767"/>
                  </a:lnTo>
                  <a:lnTo>
                    <a:pt x="478" y="1721"/>
                  </a:lnTo>
                  <a:lnTo>
                    <a:pt x="504" y="1675"/>
                  </a:lnTo>
                  <a:lnTo>
                    <a:pt x="525" y="1629"/>
                  </a:lnTo>
                  <a:lnTo>
                    <a:pt x="562" y="1506"/>
                  </a:lnTo>
                  <a:lnTo>
                    <a:pt x="594" y="1383"/>
                  </a:lnTo>
                  <a:lnTo>
                    <a:pt x="605" y="1291"/>
                  </a:lnTo>
                  <a:lnTo>
                    <a:pt x="616" y="1199"/>
                  </a:lnTo>
                  <a:lnTo>
                    <a:pt x="626" y="1107"/>
                  </a:lnTo>
                  <a:lnTo>
                    <a:pt x="631" y="999"/>
                  </a:lnTo>
                  <a:lnTo>
                    <a:pt x="626" y="815"/>
                  </a:lnTo>
                  <a:lnTo>
                    <a:pt x="616" y="646"/>
                  </a:lnTo>
                  <a:lnTo>
                    <a:pt x="589" y="462"/>
                  </a:lnTo>
                  <a:lnTo>
                    <a:pt x="552" y="308"/>
                  </a:lnTo>
                  <a:lnTo>
                    <a:pt x="531" y="247"/>
                  </a:lnTo>
                  <a:lnTo>
                    <a:pt x="504" y="185"/>
                  </a:lnTo>
                  <a:lnTo>
                    <a:pt x="478" y="124"/>
                  </a:lnTo>
                  <a:lnTo>
                    <a:pt x="451" y="78"/>
                  </a:lnTo>
                  <a:lnTo>
                    <a:pt x="414" y="31"/>
                  </a:lnTo>
                  <a:lnTo>
                    <a:pt x="3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6;p34"/>
            <p:cNvSpPr/>
            <p:nvPr/>
          </p:nvSpPr>
          <p:spPr>
            <a:xfrm>
              <a:off x="-909500" y="-16547400"/>
              <a:ext cx="15800" cy="46125"/>
            </a:xfrm>
            <a:custGeom>
              <a:avLst/>
              <a:gdLst/>
              <a:ahLst/>
              <a:cxnLst/>
              <a:rect l="l" t="t" r="r" b="b"/>
              <a:pathLst>
                <a:path w="632" h="1845" fill="none" extrusionOk="0">
                  <a:moveTo>
                    <a:pt x="504" y="1675"/>
                  </a:moveTo>
                  <a:lnTo>
                    <a:pt x="504" y="1675"/>
                  </a:lnTo>
                  <a:lnTo>
                    <a:pt x="478" y="1721"/>
                  </a:lnTo>
                  <a:lnTo>
                    <a:pt x="446" y="1767"/>
                  </a:lnTo>
                  <a:lnTo>
                    <a:pt x="387" y="1829"/>
                  </a:lnTo>
                  <a:lnTo>
                    <a:pt x="324" y="1844"/>
                  </a:lnTo>
                  <a:lnTo>
                    <a:pt x="265" y="1829"/>
                  </a:lnTo>
                  <a:lnTo>
                    <a:pt x="207" y="1783"/>
                  </a:lnTo>
                  <a:lnTo>
                    <a:pt x="149" y="1691"/>
                  </a:lnTo>
                  <a:lnTo>
                    <a:pt x="101" y="1583"/>
                  </a:lnTo>
                  <a:lnTo>
                    <a:pt x="80" y="1522"/>
                  </a:lnTo>
                  <a:lnTo>
                    <a:pt x="59" y="1445"/>
                  </a:lnTo>
                  <a:lnTo>
                    <a:pt x="59" y="1445"/>
                  </a:lnTo>
                  <a:lnTo>
                    <a:pt x="43" y="1368"/>
                  </a:lnTo>
                  <a:lnTo>
                    <a:pt x="27" y="1276"/>
                  </a:lnTo>
                  <a:lnTo>
                    <a:pt x="11" y="1107"/>
                  </a:lnTo>
                  <a:lnTo>
                    <a:pt x="0" y="922"/>
                  </a:lnTo>
                  <a:lnTo>
                    <a:pt x="6" y="753"/>
                  </a:lnTo>
                  <a:lnTo>
                    <a:pt x="27" y="584"/>
                  </a:lnTo>
                  <a:lnTo>
                    <a:pt x="53" y="416"/>
                  </a:lnTo>
                  <a:lnTo>
                    <a:pt x="90" y="277"/>
                  </a:lnTo>
                  <a:lnTo>
                    <a:pt x="117" y="216"/>
                  </a:lnTo>
                  <a:lnTo>
                    <a:pt x="138" y="154"/>
                  </a:lnTo>
                  <a:lnTo>
                    <a:pt x="138" y="154"/>
                  </a:lnTo>
                  <a:lnTo>
                    <a:pt x="175" y="93"/>
                  </a:lnTo>
                  <a:lnTo>
                    <a:pt x="212" y="47"/>
                  </a:lnTo>
                  <a:lnTo>
                    <a:pt x="250" y="16"/>
                  </a:lnTo>
                  <a:lnTo>
                    <a:pt x="292" y="1"/>
                  </a:lnTo>
                  <a:lnTo>
                    <a:pt x="329" y="1"/>
                  </a:lnTo>
                  <a:lnTo>
                    <a:pt x="372" y="1"/>
                  </a:lnTo>
                  <a:lnTo>
                    <a:pt x="414" y="31"/>
                  </a:lnTo>
                  <a:lnTo>
                    <a:pt x="451" y="78"/>
                  </a:lnTo>
                  <a:lnTo>
                    <a:pt x="451" y="78"/>
                  </a:lnTo>
                  <a:lnTo>
                    <a:pt x="478" y="124"/>
                  </a:lnTo>
                  <a:lnTo>
                    <a:pt x="504" y="185"/>
                  </a:lnTo>
                  <a:lnTo>
                    <a:pt x="531" y="247"/>
                  </a:lnTo>
                  <a:lnTo>
                    <a:pt x="552" y="308"/>
                  </a:lnTo>
                  <a:lnTo>
                    <a:pt x="589" y="462"/>
                  </a:lnTo>
                  <a:lnTo>
                    <a:pt x="616" y="646"/>
                  </a:lnTo>
                  <a:lnTo>
                    <a:pt x="626" y="815"/>
                  </a:lnTo>
                  <a:lnTo>
                    <a:pt x="631" y="999"/>
                  </a:lnTo>
                  <a:lnTo>
                    <a:pt x="626" y="1107"/>
                  </a:lnTo>
                  <a:lnTo>
                    <a:pt x="616" y="1199"/>
                  </a:lnTo>
                  <a:lnTo>
                    <a:pt x="605" y="1291"/>
                  </a:lnTo>
                  <a:lnTo>
                    <a:pt x="594" y="1383"/>
                  </a:lnTo>
                  <a:lnTo>
                    <a:pt x="594" y="1383"/>
                  </a:lnTo>
                  <a:lnTo>
                    <a:pt x="562" y="1506"/>
                  </a:lnTo>
                  <a:lnTo>
                    <a:pt x="525" y="1629"/>
                  </a:lnTo>
                  <a:lnTo>
                    <a:pt x="504" y="16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7;p34"/>
            <p:cNvSpPr/>
            <p:nvPr/>
          </p:nvSpPr>
          <p:spPr>
            <a:xfrm>
              <a:off x="-1279350" y="-14222600"/>
              <a:ext cx="665850" cy="6044950"/>
            </a:xfrm>
            <a:custGeom>
              <a:avLst/>
              <a:gdLst/>
              <a:ahLst/>
              <a:cxnLst/>
              <a:rect l="l" t="t" r="r" b="b"/>
              <a:pathLst>
                <a:path w="26634" h="241798" extrusionOk="0">
                  <a:moveTo>
                    <a:pt x="9904" y="0"/>
                  </a:moveTo>
                  <a:lnTo>
                    <a:pt x="9760" y="16"/>
                  </a:lnTo>
                  <a:lnTo>
                    <a:pt x="9612" y="46"/>
                  </a:lnTo>
                  <a:lnTo>
                    <a:pt x="9469" y="77"/>
                  </a:lnTo>
                  <a:lnTo>
                    <a:pt x="9326" y="123"/>
                  </a:lnTo>
                  <a:lnTo>
                    <a:pt x="9182" y="185"/>
                  </a:lnTo>
                  <a:lnTo>
                    <a:pt x="9039" y="262"/>
                  </a:lnTo>
                  <a:lnTo>
                    <a:pt x="8901" y="338"/>
                  </a:lnTo>
                  <a:lnTo>
                    <a:pt x="8758" y="431"/>
                  </a:lnTo>
                  <a:lnTo>
                    <a:pt x="8620" y="523"/>
                  </a:lnTo>
                  <a:lnTo>
                    <a:pt x="8482" y="630"/>
                  </a:lnTo>
                  <a:lnTo>
                    <a:pt x="8344" y="753"/>
                  </a:lnTo>
                  <a:lnTo>
                    <a:pt x="8206" y="891"/>
                  </a:lnTo>
                  <a:lnTo>
                    <a:pt x="8074" y="1030"/>
                  </a:lnTo>
                  <a:lnTo>
                    <a:pt x="7941" y="1199"/>
                  </a:lnTo>
                  <a:lnTo>
                    <a:pt x="7808" y="1368"/>
                  </a:lnTo>
                  <a:lnTo>
                    <a:pt x="7676" y="1537"/>
                  </a:lnTo>
                  <a:lnTo>
                    <a:pt x="7549" y="1736"/>
                  </a:lnTo>
                  <a:lnTo>
                    <a:pt x="7421" y="1936"/>
                  </a:lnTo>
                  <a:lnTo>
                    <a:pt x="7294" y="2151"/>
                  </a:lnTo>
                  <a:lnTo>
                    <a:pt x="7172" y="2382"/>
                  </a:lnTo>
                  <a:lnTo>
                    <a:pt x="7045" y="2612"/>
                  </a:lnTo>
                  <a:lnTo>
                    <a:pt x="6928" y="2873"/>
                  </a:lnTo>
                  <a:lnTo>
                    <a:pt x="6726" y="3319"/>
                  </a:lnTo>
                  <a:lnTo>
                    <a:pt x="6535" y="3795"/>
                  </a:lnTo>
                  <a:lnTo>
                    <a:pt x="6355" y="4287"/>
                  </a:lnTo>
                  <a:lnTo>
                    <a:pt x="6180" y="4809"/>
                  </a:lnTo>
                  <a:lnTo>
                    <a:pt x="6016" y="5347"/>
                  </a:lnTo>
                  <a:lnTo>
                    <a:pt x="5862" y="5900"/>
                  </a:lnTo>
                  <a:lnTo>
                    <a:pt x="5713" y="6468"/>
                  </a:lnTo>
                  <a:lnTo>
                    <a:pt x="5575" y="7067"/>
                  </a:lnTo>
                  <a:lnTo>
                    <a:pt x="5443" y="7682"/>
                  </a:lnTo>
                  <a:lnTo>
                    <a:pt x="5321" y="8296"/>
                  </a:lnTo>
                  <a:lnTo>
                    <a:pt x="5204" y="8942"/>
                  </a:lnTo>
                  <a:lnTo>
                    <a:pt x="5093" y="9602"/>
                  </a:lnTo>
                  <a:lnTo>
                    <a:pt x="4992" y="10263"/>
                  </a:lnTo>
                  <a:lnTo>
                    <a:pt x="4896" y="10939"/>
                  </a:lnTo>
                  <a:lnTo>
                    <a:pt x="4806" y="11630"/>
                  </a:lnTo>
                  <a:lnTo>
                    <a:pt x="4721" y="12321"/>
                  </a:lnTo>
                  <a:lnTo>
                    <a:pt x="4642" y="13043"/>
                  </a:lnTo>
                  <a:lnTo>
                    <a:pt x="4568" y="13750"/>
                  </a:lnTo>
                  <a:lnTo>
                    <a:pt x="4499" y="14472"/>
                  </a:lnTo>
                  <a:lnTo>
                    <a:pt x="4435" y="15210"/>
                  </a:lnTo>
                  <a:lnTo>
                    <a:pt x="4377" y="15947"/>
                  </a:lnTo>
                  <a:lnTo>
                    <a:pt x="4318" y="16684"/>
                  </a:lnTo>
                  <a:lnTo>
                    <a:pt x="4271" y="17437"/>
                  </a:lnTo>
                  <a:lnTo>
                    <a:pt x="4223" y="18175"/>
                  </a:lnTo>
                  <a:lnTo>
                    <a:pt x="4133" y="19680"/>
                  </a:lnTo>
                  <a:lnTo>
                    <a:pt x="4058" y="21186"/>
                  </a:lnTo>
                  <a:lnTo>
                    <a:pt x="3995" y="22676"/>
                  </a:lnTo>
                  <a:lnTo>
                    <a:pt x="3936" y="24166"/>
                  </a:lnTo>
                  <a:lnTo>
                    <a:pt x="3714" y="29559"/>
                  </a:lnTo>
                  <a:lnTo>
                    <a:pt x="3501" y="34951"/>
                  </a:lnTo>
                  <a:lnTo>
                    <a:pt x="3300" y="40359"/>
                  </a:lnTo>
                  <a:lnTo>
                    <a:pt x="3098" y="45766"/>
                  </a:lnTo>
                  <a:lnTo>
                    <a:pt x="2902" y="51159"/>
                  </a:lnTo>
                  <a:lnTo>
                    <a:pt x="2716" y="56567"/>
                  </a:lnTo>
                  <a:lnTo>
                    <a:pt x="2536" y="61974"/>
                  </a:lnTo>
                  <a:lnTo>
                    <a:pt x="2361" y="67382"/>
                  </a:lnTo>
                  <a:lnTo>
                    <a:pt x="2191" y="72790"/>
                  </a:lnTo>
                  <a:lnTo>
                    <a:pt x="2027" y="78198"/>
                  </a:lnTo>
                  <a:lnTo>
                    <a:pt x="1873" y="83621"/>
                  </a:lnTo>
                  <a:lnTo>
                    <a:pt x="1719" y="89028"/>
                  </a:lnTo>
                  <a:lnTo>
                    <a:pt x="1576" y="94436"/>
                  </a:lnTo>
                  <a:lnTo>
                    <a:pt x="1438" y="99859"/>
                  </a:lnTo>
                  <a:lnTo>
                    <a:pt x="1305" y="105282"/>
                  </a:lnTo>
                  <a:lnTo>
                    <a:pt x="1183" y="110690"/>
                  </a:lnTo>
                  <a:lnTo>
                    <a:pt x="1061" y="116113"/>
                  </a:lnTo>
                  <a:lnTo>
                    <a:pt x="950" y="121536"/>
                  </a:lnTo>
                  <a:lnTo>
                    <a:pt x="839" y="126959"/>
                  </a:lnTo>
                  <a:lnTo>
                    <a:pt x="738" y="132382"/>
                  </a:lnTo>
                  <a:lnTo>
                    <a:pt x="642" y="137806"/>
                  </a:lnTo>
                  <a:lnTo>
                    <a:pt x="558" y="143229"/>
                  </a:lnTo>
                  <a:lnTo>
                    <a:pt x="473" y="148652"/>
                  </a:lnTo>
                  <a:lnTo>
                    <a:pt x="398" y="154090"/>
                  </a:lnTo>
                  <a:lnTo>
                    <a:pt x="324" y="159513"/>
                  </a:lnTo>
                  <a:lnTo>
                    <a:pt x="260" y="164936"/>
                  </a:lnTo>
                  <a:lnTo>
                    <a:pt x="202" y="170375"/>
                  </a:lnTo>
                  <a:lnTo>
                    <a:pt x="154" y="175798"/>
                  </a:lnTo>
                  <a:lnTo>
                    <a:pt x="107" y="181237"/>
                  </a:lnTo>
                  <a:lnTo>
                    <a:pt x="70" y="186660"/>
                  </a:lnTo>
                  <a:lnTo>
                    <a:pt x="32" y="192098"/>
                  </a:lnTo>
                  <a:lnTo>
                    <a:pt x="6" y="197521"/>
                  </a:lnTo>
                  <a:lnTo>
                    <a:pt x="1" y="198028"/>
                  </a:lnTo>
                  <a:lnTo>
                    <a:pt x="1" y="198627"/>
                  </a:lnTo>
                  <a:lnTo>
                    <a:pt x="1" y="199426"/>
                  </a:lnTo>
                  <a:lnTo>
                    <a:pt x="11" y="200425"/>
                  </a:lnTo>
                  <a:lnTo>
                    <a:pt x="22" y="201608"/>
                  </a:lnTo>
                  <a:lnTo>
                    <a:pt x="48" y="202960"/>
                  </a:lnTo>
                  <a:lnTo>
                    <a:pt x="85" y="204450"/>
                  </a:lnTo>
                  <a:lnTo>
                    <a:pt x="133" y="206063"/>
                  </a:lnTo>
                  <a:lnTo>
                    <a:pt x="165" y="206923"/>
                  </a:lnTo>
                  <a:lnTo>
                    <a:pt x="202" y="207799"/>
                  </a:lnTo>
                  <a:lnTo>
                    <a:pt x="239" y="208705"/>
                  </a:lnTo>
                  <a:lnTo>
                    <a:pt x="287" y="209627"/>
                  </a:lnTo>
                  <a:lnTo>
                    <a:pt x="335" y="210580"/>
                  </a:lnTo>
                  <a:lnTo>
                    <a:pt x="393" y="211532"/>
                  </a:lnTo>
                  <a:lnTo>
                    <a:pt x="451" y="212515"/>
                  </a:lnTo>
                  <a:lnTo>
                    <a:pt x="520" y="213514"/>
                  </a:lnTo>
                  <a:lnTo>
                    <a:pt x="595" y="214513"/>
                  </a:lnTo>
                  <a:lnTo>
                    <a:pt x="674" y="215542"/>
                  </a:lnTo>
                  <a:lnTo>
                    <a:pt x="759" y="216556"/>
                  </a:lnTo>
                  <a:lnTo>
                    <a:pt x="855" y="217601"/>
                  </a:lnTo>
                  <a:lnTo>
                    <a:pt x="955" y="218630"/>
                  </a:lnTo>
                  <a:lnTo>
                    <a:pt x="1061" y="219659"/>
                  </a:lnTo>
                  <a:lnTo>
                    <a:pt x="1178" y="220704"/>
                  </a:lnTo>
                  <a:lnTo>
                    <a:pt x="1305" y="221733"/>
                  </a:lnTo>
                  <a:lnTo>
                    <a:pt x="1438" y="222762"/>
                  </a:lnTo>
                  <a:lnTo>
                    <a:pt x="1581" y="223792"/>
                  </a:lnTo>
                  <a:lnTo>
                    <a:pt x="1730" y="224806"/>
                  </a:lnTo>
                  <a:lnTo>
                    <a:pt x="1889" y="225820"/>
                  </a:lnTo>
                  <a:lnTo>
                    <a:pt x="2059" y="226818"/>
                  </a:lnTo>
                  <a:lnTo>
                    <a:pt x="2239" y="227801"/>
                  </a:lnTo>
                  <a:lnTo>
                    <a:pt x="2430" y="228754"/>
                  </a:lnTo>
                  <a:lnTo>
                    <a:pt x="2632" y="229706"/>
                  </a:lnTo>
                  <a:lnTo>
                    <a:pt x="2732" y="230167"/>
                  </a:lnTo>
                  <a:lnTo>
                    <a:pt x="2838" y="230628"/>
                  </a:lnTo>
                  <a:lnTo>
                    <a:pt x="2950" y="231089"/>
                  </a:lnTo>
                  <a:lnTo>
                    <a:pt x="3061" y="231535"/>
                  </a:lnTo>
                  <a:lnTo>
                    <a:pt x="3178" y="231980"/>
                  </a:lnTo>
                  <a:lnTo>
                    <a:pt x="3295" y="232410"/>
                  </a:lnTo>
                  <a:lnTo>
                    <a:pt x="3417" y="232841"/>
                  </a:lnTo>
                  <a:lnTo>
                    <a:pt x="3539" y="233271"/>
                  </a:lnTo>
                  <a:lnTo>
                    <a:pt x="3666" y="233685"/>
                  </a:lnTo>
                  <a:lnTo>
                    <a:pt x="3793" y="234085"/>
                  </a:lnTo>
                  <a:lnTo>
                    <a:pt x="3926" y="234484"/>
                  </a:lnTo>
                  <a:lnTo>
                    <a:pt x="4064" y="234884"/>
                  </a:lnTo>
                  <a:lnTo>
                    <a:pt x="4202" y="235268"/>
                  </a:lnTo>
                  <a:lnTo>
                    <a:pt x="4345" y="235652"/>
                  </a:lnTo>
                  <a:lnTo>
                    <a:pt x="4488" y="236005"/>
                  </a:lnTo>
                  <a:lnTo>
                    <a:pt x="4637" y="236374"/>
                  </a:lnTo>
                  <a:lnTo>
                    <a:pt x="4790" y="236727"/>
                  </a:lnTo>
                  <a:lnTo>
                    <a:pt x="4944" y="237065"/>
                  </a:lnTo>
                  <a:lnTo>
                    <a:pt x="5098" y="237388"/>
                  </a:lnTo>
                  <a:lnTo>
                    <a:pt x="5262" y="237711"/>
                  </a:lnTo>
                  <a:lnTo>
                    <a:pt x="5427" y="238018"/>
                  </a:lnTo>
                  <a:lnTo>
                    <a:pt x="5591" y="238325"/>
                  </a:lnTo>
                  <a:lnTo>
                    <a:pt x="5766" y="238617"/>
                  </a:lnTo>
                  <a:lnTo>
                    <a:pt x="5941" y="238893"/>
                  </a:lnTo>
                  <a:lnTo>
                    <a:pt x="6116" y="239155"/>
                  </a:lnTo>
                  <a:lnTo>
                    <a:pt x="6297" y="239416"/>
                  </a:lnTo>
                  <a:lnTo>
                    <a:pt x="6482" y="239662"/>
                  </a:lnTo>
                  <a:lnTo>
                    <a:pt x="6673" y="239892"/>
                  </a:lnTo>
                  <a:lnTo>
                    <a:pt x="6864" y="240123"/>
                  </a:lnTo>
                  <a:lnTo>
                    <a:pt x="7061" y="240322"/>
                  </a:lnTo>
                  <a:lnTo>
                    <a:pt x="7262" y="240522"/>
                  </a:lnTo>
                  <a:lnTo>
                    <a:pt x="7464" y="240706"/>
                  </a:lnTo>
                  <a:lnTo>
                    <a:pt x="7671" y="240875"/>
                  </a:lnTo>
                  <a:lnTo>
                    <a:pt x="7883" y="241029"/>
                  </a:lnTo>
                  <a:lnTo>
                    <a:pt x="8095" y="241167"/>
                  </a:lnTo>
                  <a:lnTo>
                    <a:pt x="8318" y="241290"/>
                  </a:lnTo>
                  <a:lnTo>
                    <a:pt x="8540" y="241413"/>
                  </a:lnTo>
                  <a:lnTo>
                    <a:pt x="8763" y="241505"/>
                  </a:lnTo>
                  <a:lnTo>
                    <a:pt x="8997" y="241597"/>
                  </a:lnTo>
                  <a:lnTo>
                    <a:pt x="9230" y="241659"/>
                  </a:lnTo>
                  <a:lnTo>
                    <a:pt x="9469" y="241720"/>
                  </a:lnTo>
                  <a:lnTo>
                    <a:pt x="9713" y="241766"/>
                  </a:lnTo>
                  <a:lnTo>
                    <a:pt x="9957" y="241782"/>
                  </a:lnTo>
                  <a:lnTo>
                    <a:pt x="10206" y="241797"/>
                  </a:lnTo>
                  <a:lnTo>
                    <a:pt x="10710" y="241782"/>
                  </a:lnTo>
                  <a:lnTo>
                    <a:pt x="11203" y="241736"/>
                  </a:lnTo>
                  <a:lnTo>
                    <a:pt x="11691" y="241674"/>
                  </a:lnTo>
                  <a:lnTo>
                    <a:pt x="12174" y="241582"/>
                  </a:lnTo>
                  <a:lnTo>
                    <a:pt x="12646" y="241459"/>
                  </a:lnTo>
                  <a:lnTo>
                    <a:pt x="13113" y="241321"/>
                  </a:lnTo>
                  <a:lnTo>
                    <a:pt x="13569" y="241152"/>
                  </a:lnTo>
                  <a:lnTo>
                    <a:pt x="14020" y="240967"/>
                  </a:lnTo>
                  <a:lnTo>
                    <a:pt x="14465" y="240737"/>
                  </a:lnTo>
                  <a:lnTo>
                    <a:pt x="14900" y="240507"/>
                  </a:lnTo>
                  <a:lnTo>
                    <a:pt x="15330" y="240230"/>
                  </a:lnTo>
                  <a:lnTo>
                    <a:pt x="15754" y="239938"/>
                  </a:lnTo>
                  <a:lnTo>
                    <a:pt x="16168" y="239616"/>
                  </a:lnTo>
                  <a:lnTo>
                    <a:pt x="16571" y="239278"/>
                  </a:lnTo>
                  <a:lnTo>
                    <a:pt x="16974" y="238909"/>
                  </a:lnTo>
                  <a:lnTo>
                    <a:pt x="17361" y="238509"/>
                  </a:lnTo>
                  <a:lnTo>
                    <a:pt x="17749" y="238095"/>
                  </a:lnTo>
                  <a:lnTo>
                    <a:pt x="18125" y="237649"/>
                  </a:lnTo>
                  <a:lnTo>
                    <a:pt x="18491" y="237188"/>
                  </a:lnTo>
                  <a:lnTo>
                    <a:pt x="18852" y="236681"/>
                  </a:lnTo>
                  <a:lnTo>
                    <a:pt x="19207" y="236174"/>
                  </a:lnTo>
                  <a:lnTo>
                    <a:pt x="19552" y="235621"/>
                  </a:lnTo>
                  <a:lnTo>
                    <a:pt x="19886" y="235068"/>
                  </a:lnTo>
                  <a:lnTo>
                    <a:pt x="20215" y="234469"/>
                  </a:lnTo>
                  <a:lnTo>
                    <a:pt x="20539" y="233854"/>
                  </a:lnTo>
                  <a:lnTo>
                    <a:pt x="20852" y="233209"/>
                  </a:lnTo>
                  <a:lnTo>
                    <a:pt x="21159" y="232549"/>
                  </a:lnTo>
                  <a:lnTo>
                    <a:pt x="21456" y="231857"/>
                  </a:lnTo>
                  <a:lnTo>
                    <a:pt x="21748" y="231151"/>
                  </a:lnTo>
                  <a:lnTo>
                    <a:pt x="22029" y="230398"/>
                  </a:lnTo>
                  <a:lnTo>
                    <a:pt x="22305" y="229645"/>
                  </a:lnTo>
                  <a:lnTo>
                    <a:pt x="22570" y="228862"/>
                  </a:lnTo>
                  <a:lnTo>
                    <a:pt x="22825" y="228047"/>
                  </a:lnTo>
                  <a:lnTo>
                    <a:pt x="23074" y="227218"/>
                  </a:lnTo>
                  <a:lnTo>
                    <a:pt x="23318" y="226357"/>
                  </a:lnTo>
                  <a:lnTo>
                    <a:pt x="23552" y="225466"/>
                  </a:lnTo>
                  <a:lnTo>
                    <a:pt x="23774" y="224560"/>
                  </a:lnTo>
                  <a:lnTo>
                    <a:pt x="23992" y="223638"/>
                  </a:lnTo>
                  <a:lnTo>
                    <a:pt x="24199" y="222686"/>
                  </a:lnTo>
                  <a:lnTo>
                    <a:pt x="24400" y="221702"/>
                  </a:lnTo>
                  <a:lnTo>
                    <a:pt x="24591" y="220704"/>
                  </a:lnTo>
                  <a:lnTo>
                    <a:pt x="24777" y="219674"/>
                  </a:lnTo>
                  <a:lnTo>
                    <a:pt x="24952" y="218630"/>
                  </a:lnTo>
                  <a:lnTo>
                    <a:pt x="25116" y="217554"/>
                  </a:lnTo>
                  <a:lnTo>
                    <a:pt x="25275" y="216464"/>
                  </a:lnTo>
                  <a:lnTo>
                    <a:pt x="25424" y="215342"/>
                  </a:lnTo>
                  <a:lnTo>
                    <a:pt x="25562" y="214205"/>
                  </a:lnTo>
                  <a:lnTo>
                    <a:pt x="25695" y="213038"/>
                  </a:lnTo>
                  <a:lnTo>
                    <a:pt x="25822" y="211839"/>
                  </a:lnTo>
                  <a:lnTo>
                    <a:pt x="25933" y="210626"/>
                  </a:lnTo>
                  <a:lnTo>
                    <a:pt x="26039" y="209397"/>
                  </a:lnTo>
                  <a:lnTo>
                    <a:pt x="26140" y="208137"/>
                  </a:lnTo>
                  <a:lnTo>
                    <a:pt x="26230" y="206862"/>
                  </a:lnTo>
                  <a:lnTo>
                    <a:pt x="26310" y="205556"/>
                  </a:lnTo>
                  <a:lnTo>
                    <a:pt x="26379" y="204219"/>
                  </a:lnTo>
                  <a:lnTo>
                    <a:pt x="26442" y="202883"/>
                  </a:lnTo>
                  <a:lnTo>
                    <a:pt x="26495" y="201500"/>
                  </a:lnTo>
                  <a:lnTo>
                    <a:pt x="26543" y="200102"/>
                  </a:lnTo>
                  <a:lnTo>
                    <a:pt x="26575" y="198689"/>
                  </a:lnTo>
                  <a:lnTo>
                    <a:pt x="26607" y="197245"/>
                  </a:lnTo>
                  <a:lnTo>
                    <a:pt x="26623" y="195785"/>
                  </a:lnTo>
                  <a:lnTo>
                    <a:pt x="26633" y="194295"/>
                  </a:lnTo>
                  <a:lnTo>
                    <a:pt x="26633" y="192789"/>
                  </a:lnTo>
                  <a:lnTo>
                    <a:pt x="26623" y="191253"/>
                  </a:lnTo>
                  <a:lnTo>
                    <a:pt x="26575" y="186214"/>
                  </a:lnTo>
                  <a:lnTo>
                    <a:pt x="26517" y="181175"/>
                  </a:lnTo>
                  <a:lnTo>
                    <a:pt x="26448" y="176151"/>
                  </a:lnTo>
                  <a:lnTo>
                    <a:pt x="26373" y="171112"/>
                  </a:lnTo>
                  <a:lnTo>
                    <a:pt x="26289" y="166073"/>
                  </a:lnTo>
                  <a:lnTo>
                    <a:pt x="26193" y="161050"/>
                  </a:lnTo>
                  <a:lnTo>
                    <a:pt x="26092" y="156011"/>
                  </a:lnTo>
                  <a:lnTo>
                    <a:pt x="25976" y="150987"/>
                  </a:lnTo>
                  <a:lnTo>
                    <a:pt x="25854" y="145963"/>
                  </a:lnTo>
                  <a:lnTo>
                    <a:pt x="25716" y="140940"/>
                  </a:lnTo>
                  <a:lnTo>
                    <a:pt x="25573" y="135916"/>
                  </a:lnTo>
                  <a:lnTo>
                    <a:pt x="25413" y="130908"/>
                  </a:lnTo>
                  <a:lnTo>
                    <a:pt x="25244" y="125884"/>
                  </a:lnTo>
                  <a:lnTo>
                    <a:pt x="25063" y="120876"/>
                  </a:lnTo>
                  <a:lnTo>
                    <a:pt x="24872" y="115883"/>
                  </a:lnTo>
                  <a:lnTo>
                    <a:pt x="24665" y="110874"/>
                  </a:lnTo>
                  <a:lnTo>
                    <a:pt x="24559" y="108386"/>
                  </a:lnTo>
                  <a:lnTo>
                    <a:pt x="24453" y="105881"/>
                  </a:lnTo>
                  <a:lnTo>
                    <a:pt x="24337" y="103393"/>
                  </a:lnTo>
                  <a:lnTo>
                    <a:pt x="24220" y="100889"/>
                  </a:lnTo>
                  <a:lnTo>
                    <a:pt x="24103" y="98400"/>
                  </a:lnTo>
                  <a:lnTo>
                    <a:pt x="23981" y="95911"/>
                  </a:lnTo>
                  <a:lnTo>
                    <a:pt x="23854" y="93422"/>
                  </a:lnTo>
                  <a:lnTo>
                    <a:pt x="23721" y="90933"/>
                  </a:lnTo>
                  <a:lnTo>
                    <a:pt x="23589" y="88445"/>
                  </a:lnTo>
                  <a:lnTo>
                    <a:pt x="23456" y="85971"/>
                  </a:lnTo>
                  <a:lnTo>
                    <a:pt x="23313" y="83482"/>
                  </a:lnTo>
                  <a:lnTo>
                    <a:pt x="23170" y="81009"/>
                  </a:lnTo>
                  <a:lnTo>
                    <a:pt x="23026" y="78520"/>
                  </a:lnTo>
                  <a:lnTo>
                    <a:pt x="22873" y="76047"/>
                  </a:lnTo>
                  <a:lnTo>
                    <a:pt x="22719" y="73573"/>
                  </a:lnTo>
                  <a:lnTo>
                    <a:pt x="22565" y="71100"/>
                  </a:lnTo>
                  <a:lnTo>
                    <a:pt x="22401" y="68626"/>
                  </a:lnTo>
                  <a:lnTo>
                    <a:pt x="22236" y="66153"/>
                  </a:lnTo>
                  <a:lnTo>
                    <a:pt x="22066" y="63695"/>
                  </a:lnTo>
                  <a:lnTo>
                    <a:pt x="21897" y="61222"/>
                  </a:lnTo>
                  <a:lnTo>
                    <a:pt x="21722" y="58763"/>
                  </a:lnTo>
                  <a:lnTo>
                    <a:pt x="21541" y="56305"/>
                  </a:lnTo>
                  <a:lnTo>
                    <a:pt x="21356" y="53847"/>
                  </a:lnTo>
                  <a:lnTo>
                    <a:pt x="21170" y="51389"/>
                  </a:lnTo>
                  <a:lnTo>
                    <a:pt x="20979" y="48931"/>
                  </a:lnTo>
                  <a:lnTo>
                    <a:pt x="20783" y="46488"/>
                  </a:lnTo>
                  <a:lnTo>
                    <a:pt x="20586" y="44030"/>
                  </a:lnTo>
                  <a:lnTo>
                    <a:pt x="20380" y="41588"/>
                  </a:lnTo>
                  <a:lnTo>
                    <a:pt x="20173" y="39145"/>
                  </a:lnTo>
                  <a:lnTo>
                    <a:pt x="19961" y="36702"/>
                  </a:lnTo>
                  <a:lnTo>
                    <a:pt x="19748" y="34260"/>
                  </a:lnTo>
                  <a:lnTo>
                    <a:pt x="19526" y="31817"/>
                  </a:lnTo>
                  <a:lnTo>
                    <a:pt x="19377" y="30142"/>
                  </a:lnTo>
                  <a:lnTo>
                    <a:pt x="19218" y="28468"/>
                  </a:lnTo>
                  <a:lnTo>
                    <a:pt x="19054" y="26778"/>
                  </a:lnTo>
                  <a:lnTo>
                    <a:pt x="18879" y="25103"/>
                  </a:lnTo>
                  <a:lnTo>
                    <a:pt x="18693" y="23444"/>
                  </a:lnTo>
                  <a:lnTo>
                    <a:pt x="18597" y="22615"/>
                  </a:lnTo>
                  <a:lnTo>
                    <a:pt x="18502" y="21785"/>
                  </a:lnTo>
                  <a:lnTo>
                    <a:pt x="18396" y="20971"/>
                  </a:lnTo>
                  <a:lnTo>
                    <a:pt x="18290" y="20156"/>
                  </a:lnTo>
                  <a:lnTo>
                    <a:pt x="18184" y="19342"/>
                  </a:lnTo>
                  <a:lnTo>
                    <a:pt x="18067" y="18543"/>
                  </a:lnTo>
                  <a:lnTo>
                    <a:pt x="17950" y="17745"/>
                  </a:lnTo>
                  <a:lnTo>
                    <a:pt x="17828" y="16961"/>
                  </a:lnTo>
                  <a:lnTo>
                    <a:pt x="17701" y="16177"/>
                  </a:lnTo>
                  <a:lnTo>
                    <a:pt x="17574" y="15409"/>
                  </a:lnTo>
                  <a:lnTo>
                    <a:pt x="17436" y="14641"/>
                  </a:lnTo>
                  <a:lnTo>
                    <a:pt x="17293" y="13888"/>
                  </a:lnTo>
                  <a:lnTo>
                    <a:pt x="17149" y="13151"/>
                  </a:lnTo>
                  <a:lnTo>
                    <a:pt x="16995" y="12414"/>
                  </a:lnTo>
                  <a:lnTo>
                    <a:pt x="16836" y="11692"/>
                  </a:lnTo>
                  <a:lnTo>
                    <a:pt x="16672" y="10969"/>
                  </a:lnTo>
                  <a:lnTo>
                    <a:pt x="16502" y="10278"/>
                  </a:lnTo>
                  <a:lnTo>
                    <a:pt x="16327" y="9587"/>
                  </a:lnTo>
                  <a:lnTo>
                    <a:pt x="16147" y="8911"/>
                  </a:lnTo>
                  <a:lnTo>
                    <a:pt x="15956" y="8266"/>
                  </a:lnTo>
                  <a:lnTo>
                    <a:pt x="15760" y="7605"/>
                  </a:lnTo>
                  <a:lnTo>
                    <a:pt x="15558" y="6975"/>
                  </a:lnTo>
                  <a:lnTo>
                    <a:pt x="15346" y="6376"/>
                  </a:lnTo>
                  <a:lnTo>
                    <a:pt x="15123" y="5777"/>
                  </a:lnTo>
                  <a:lnTo>
                    <a:pt x="14895" y="5208"/>
                  </a:lnTo>
                  <a:lnTo>
                    <a:pt x="14656" y="4671"/>
                  </a:lnTo>
                  <a:lnTo>
                    <a:pt x="14407" y="4148"/>
                  </a:lnTo>
                  <a:lnTo>
                    <a:pt x="14158" y="3657"/>
                  </a:lnTo>
                  <a:lnTo>
                    <a:pt x="13898" y="3196"/>
                  </a:lnTo>
                  <a:lnTo>
                    <a:pt x="13633" y="2766"/>
                  </a:lnTo>
                  <a:lnTo>
                    <a:pt x="13362" y="2351"/>
                  </a:lnTo>
                  <a:lnTo>
                    <a:pt x="13086" y="1982"/>
                  </a:lnTo>
                  <a:lnTo>
                    <a:pt x="12810" y="1629"/>
                  </a:lnTo>
                  <a:lnTo>
                    <a:pt x="12529" y="1306"/>
                  </a:lnTo>
                  <a:lnTo>
                    <a:pt x="12243" y="1030"/>
                  </a:lnTo>
                  <a:lnTo>
                    <a:pt x="11951" y="769"/>
                  </a:lnTo>
                  <a:lnTo>
                    <a:pt x="11659" y="553"/>
                  </a:lnTo>
                  <a:lnTo>
                    <a:pt x="11368" y="369"/>
                  </a:lnTo>
                  <a:lnTo>
                    <a:pt x="11076" y="215"/>
                  </a:lnTo>
                  <a:lnTo>
                    <a:pt x="10784" y="108"/>
                  </a:lnTo>
                  <a:lnTo>
                    <a:pt x="10636" y="77"/>
                  </a:lnTo>
                  <a:lnTo>
                    <a:pt x="10487" y="31"/>
                  </a:lnTo>
                  <a:lnTo>
                    <a:pt x="10344" y="16"/>
                  </a:lnTo>
                  <a:lnTo>
                    <a:pt x="1019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18;p34"/>
            <p:cNvSpPr/>
            <p:nvPr/>
          </p:nvSpPr>
          <p:spPr>
            <a:xfrm>
              <a:off x="-1279350" y="-14222600"/>
              <a:ext cx="665850" cy="6044950"/>
            </a:xfrm>
            <a:custGeom>
              <a:avLst/>
              <a:gdLst/>
              <a:ahLst/>
              <a:cxnLst/>
              <a:rect l="l" t="t" r="r" b="b"/>
              <a:pathLst>
                <a:path w="26634" h="241798" fill="none" extrusionOk="0">
                  <a:moveTo>
                    <a:pt x="26623" y="191253"/>
                  </a:moveTo>
                  <a:lnTo>
                    <a:pt x="26623" y="191253"/>
                  </a:lnTo>
                  <a:lnTo>
                    <a:pt x="26575" y="186214"/>
                  </a:lnTo>
                  <a:lnTo>
                    <a:pt x="26517" y="181175"/>
                  </a:lnTo>
                  <a:lnTo>
                    <a:pt x="26448" y="176151"/>
                  </a:lnTo>
                  <a:lnTo>
                    <a:pt x="26373" y="171112"/>
                  </a:lnTo>
                  <a:lnTo>
                    <a:pt x="26289" y="166073"/>
                  </a:lnTo>
                  <a:lnTo>
                    <a:pt x="26193" y="161050"/>
                  </a:lnTo>
                  <a:lnTo>
                    <a:pt x="26092" y="156011"/>
                  </a:lnTo>
                  <a:lnTo>
                    <a:pt x="25976" y="150987"/>
                  </a:lnTo>
                  <a:lnTo>
                    <a:pt x="25854" y="145963"/>
                  </a:lnTo>
                  <a:lnTo>
                    <a:pt x="25716" y="140940"/>
                  </a:lnTo>
                  <a:lnTo>
                    <a:pt x="25573" y="135916"/>
                  </a:lnTo>
                  <a:lnTo>
                    <a:pt x="25413" y="130908"/>
                  </a:lnTo>
                  <a:lnTo>
                    <a:pt x="25244" y="125884"/>
                  </a:lnTo>
                  <a:lnTo>
                    <a:pt x="25063" y="120876"/>
                  </a:lnTo>
                  <a:lnTo>
                    <a:pt x="24872" y="115883"/>
                  </a:lnTo>
                  <a:lnTo>
                    <a:pt x="24665" y="110874"/>
                  </a:lnTo>
                  <a:lnTo>
                    <a:pt x="24559" y="108386"/>
                  </a:lnTo>
                  <a:lnTo>
                    <a:pt x="24453" y="105881"/>
                  </a:lnTo>
                  <a:lnTo>
                    <a:pt x="24337" y="103393"/>
                  </a:lnTo>
                  <a:lnTo>
                    <a:pt x="24220" y="100889"/>
                  </a:lnTo>
                  <a:lnTo>
                    <a:pt x="24103" y="98400"/>
                  </a:lnTo>
                  <a:lnTo>
                    <a:pt x="23981" y="95911"/>
                  </a:lnTo>
                  <a:lnTo>
                    <a:pt x="23854" y="93422"/>
                  </a:lnTo>
                  <a:lnTo>
                    <a:pt x="23721" y="90933"/>
                  </a:lnTo>
                  <a:lnTo>
                    <a:pt x="23589" y="88445"/>
                  </a:lnTo>
                  <a:lnTo>
                    <a:pt x="23456" y="85971"/>
                  </a:lnTo>
                  <a:lnTo>
                    <a:pt x="23313" y="83482"/>
                  </a:lnTo>
                  <a:lnTo>
                    <a:pt x="23170" y="81009"/>
                  </a:lnTo>
                  <a:lnTo>
                    <a:pt x="23026" y="78520"/>
                  </a:lnTo>
                  <a:lnTo>
                    <a:pt x="22873" y="76047"/>
                  </a:lnTo>
                  <a:lnTo>
                    <a:pt x="22719" y="73573"/>
                  </a:lnTo>
                  <a:lnTo>
                    <a:pt x="22565" y="71100"/>
                  </a:lnTo>
                  <a:lnTo>
                    <a:pt x="22401" y="68626"/>
                  </a:lnTo>
                  <a:lnTo>
                    <a:pt x="22236" y="66153"/>
                  </a:lnTo>
                  <a:lnTo>
                    <a:pt x="22066" y="63695"/>
                  </a:lnTo>
                  <a:lnTo>
                    <a:pt x="21897" y="61222"/>
                  </a:lnTo>
                  <a:lnTo>
                    <a:pt x="21722" y="58763"/>
                  </a:lnTo>
                  <a:lnTo>
                    <a:pt x="21541" y="56305"/>
                  </a:lnTo>
                  <a:lnTo>
                    <a:pt x="21356" y="53847"/>
                  </a:lnTo>
                  <a:lnTo>
                    <a:pt x="21170" y="51389"/>
                  </a:lnTo>
                  <a:lnTo>
                    <a:pt x="20979" y="48931"/>
                  </a:lnTo>
                  <a:lnTo>
                    <a:pt x="20783" y="46488"/>
                  </a:lnTo>
                  <a:lnTo>
                    <a:pt x="20586" y="44030"/>
                  </a:lnTo>
                  <a:lnTo>
                    <a:pt x="20380" y="41588"/>
                  </a:lnTo>
                  <a:lnTo>
                    <a:pt x="20173" y="39145"/>
                  </a:lnTo>
                  <a:lnTo>
                    <a:pt x="19961" y="36702"/>
                  </a:lnTo>
                  <a:lnTo>
                    <a:pt x="19748" y="34260"/>
                  </a:lnTo>
                  <a:lnTo>
                    <a:pt x="19526" y="31817"/>
                  </a:lnTo>
                  <a:lnTo>
                    <a:pt x="19526" y="31817"/>
                  </a:lnTo>
                  <a:lnTo>
                    <a:pt x="19377" y="30142"/>
                  </a:lnTo>
                  <a:lnTo>
                    <a:pt x="19218" y="28468"/>
                  </a:lnTo>
                  <a:lnTo>
                    <a:pt x="19054" y="26778"/>
                  </a:lnTo>
                  <a:lnTo>
                    <a:pt x="18879" y="25103"/>
                  </a:lnTo>
                  <a:lnTo>
                    <a:pt x="18693" y="23444"/>
                  </a:lnTo>
                  <a:lnTo>
                    <a:pt x="18597" y="22615"/>
                  </a:lnTo>
                  <a:lnTo>
                    <a:pt x="18502" y="21785"/>
                  </a:lnTo>
                  <a:lnTo>
                    <a:pt x="18396" y="20971"/>
                  </a:lnTo>
                  <a:lnTo>
                    <a:pt x="18290" y="20156"/>
                  </a:lnTo>
                  <a:lnTo>
                    <a:pt x="18184" y="19342"/>
                  </a:lnTo>
                  <a:lnTo>
                    <a:pt x="18067" y="18543"/>
                  </a:lnTo>
                  <a:lnTo>
                    <a:pt x="17950" y="17745"/>
                  </a:lnTo>
                  <a:lnTo>
                    <a:pt x="17828" y="16961"/>
                  </a:lnTo>
                  <a:lnTo>
                    <a:pt x="17701" y="16177"/>
                  </a:lnTo>
                  <a:lnTo>
                    <a:pt x="17574" y="15409"/>
                  </a:lnTo>
                  <a:lnTo>
                    <a:pt x="17436" y="14641"/>
                  </a:lnTo>
                  <a:lnTo>
                    <a:pt x="17293" y="13888"/>
                  </a:lnTo>
                  <a:lnTo>
                    <a:pt x="17149" y="13151"/>
                  </a:lnTo>
                  <a:lnTo>
                    <a:pt x="16995" y="12414"/>
                  </a:lnTo>
                  <a:lnTo>
                    <a:pt x="16836" y="11692"/>
                  </a:lnTo>
                  <a:lnTo>
                    <a:pt x="16672" y="10969"/>
                  </a:lnTo>
                  <a:lnTo>
                    <a:pt x="16502" y="10278"/>
                  </a:lnTo>
                  <a:lnTo>
                    <a:pt x="16327" y="9587"/>
                  </a:lnTo>
                  <a:lnTo>
                    <a:pt x="16147" y="8911"/>
                  </a:lnTo>
                  <a:lnTo>
                    <a:pt x="15956" y="8266"/>
                  </a:lnTo>
                  <a:lnTo>
                    <a:pt x="15760" y="7605"/>
                  </a:lnTo>
                  <a:lnTo>
                    <a:pt x="15558" y="6975"/>
                  </a:lnTo>
                  <a:lnTo>
                    <a:pt x="15558" y="6975"/>
                  </a:lnTo>
                  <a:lnTo>
                    <a:pt x="15346" y="6376"/>
                  </a:lnTo>
                  <a:lnTo>
                    <a:pt x="15123" y="5777"/>
                  </a:lnTo>
                  <a:lnTo>
                    <a:pt x="14895" y="5208"/>
                  </a:lnTo>
                  <a:lnTo>
                    <a:pt x="14656" y="4671"/>
                  </a:lnTo>
                  <a:lnTo>
                    <a:pt x="14407" y="4148"/>
                  </a:lnTo>
                  <a:lnTo>
                    <a:pt x="14158" y="3657"/>
                  </a:lnTo>
                  <a:lnTo>
                    <a:pt x="13898" y="3196"/>
                  </a:lnTo>
                  <a:lnTo>
                    <a:pt x="13633" y="2766"/>
                  </a:lnTo>
                  <a:lnTo>
                    <a:pt x="13362" y="2351"/>
                  </a:lnTo>
                  <a:lnTo>
                    <a:pt x="13086" y="1982"/>
                  </a:lnTo>
                  <a:lnTo>
                    <a:pt x="12810" y="1629"/>
                  </a:lnTo>
                  <a:lnTo>
                    <a:pt x="12529" y="1306"/>
                  </a:lnTo>
                  <a:lnTo>
                    <a:pt x="12243" y="1030"/>
                  </a:lnTo>
                  <a:lnTo>
                    <a:pt x="11951" y="769"/>
                  </a:lnTo>
                  <a:lnTo>
                    <a:pt x="11659" y="553"/>
                  </a:lnTo>
                  <a:lnTo>
                    <a:pt x="11368" y="369"/>
                  </a:lnTo>
                  <a:lnTo>
                    <a:pt x="11076" y="215"/>
                  </a:lnTo>
                  <a:lnTo>
                    <a:pt x="10784" y="108"/>
                  </a:lnTo>
                  <a:lnTo>
                    <a:pt x="10636" y="77"/>
                  </a:lnTo>
                  <a:lnTo>
                    <a:pt x="10487" y="31"/>
                  </a:lnTo>
                  <a:lnTo>
                    <a:pt x="10344" y="16"/>
                  </a:lnTo>
                  <a:lnTo>
                    <a:pt x="10195" y="0"/>
                  </a:lnTo>
                  <a:lnTo>
                    <a:pt x="10047" y="0"/>
                  </a:lnTo>
                  <a:lnTo>
                    <a:pt x="9904" y="0"/>
                  </a:lnTo>
                  <a:lnTo>
                    <a:pt x="9760" y="16"/>
                  </a:lnTo>
                  <a:lnTo>
                    <a:pt x="9612" y="46"/>
                  </a:lnTo>
                  <a:lnTo>
                    <a:pt x="9469" y="77"/>
                  </a:lnTo>
                  <a:lnTo>
                    <a:pt x="9326" y="123"/>
                  </a:lnTo>
                  <a:lnTo>
                    <a:pt x="9182" y="185"/>
                  </a:lnTo>
                  <a:lnTo>
                    <a:pt x="9039" y="262"/>
                  </a:lnTo>
                  <a:lnTo>
                    <a:pt x="8901" y="338"/>
                  </a:lnTo>
                  <a:lnTo>
                    <a:pt x="8758" y="431"/>
                  </a:lnTo>
                  <a:lnTo>
                    <a:pt x="8620" y="523"/>
                  </a:lnTo>
                  <a:lnTo>
                    <a:pt x="8482" y="630"/>
                  </a:lnTo>
                  <a:lnTo>
                    <a:pt x="8344" y="753"/>
                  </a:lnTo>
                  <a:lnTo>
                    <a:pt x="8206" y="891"/>
                  </a:lnTo>
                  <a:lnTo>
                    <a:pt x="8074" y="1030"/>
                  </a:lnTo>
                  <a:lnTo>
                    <a:pt x="7941" y="1199"/>
                  </a:lnTo>
                  <a:lnTo>
                    <a:pt x="7808" y="1368"/>
                  </a:lnTo>
                  <a:lnTo>
                    <a:pt x="7676" y="1537"/>
                  </a:lnTo>
                  <a:lnTo>
                    <a:pt x="7549" y="1736"/>
                  </a:lnTo>
                  <a:lnTo>
                    <a:pt x="7421" y="1936"/>
                  </a:lnTo>
                  <a:lnTo>
                    <a:pt x="7294" y="2151"/>
                  </a:lnTo>
                  <a:lnTo>
                    <a:pt x="7172" y="2382"/>
                  </a:lnTo>
                  <a:lnTo>
                    <a:pt x="7045" y="2612"/>
                  </a:lnTo>
                  <a:lnTo>
                    <a:pt x="6928" y="2873"/>
                  </a:lnTo>
                  <a:lnTo>
                    <a:pt x="6928" y="2873"/>
                  </a:lnTo>
                  <a:lnTo>
                    <a:pt x="6726" y="3319"/>
                  </a:lnTo>
                  <a:lnTo>
                    <a:pt x="6535" y="3795"/>
                  </a:lnTo>
                  <a:lnTo>
                    <a:pt x="6355" y="4287"/>
                  </a:lnTo>
                  <a:lnTo>
                    <a:pt x="6180" y="4809"/>
                  </a:lnTo>
                  <a:lnTo>
                    <a:pt x="6016" y="5347"/>
                  </a:lnTo>
                  <a:lnTo>
                    <a:pt x="5862" y="5900"/>
                  </a:lnTo>
                  <a:lnTo>
                    <a:pt x="5713" y="6468"/>
                  </a:lnTo>
                  <a:lnTo>
                    <a:pt x="5575" y="7067"/>
                  </a:lnTo>
                  <a:lnTo>
                    <a:pt x="5443" y="7682"/>
                  </a:lnTo>
                  <a:lnTo>
                    <a:pt x="5321" y="8296"/>
                  </a:lnTo>
                  <a:lnTo>
                    <a:pt x="5204" y="8942"/>
                  </a:lnTo>
                  <a:lnTo>
                    <a:pt x="5093" y="9602"/>
                  </a:lnTo>
                  <a:lnTo>
                    <a:pt x="4992" y="10263"/>
                  </a:lnTo>
                  <a:lnTo>
                    <a:pt x="4896" y="10939"/>
                  </a:lnTo>
                  <a:lnTo>
                    <a:pt x="4806" y="11630"/>
                  </a:lnTo>
                  <a:lnTo>
                    <a:pt x="4721" y="12321"/>
                  </a:lnTo>
                  <a:lnTo>
                    <a:pt x="4642" y="13043"/>
                  </a:lnTo>
                  <a:lnTo>
                    <a:pt x="4568" y="13750"/>
                  </a:lnTo>
                  <a:lnTo>
                    <a:pt x="4499" y="14472"/>
                  </a:lnTo>
                  <a:lnTo>
                    <a:pt x="4435" y="15210"/>
                  </a:lnTo>
                  <a:lnTo>
                    <a:pt x="4377" y="15947"/>
                  </a:lnTo>
                  <a:lnTo>
                    <a:pt x="4318" y="16684"/>
                  </a:lnTo>
                  <a:lnTo>
                    <a:pt x="4271" y="17437"/>
                  </a:lnTo>
                  <a:lnTo>
                    <a:pt x="4223" y="18175"/>
                  </a:lnTo>
                  <a:lnTo>
                    <a:pt x="4133" y="19680"/>
                  </a:lnTo>
                  <a:lnTo>
                    <a:pt x="4058" y="21186"/>
                  </a:lnTo>
                  <a:lnTo>
                    <a:pt x="3995" y="22676"/>
                  </a:lnTo>
                  <a:lnTo>
                    <a:pt x="3936" y="24166"/>
                  </a:lnTo>
                  <a:lnTo>
                    <a:pt x="3936" y="24166"/>
                  </a:lnTo>
                  <a:lnTo>
                    <a:pt x="3714" y="29559"/>
                  </a:lnTo>
                  <a:lnTo>
                    <a:pt x="3501" y="34951"/>
                  </a:lnTo>
                  <a:lnTo>
                    <a:pt x="3300" y="40359"/>
                  </a:lnTo>
                  <a:lnTo>
                    <a:pt x="3098" y="45766"/>
                  </a:lnTo>
                  <a:lnTo>
                    <a:pt x="2902" y="51159"/>
                  </a:lnTo>
                  <a:lnTo>
                    <a:pt x="2716" y="56567"/>
                  </a:lnTo>
                  <a:lnTo>
                    <a:pt x="2536" y="61974"/>
                  </a:lnTo>
                  <a:lnTo>
                    <a:pt x="2361" y="67382"/>
                  </a:lnTo>
                  <a:lnTo>
                    <a:pt x="2191" y="72790"/>
                  </a:lnTo>
                  <a:lnTo>
                    <a:pt x="2027" y="78198"/>
                  </a:lnTo>
                  <a:lnTo>
                    <a:pt x="1873" y="83621"/>
                  </a:lnTo>
                  <a:lnTo>
                    <a:pt x="1719" y="89028"/>
                  </a:lnTo>
                  <a:lnTo>
                    <a:pt x="1576" y="94436"/>
                  </a:lnTo>
                  <a:lnTo>
                    <a:pt x="1438" y="99859"/>
                  </a:lnTo>
                  <a:lnTo>
                    <a:pt x="1305" y="105282"/>
                  </a:lnTo>
                  <a:lnTo>
                    <a:pt x="1183" y="110690"/>
                  </a:lnTo>
                  <a:lnTo>
                    <a:pt x="1061" y="116113"/>
                  </a:lnTo>
                  <a:lnTo>
                    <a:pt x="950" y="121536"/>
                  </a:lnTo>
                  <a:lnTo>
                    <a:pt x="839" y="126959"/>
                  </a:lnTo>
                  <a:lnTo>
                    <a:pt x="738" y="132382"/>
                  </a:lnTo>
                  <a:lnTo>
                    <a:pt x="642" y="137806"/>
                  </a:lnTo>
                  <a:lnTo>
                    <a:pt x="558" y="143229"/>
                  </a:lnTo>
                  <a:lnTo>
                    <a:pt x="473" y="148652"/>
                  </a:lnTo>
                  <a:lnTo>
                    <a:pt x="398" y="154090"/>
                  </a:lnTo>
                  <a:lnTo>
                    <a:pt x="324" y="159513"/>
                  </a:lnTo>
                  <a:lnTo>
                    <a:pt x="260" y="164936"/>
                  </a:lnTo>
                  <a:lnTo>
                    <a:pt x="202" y="170375"/>
                  </a:lnTo>
                  <a:lnTo>
                    <a:pt x="154" y="175798"/>
                  </a:lnTo>
                  <a:lnTo>
                    <a:pt x="107" y="181237"/>
                  </a:lnTo>
                  <a:lnTo>
                    <a:pt x="70" y="186660"/>
                  </a:lnTo>
                  <a:lnTo>
                    <a:pt x="32" y="192098"/>
                  </a:lnTo>
                  <a:lnTo>
                    <a:pt x="6" y="197521"/>
                  </a:lnTo>
                  <a:lnTo>
                    <a:pt x="6" y="197521"/>
                  </a:lnTo>
                  <a:lnTo>
                    <a:pt x="1" y="198028"/>
                  </a:lnTo>
                  <a:lnTo>
                    <a:pt x="1" y="198627"/>
                  </a:lnTo>
                  <a:lnTo>
                    <a:pt x="1" y="199426"/>
                  </a:lnTo>
                  <a:lnTo>
                    <a:pt x="11" y="200425"/>
                  </a:lnTo>
                  <a:lnTo>
                    <a:pt x="22" y="201608"/>
                  </a:lnTo>
                  <a:lnTo>
                    <a:pt x="48" y="202960"/>
                  </a:lnTo>
                  <a:lnTo>
                    <a:pt x="85" y="204450"/>
                  </a:lnTo>
                  <a:lnTo>
                    <a:pt x="133" y="206063"/>
                  </a:lnTo>
                  <a:lnTo>
                    <a:pt x="165" y="206923"/>
                  </a:lnTo>
                  <a:lnTo>
                    <a:pt x="202" y="207799"/>
                  </a:lnTo>
                  <a:lnTo>
                    <a:pt x="239" y="208705"/>
                  </a:lnTo>
                  <a:lnTo>
                    <a:pt x="287" y="209627"/>
                  </a:lnTo>
                  <a:lnTo>
                    <a:pt x="335" y="210580"/>
                  </a:lnTo>
                  <a:lnTo>
                    <a:pt x="393" y="211532"/>
                  </a:lnTo>
                  <a:lnTo>
                    <a:pt x="451" y="212515"/>
                  </a:lnTo>
                  <a:lnTo>
                    <a:pt x="520" y="213514"/>
                  </a:lnTo>
                  <a:lnTo>
                    <a:pt x="595" y="214513"/>
                  </a:lnTo>
                  <a:lnTo>
                    <a:pt x="674" y="215542"/>
                  </a:lnTo>
                  <a:lnTo>
                    <a:pt x="759" y="216556"/>
                  </a:lnTo>
                  <a:lnTo>
                    <a:pt x="855" y="217601"/>
                  </a:lnTo>
                  <a:lnTo>
                    <a:pt x="955" y="218630"/>
                  </a:lnTo>
                  <a:lnTo>
                    <a:pt x="1061" y="219659"/>
                  </a:lnTo>
                  <a:lnTo>
                    <a:pt x="1178" y="220704"/>
                  </a:lnTo>
                  <a:lnTo>
                    <a:pt x="1305" y="221733"/>
                  </a:lnTo>
                  <a:lnTo>
                    <a:pt x="1438" y="222762"/>
                  </a:lnTo>
                  <a:lnTo>
                    <a:pt x="1581" y="223792"/>
                  </a:lnTo>
                  <a:lnTo>
                    <a:pt x="1730" y="224806"/>
                  </a:lnTo>
                  <a:lnTo>
                    <a:pt x="1889" y="225820"/>
                  </a:lnTo>
                  <a:lnTo>
                    <a:pt x="2059" y="226818"/>
                  </a:lnTo>
                  <a:lnTo>
                    <a:pt x="2239" y="227801"/>
                  </a:lnTo>
                  <a:lnTo>
                    <a:pt x="2430" y="228754"/>
                  </a:lnTo>
                  <a:lnTo>
                    <a:pt x="2632" y="229706"/>
                  </a:lnTo>
                  <a:lnTo>
                    <a:pt x="2732" y="230167"/>
                  </a:lnTo>
                  <a:lnTo>
                    <a:pt x="2838" y="230628"/>
                  </a:lnTo>
                  <a:lnTo>
                    <a:pt x="2950" y="231089"/>
                  </a:lnTo>
                  <a:lnTo>
                    <a:pt x="3061" y="231535"/>
                  </a:lnTo>
                  <a:lnTo>
                    <a:pt x="3178" y="231980"/>
                  </a:lnTo>
                  <a:lnTo>
                    <a:pt x="3295" y="232410"/>
                  </a:lnTo>
                  <a:lnTo>
                    <a:pt x="3417" y="232841"/>
                  </a:lnTo>
                  <a:lnTo>
                    <a:pt x="3539" y="233271"/>
                  </a:lnTo>
                  <a:lnTo>
                    <a:pt x="3666" y="233685"/>
                  </a:lnTo>
                  <a:lnTo>
                    <a:pt x="3793" y="234085"/>
                  </a:lnTo>
                  <a:lnTo>
                    <a:pt x="3926" y="234484"/>
                  </a:lnTo>
                  <a:lnTo>
                    <a:pt x="4064" y="234884"/>
                  </a:lnTo>
                  <a:lnTo>
                    <a:pt x="4202" y="235268"/>
                  </a:lnTo>
                  <a:lnTo>
                    <a:pt x="4345" y="235652"/>
                  </a:lnTo>
                  <a:lnTo>
                    <a:pt x="4488" y="236005"/>
                  </a:lnTo>
                  <a:lnTo>
                    <a:pt x="4637" y="236374"/>
                  </a:lnTo>
                  <a:lnTo>
                    <a:pt x="4790" y="236727"/>
                  </a:lnTo>
                  <a:lnTo>
                    <a:pt x="4944" y="237065"/>
                  </a:lnTo>
                  <a:lnTo>
                    <a:pt x="5098" y="237388"/>
                  </a:lnTo>
                  <a:lnTo>
                    <a:pt x="5262" y="237711"/>
                  </a:lnTo>
                  <a:lnTo>
                    <a:pt x="5427" y="238018"/>
                  </a:lnTo>
                  <a:lnTo>
                    <a:pt x="5591" y="238325"/>
                  </a:lnTo>
                  <a:lnTo>
                    <a:pt x="5766" y="238617"/>
                  </a:lnTo>
                  <a:lnTo>
                    <a:pt x="5941" y="238893"/>
                  </a:lnTo>
                  <a:lnTo>
                    <a:pt x="6116" y="239155"/>
                  </a:lnTo>
                  <a:lnTo>
                    <a:pt x="6297" y="239416"/>
                  </a:lnTo>
                  <a:lnTo>
                    <a:pt x="6482" y="239662"/>
                  </a:lnTo>
                  <a:lnTo>
                    <a:pt x="6673" y="239892"/>
                  </a:lnTo>
                  <a:lnTo>
                    <a:pt x="6864" y="240123"/>
                  </a:lnTo>
                  <a:lnTo>
                    <a:pt x="7061" y="240322"/>
                  </a:lnTo>
                  <a:lnTo>
                    <a:pt x="7262" y="240522"/>
                  </a:lnTo>
                  <a:lnTo>
                    <a:pt x="7464" y="240706"/>
                  </a:lnTo>
                  <a:lnTo>
                    <a:pt x="7671" y="240875"/>
                  </a:lnTo>
                  <a:lnTo>
                    <a:pt x="7883" y="241029"/>
                  </a:lnTo>
                  <a:lnTo>
                    <a:pt x="8095" y="241167"/>
                  </a:lnTo>
                  <a:lnTo>
                    <a:pt x="8318" y="241290"/>
                  </a:lnTo>
                  <a:lnTo>
                    <a:pt x="8540" y="241413"/>
                  </a:lnTo>
                  <a:lnTo>
                    <a:pt x="8763" y="241505"/>
                  </a:lnTo>
                  <a:lnTo>
                    <a:pt x="8997" y="241597"/>
                  </a:lnTo>
                  <a:lnTo>
                    <a:pt x="9230" y="241659"/>
                  </a:lnTo>
                  <a:lnTo>
                    <a:pt x="9469" y="241720"/>
                  </a:lnTo>
                  <a:lnTo>
                    <a:pt x="9713" y="241766"/>
                  </a:lnTo>
                  <a:lnTo>
                    <a:pt x="9957" y="241782"/>
                  </a:lnTo>
                  <a:lnTo>
                    <a:pt x="10206" y="241797"/>
                  </a:lnTo>
                  <a:lnTo>
                    <a:pt x="10206" y="241797"/>
                  </a:lnTo>
                  <a:lnTo>
                    <a:pt x="10710" y="241782"/>
                  </a:lnTo>
                  <a:lnTo>
                    <a:pt x="11203" y="241736"/>
                  </a:lnTo>
                  <a:lnTo>
                    <a:pt x="11691" y="241674"/>
                  </a:lnTo>
                  <a:lnTo>
                    <a:pt x="12174" y="241582"/>
                  </a:lnTo>
                  <a:lnTo>
                    <a:pt x="12646" y="241459"/>
                  </a:lnTo>
                  <a:lnTo>
                    <a:pt x="13113" y="241321"/>
                  </a:lnTo>
                  <a:lnTo>
                    <a:pt x="13569" y="241152"/>
                  </a:lnTo>
                  <a:lnTo>
                    <a:pt x="14020" y="240967"/>
                  </a:lnTo>
                  <a:lnTo>
                    <a:pt x="14465" y="240737"/>
                  </a:lnTo>
                  <a:lnTo>
                    <a:pt x="14900" y="240507"/>
                  </a:lnTo>
                  <a:lnTo>
                    <a:pt x="15330" y="240230"/>
                  </a:lnTo>
                  <a:lnTo>
                    <a:pt x="15754" y="239938"/>
                  </a:lnTo>
                  <a:lnTo>
                    <a:pt x="16168" y="239616"/>
                  </a:lnTo>
                  <a:lnTo>
                    <a:pt x="16571" y="239278"/>
                  </a:lnTo>
                  <a:lnTo>
                    <a:pt x="16974" y="238909"/>
                  </a:lnTo>
                  <a:lnTo>
                    <a:pt x="17361" y="238509"/>
                  </a:lnTo>
                  <a:lnTo>
                    <a:pt x="17749" y="238095"/>
                  </a:lnTo>
                  <a:lnTo>
                    <a:pt x="18125" y="237649"/>
                  </a:lnTo>
                  <a:lnTo>
                    <a:pt x="18491" y="237188"/>
                  </a:lnTo>
                  <a:lnTo>
                    <a:pt x="18852" y="236681"/>
                  </a:lnTo>
                  <a:lnTo>
                    <a:pt x="19207" y="236174"/>
                  </a:lnTo>
                  <a:lnTo>
                    <a:pt x="19552" y="235621"/>
                  </a:lnTo>
                  <a:lnTo>
                    <a:pt x="19886" y="235068"/>
                  </a:lnTo>
                  <a:lnTo>
                    <a:pt x="20215" y="234469"/>
                  </a:lnTo>
                  <a:lnTo>
                    <a:pt x="20539" y="233854"/>
                  </a:lnTo>
                  <a:lnTo>
                    <a:pt x="20852" y="233209"/>
                  </a:lnTo>
                  <a:lnTo>
                    <a:pt x="21159" y="232549"/>
                  </a:lnTo>
                  <a:lnTo>
                    <a:pt x="21456" y="231857"/>
                  </a:lnTo>
                  <a:lnTo>
                    <a:pt x="21748" y="231151"/>
                  </a:lnTo>
                  <a:lnTo>
                    <a:pt x="22029" y="230398"/>
                  </a:lnTo>
                  <a:lnTo>
                    <a:pt x="22305" y="229645"/>
                  </a:lnTo>
                  <a:lnTo>
                    <a:pt x="22570" y="228862"/>
                  </a:lnTo>
                  <a:lnTo>
                    <a:pt x="22825" y="228047"/>
                  </a:lnTo>
                  <a:lnTo>
                    <a:pt x="23074" y="227218"/>
                  </a:lnTo>
                  <a:lnTo>
                    <a:pt x="23318" y="226357"/>
                  </a:lnTo>
                  <a:lnTo>
                    <a:pt x="23552" y="225466"/>
                  </a:lnTo>
                  <a:lnTo>
                    <a:pt x="23774" y="224560"/>
                  </a:lnTo>
                  <a:lnTo>
                    <a:pt x="23992" y="223638"/>
                  </a:lnTo>
                  <a:lnTo>
                    <a:pt x="24199" y="222686"/>
                  </a:lnTo>
                  <a:lnTo>
                    <a:pt x="24400" y="221702"/>
                  </a:lnTo>
                  <a:lnTo>
                    <a:pt x="24591" y="220704"/>
                  </a:lnTo>
                  <a:lnTo>
                    <a:pt x="24777" y="219674"/>
                  </a:lnTo>
                  <a:lnTo>
                    <a:pt x="24952" y="218630"/>
                  </a:lnTo>
                  <a:lnTo>
                    <a:pt x="25116" y="217554"/>
                  </a:lnTo>
                  <a:lnTo>
                    <a:pt x="25275" y="216464"/>
                  </a:lnTo>
                  <a:lnTo>
                    <a:pt x="25424" y="215342"/>
                  </a:lnTo>
                  <a:lnTo>
                    <a:pt x="25562" y="214205"/>
                  </a:lnTo>
                  <a:lnTo>
                    <a:pt x="25695" y="213038"/>
                  </a:lnTo>
                  <a:lnTo>
                    <a:pt x="25822" y="211839"/>
                  </a:lnTo>
                  <a:lnTo>
                    <a:pt x="25933" y="210626"/>
                  </a:lnTo>
                  <a:lnTo>
                    <a:pt x="26039" y="209397"/>
                  </a:lnTo>
                  <a:lnTo>
                    <a:pt x="26140" y="208137"/>
                  </a:lnTo>
                  <a:lnTo>
                    <a:pt x="26230" y="206862"/>
                  </a:lnTo>
                  <a:lnTo>
                    <a:pt x="26310" y="205556"/>
                  </a:lnTo>
                  <a:lnTo>
                    <a:pt x="26379" y="204219"/>
                  </a:lnTo>
                  <a:lnTo>
                    <a:pt x="26442" y="202883"/>
                  </a:lnTo>
                  <a:lnTo>
                    <a:pt x="26495" y="201500"/>
                  </a:lnTo>
                  <a:lnTo>
                    <a:pt x="26543" y="200102"/>
                  </a:lnTo>
                  <a:lnTo>
                    <a:pt x="26575" y="198689"/>
                  </a:lnTo>
                  <a:lnTo>
                    <a:pt x="26607" y="197245"/>
                  </a:lnTo>
                  <a:lnTo>
                    <a:pt x="26623" y="195785"/>
                  </a:lnTo>
                  <a:lnTo>
                    <a:pt x="26633" y="194295"/>
                  </a:lnTo>
                  <a:lnTo>
                    <a:pt x="26633" y="192789"/>
                  </a:lnTo>
                  <a:lnTo>
                    <a:pt x="26623" y="191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19;p34"/>
            <p:cNvSpPr/>
            <p:nvPr/>
          </p:nvSpPr>
          <p:spPr>
            <a:xfrm>
              <a:off x="-893075" y="-12743925"/>
              <a:ext cx="264050" cy="4530925"/>
            </a:xfrm>
            <a:custGeom>
              <a:avLst/>
              <a:gdLst/>
              <a:ahLst/>
              <a:cxnLst/>
              <a:rect l="l" t="t" r="r" b="b"/>
              <a:pathLst>
                <a:path w="10562" h="181237" extrusionOk="0">
                  <a:moveTo>
                    <a:pt x="6308" y="1"/>
                  </a:moveTo>
                  <a:lnTo>
                    <a:pt x="6297" y="31"/>
                  </a:lnTo>
                  <a:lnTo>
                    <a:pt x="6504" y="2873"/>
                  </a:lnTo>
                  <a:lnTo>
                    <a:pt x="6504" y="2873"/>
                  </a:lnTo>
                  <a:lnTo>
                    <a:pt x="6308" y="1"/>
                  </a:lnTo>
                  <a:close/>
                  <a:moveTo>
                    <a:pt x="8557" y="37363"/>
                  </a:moveTo>
                  <a:lnTo>
                    <a:pt x="8721" y="40712"/>
                  </a:lnTo>
                  <a:lnTo>
                    <a:pt x="8880" y="44061"/>
                  </a:lnTo>
                  <a:lnTo>
                    <a:pt x="9029" y="47410"/>
                  </a:lnTo>
                  <a:lnTo>
                    <a:pt x="9177" y="50760"/>
                  </a:lnTo>
                  <a:lnTo>
                    <a:pt x="9315" y="54109"/>
                  </a:lnTo>
                  <a:lnTo>
                    <a:pt x="9448" y="57458"/>
                  </a:lnTo>
                  <a:lnTo>
                    <a:pt x="9580" y="60822"/>
                  </a:lnTo>
                  <a:lnTo>
                    <a:pt x="9702" y="64187"/>
                  </a:lnTo>
                  <a:lnTo>
                    <a:pt x="9819" y="67536"/>
                  </a:lnTo>
                  <a:lnTo>
                    <a:pt x="9936" y="70900"/>
                  </a:lnTo>
                  <a:lnTo>
                    <a:pt x="10042" y="74265"/>
                  </a:lnTo>
                  <a:lnTo>
                    <a:pt x="10148" y="77629"/>
                  </a:lnTo>
                  <a:lnTo>
                    <a:pt x="10244" y="81009"/>
                  </a:lnTo>
                  <a:lnTo>
                    <a:pt x="10339" y="84374"/>
                  </a:lnTo>
                  <a:lnTo>
                    <a:pt x="10424" y="87738"/>
                  </a:lnTo>
                  <a:lnTo>
                    <a:pt x="10509" y="91118"/>
                  </a:lnTo>
                  <a:lnTo>
                    <a:pt x="10562" y="91087"/>
                  </a:lnTo>
                  <a:lnTo>
                    <a:pt x="10551" y="89689"/>
                  </a:lnTo>
                  <a:lnTo>
                    <a:pt x="10535" y="88260"/>
                  </a:lnTo>
                  <a:lnTo>
                    <a:pt x="10514" y="86801"/>
                  </a:lnTo>
                  <a:lnTo>
                    <a:pt x="10488" y="85295"/>
                  </a:lnTo>
                  <a:lnTo>
                    <a:pt x="10461" y="83774"/>
                  </a:lnTo>
                  <a:lnTo>
                    <a:pt x="10424" y="82223"/>
                  </a:lnTo>
                  <a:lnTo>
                    <a:pt x="10387" y="80640"/>
                  </a:lnTo>
                  <a:lnTo>
                    <a:pt x="10350" y="79043"/>
                  </a:lnTo>
                  <a:lnTo>
                    <a:pt x="10254" y="75770"/>
                  </a:lnTo>
                  <a:lnTo>
                    <a:pt x="10143" y="72406"/>
                  </a:lnTo>
                  <a:lnTo>
                    <a:pt x="10021" y="68980"/>
                  </a:lnTo>
                  <a:lnTo>
                    <a:pt x="9888" y="65508"/>
                  </a:lnTo>
                  <a:lnTo>
                    <a:pt x="9750" y="61990"/>
                  </a:lnTo>
                  <a:lnTo>
                    <a:pt x="9596" y="58441"/>
                  </a:lnTo>
                  <a:lnTo>
                    <a:pt x="9437" y="54892"/>
                  </a:lnTo>
                  <a:lnTo>
                    <a:pt x="9268" y="51328"/>
                  </a:lnTo>
                  <a:lnTo>
                    <a:pt x="9098" y="47795"/>
                  </a:lnTo>
                  <a:lnTo>
                    <a:pt x="8917" y="44276"/>
                  </a:lnTo>
                  <a:lnTo>
                    <a:pt x="8737" y="40789"/>
                  </a:lnTo>
                  <a:lnTo>
                    <a:pt x="8557" y="37363"/>
                  </a:lnTo>
                  <a:close/>
                  <a:moveTo>
                    <a:pt x="1375" y="179900"/>
                  </a:moveTo>
                  <a:lnTo>
                    <a:pt x="1041" y="180207"/>
                  </a:lnTo>
                  <a:lnTo>
                    <a:pt x="701" y="180484"/>
                  </a:lnTo>
                  <a:lnTo>
                    <a:pt x="356" y="180745"/>
                  </a:lnTo>
                  <a:lnTo>
                    <a:pt x="1" y="181006"/>
                  </a:lnTo>
                  <a:lnTo>
                    <a:pt x="218" y="181098"/>
                  </a:lnTo>
                  <a:lnTo>
                    <a:pt x="431" y="181175"/>
                  </a:lnTo>
                  <a:lnTo>
                    <a:pt x="643" y="181221"/>
                  </a:lnTo>
                  <a:lnTo>
                    <a:pt x="855" y="181237"/>
                  </a:lnTo>
                  <a:lnTo>
                    <a:pt x="1083" y="181206"/>
                  </a:lnTo>
                  <a:lnTo>
                    <a:pt x="1311" y="181160"/>
                  </a:lnTo>
                  <a:lnTo>
                    <a:pt x="1539" y="181083"/>
                  </a:lnTo>
                  <a:lnTo>
                    <a:pt x="1757" y="180960"/>
                  </a:lnTo>
                  <a:lnTo>
                    <a:pt x="1868" y="180883"/>
                  </a:lnTo>
                  <a:lnTo>
                    <a:pt x="1979" y="180791"/>
                  </a:lnTo>
                  <a:lnTo>
                    <a:pt x="2086" y="180699"/>
                  </a:lnTo>
                  <a:lnTo>
                    <a:pt x="2192" y="180607"/>
                  </a:lnTo>
                  <a:lnTo>
                    <a:pt x="2298" y="180499"/>
                  </a:lnTo>
                  <a:lnTo>
                    <a:pt x="2398" y="180376"/>
                  </a:lnTo>
                  <a:lnTo>
                    <a:pt x="2499" y="180253"/>
                  </a:lnTo>
                  <a:lnTo>
                    <a:pt x="2600" y="180115"/>
                  </a:lnTo>
                  <a:lnTo>
                    <a:pt x="2292" y="180084"/>
                  </a:lnTo>
                  <a:lnTo>
                    <a:pt x="1990" y="180038"/>
                  </a:lnTo>
                  <a:lnTo>
                    <a:pt x="1682" y="179977"/>
                  </a:lnTo>
                  <a:lnTo>
                    <a:pt x="1375" y="17990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0;p34"/>
            <p:cNvSpPr/>
            <p:nvPr/>
          </p:nvSpPr>
          <p:spPr>
            <a:xfrm>
              <a:off x="-735650" y="-12743925"/>
              <a:ext cx="5175" cy="71850"/>
            </a:xfrm>
            <a:custGeom>
              <a:avLst/>
              <a:gdLst/>
              <a:ahLst/>
              <a:cxnLst/>
              <a:rect l="l" t="t" r="r" b="b"/>
              <a:pathLst>
                <a:path w="207" h="2874" fill="none" extrusionOk="0">
                  <a:moveTo>
                    <a:pt x="207" y="2873"/>
                  </a:moveTo>
                  <a:lnTo>
                    <a:pt x="207" y="2873"/>
                  </a:lnTo>
                  <a:lnTo>
                    <a:pt x="11" y="1"/>
                  </a:lnTo>
                  <a:lnTo>
                    <a:pt x="11" y="1"/>
                  </a:lnTo>
                  <a:lnTo>
                    <a:pt x="0" y="31"/>
                  </a:lnTo>
                  <a:lnTo>
                    <a:pt x="0" y="31"/>
                  </a:lnTo>
                  <a:lnTo>
                    <a:pt x="207" y="28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1;p34"/>
            <p:cNvSpPr/>
            <p:nvPr/>
          </p:nvSpPr>
          <p:spPr>
            <a:xfrm>
              <a:off x="-679175" y="-11809850"/>
              <a:ext cx="50150" cy="1343875"/>
            </a:xfrm>
            <a:custGeom>
              <a:avLst/>
              <a:gdLst/>
              <a:ahLst/>
              <a:cxnLst/>
              <a:rect l="l" t="t" r="r" b="b"/>
              <a:pathLst>
                <a:path w="2006" h="53755" fill="none" extrusionOk="0">
                  <a:moveTo>
                    <a:pt x="1953" y="53755"/>
                  </a:moveTo>
                  <a:lnTo>
                    <a:pt x="1953" y="53755"/>
                  </a:lnTo>
                  <a:lnTo>
                    <a:pt x="2006" y="53724"/>
                  </a:lnTo>
                  <a:lnTo>
                    <a:pt x="2006" y="53724"/>
                  </a:lnTo>
                  <a:lnTo>
                    <a:pt x="1995" y="52326"/>
                  </a:lnTo>
                  <a:lnTo>
                    <a:pt x="1979" y="50897"/>
                  </a:lnTo>
                  <a:lnTo>
                    <a:pt x="1958" y="49438"/>
                  </a:lnTo>
                  <a:lnTo>
                    <a:pt x="1932" y="47932"/>
                  </a:lnTo>
                  <a:lnTo>
                    <a:pt x="1905" y="46411"/>
                  </a:lnTo>
                  <a:lnTo>
                    <a:pt x="1868" y="44860"/>
                  </a:lnTo>
                  <a:lnTo>
                    <a:pt x="1831" y="43277"/>
                  </a:lnTo>
                  <a:lnTo>
                    <a:pt x="1794" y="41680"/>
                  </a:lnTo>
                  <a:lnTo>
                    <a:pt x="1698" y="38407"/>
                  </a:lnTo>
                  <a:lnTo>
                    <a:pt x="1587" y="35043"/>
                  </a:lnTo>
                  <a:lnTo>
                    <a:pt x="1465" y="31617"/>
                  </a:lnTo>
                  <a:lnTo>
                    <a:pt x="1332" y="28145"/>
                  </a:lnTo>
                  <a:lnTo>
                    <a:pt x="1194" y="24627"/>
                  </a:lnTo>
                  <a:lnTo>
                    <a:pt x="1040" y="21078"/>
                  </a:lnTo>
                  <a:lnTo>
                    <a:pt x="881" y="17529"/>
                  </a:lnTo>
                  <a:lnTo>
                    <a:pt x="712" y="13965"/>
                  </a:lnTo>
                  <a:lnTo>
                    <a:pt x="542" y="10432"/>
                  </a:lnTo>
                  <a:lnTo>
                    <a:pt x="361" y="6913"/>
                  </a:lnTo>
                  <a:lnTo>
                    <a:pt x="181" y="3426"/>
                  </a:lnTo>
                  <a:lnTo>
                    <a:pt x="1" y="0"/>
                  </a:lnTo>
                  <a:lnTo>
                    <a:pt x="1" y="0"/>
                  </a:lnTo>
                  <a:lnTo>
                    <a:pt x="165" y="3349"/>
                  </a:lnTo>
                  <a:lnTo>
                    <a:pt x="324" y="6698"/>
                  </a:lnTo>
                  <a:lnTo>
                    <a:pt x="473" y="10047"/>
                  </a:lnTo>
                  <a:lnTo>
                    <a:pt x="621" y="13397"/>
                  </a:lnTo>
                  <a:lnTo>
                    <a:pt x="759" y="16746"/>
                  </a:lnTo>
                  <a:lnTo>
                    <a:pt x="892" y="20095"/>
                  </a:lnTo>
                  <a:lnTo>
                    <a:pt x="1024" y="23459"/>
                  </a:lnTo>
                  <a:lnTo>
                    <a:pt x="1146" y="26824"/>
                  </a:lnTo>
                  <a:lnTo>
                    <a:pt x="1263" y="30173"/>
                  </a:lnTo>
                  <a:lnTo>
                    <a:pt x="1380" y="33537"/>
                  </a:lnTo>
                  <a:lnTo>
                    <a:pt x="1486" y="36902"/>
                  </a:lnTo>
                  <a:lnTo>
                    <a:pt x="1592" y="40266"/>
                  </a:lnTo>
                  <a:lnTo>
                    <a:pt x="1688" y="43646"/>
                  </a:lnTo>
                  <a:lnTo>
                    <a:pt x="1783" y="47011"/>
                  </a:lnTo>
                  <a:lnTo>
                    <a:pt x="1868" y="50375"/>
                  </a:lnTo>
                  <a:lnTo>
                    <a:pt x="1953" y="537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2;p34"/>
            <p:cNvSpPr/>
            <p:nvPr/>
          </p:nvSpPr>
          <p:spPr>
            <a:xfrm>
              <a:off x="-893075" y="-8246425"/>
              <a:ext cx="65025" cy="33425"/>
            </a:xfrm>
            <a:custGeom>
              <a:avLst/>
              <a:gdLst/>
              <a:ahLst/>
              <a:cxnLst/>
              <a:rect l="l" t="t" r="r" b="b"/>
              <a:pathLst>
                <a:path w="2601" h="1337" fill="none" extrusionOk="0">
                  <a:moveTo>
                    <a:pt x="855" y="1337"/>
                  </a:moveTo>
                  <a:lnTo>
                    <a:pt x="855" y="1337"/>
                  </a:lnTo>
                  <a:lnTo>
                    <a:pt x="1083" y="1306"/>
                  </a:lnTo>
                  <a:lnTo>
                    <a:pt x="1311" y="1260"/>
                  </a:lnTo>
                  <a:lnTo>
                    <a:pt x="1539" y="1183"/>
                  </a:lnTo>
                  <a:lnTo>
                    <a:pt x="1757" y="1060"/>
                  </a:lnTo>
                  <a:lnTo>
                    <a:pt x="1868" y="983"/>
                  </a:lnTo>
                  <a:lnTo>
                    <a:pt x="1979" y="891"/>
                  </a:lnTo>
                  <a:lnTo>
                    <a:pt x="2086" y="799"/>
                  </a:lnTo>
                  <a:lnTo>
                    <a:pt x="2192" y="707"/>
                  </a:lnTo>
                  <a:lnTo>
                    <a:pt x="2298" y="599"/>
                  </a:lnTo>
                  <a:lnTo>
                    <a:pt x="2398" y="476"/>
                  </a:lnTo>
                  <a:lnTo>
                    <a:pt x="2499" y="353"/>
                  </a:lnTo>
                  <a:lnTo>
                    <a:pt x="2600" y="215"/>
                  </a:lnTo>
                  <a:lnTo>
                    <a:pt x="2600" y="215"/>
                  </a:lnTo>
                  <a:lnTo>
                    <a:pt x="2292" y="184"/>
                  </a:lnTo>
                  <a:lnTo>
                    <a:pt x="1990" y="138"/>
                  </a:lnTo>
                  <a:lnTo>
                    <a:pt x="1682" y="77"/>
                  </a:lnTo>
                  <a:lnTo>
                    <a:pt x="1375" y="0"/>
                  </a:lnTo>
                  <a:lnTo>
                    <a:pt x="1375" y="0"/>
                  </a:lnTo>
                  <a:lnTo>
                    <a:pt x="1041" y="307"/>
                  </a:lnTo>
                  <a:lnTo>
                    <a:pt x="701" y="584"/>
                  </a:lnTo>
                  <a:lnTo>
                    <a:pt x="356" y="845"/>
                  </a:lnTo>
                  <a:lnTo>
                    <a:pt x="1" y="1106"/>
                  </a:lnTo>
                  <a:lnTo>
                    <a:pt x="1" y="1106"/>
                  </a:lnTo>
                  <a:lnTo>
                    <a:pt x="218" y="1198"/>
                  </a:lnTo>
                  <a:lnTo>
                    <a:pt x="431" y="1275"/>
                  </a:lnTo>
                  <a:lnTo>
                    <a:pt x="643" y="1321"/>
                  </a:lnTo>
                  <a:lnTo>
                    <a:pt x="855" y="13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3;p34"/>
            <p:cNvSpPr/>
            <p:nvPr/>
          </p:nvSpPr>
          <p:spPr>
            <a:xfrm>
              <a:off x="-1013075" y="-12743150"/>
              <a:ext cx="382725" cy="4524400"/>
            </a:xfrm>
            <a:custGeom>
              <a:avLst/>
              <a:gdLst/>
              <a:ahLst/>
              <a:cxnLst/>
              <a:rect l="l" t="t" r="r" b="b"/>
              <a:pathLst>
                <a:path w="15309" h="180976" extrusionOk="0">
                  <a:moveTo>
                    <a:pt x="11097" y="0"/>
                  </a:moveTo>
                  <a:lnTo>
                    <a:pt x="10864" y="538"/>
                  </a:lnTo>
                  <a:lnTo>
                    <a:pt x="10636" y="1106"/>
                  </a:lnTo>
                  <a:lnTo>
                    <a:pt x="10413" y="1675"/>
                  </a:lnTo>
                  <a:lnTo>
                    <a:pt x="10195" y="2259"/>
                  </a:lnTo>
                  <a:lnTo>
                    <a:pt x="9983" y="2842"/>
                  </a:lnTo>
                  <a:lnTo>
                    <a:pt x="9776" y="3457"/>
                  </a:lnTo>
                  <a:lnTo>
                    <a:pt x="9575" y="4056"/>
                  </a:lnTo>
                  <a:lnTo>
                    <a:pt x="9379" y="4686"/>
                  </a:lnTo>
                  <a:lnTo>
                    <a:pt x="9188" y="5316"/>
                  </a:lnTo>
                  <a:lnTo>
                    <a:pt x="8997" y="5946"/>
                  </a:lnTo>
                  <a:lnTo>
                    <a:pt x="8816" y="6606"/>
                  </a:lnTo>
                  <a:lnTo>
                    <a:pt x="8636" y="7267"/>
                  </a:lnTo>
                  <a:lnTo>
                    <a:pt x="8461" y="7928"/>
                  </a:lnTo>
                  <a:lnTo>
                    <a:pt x="8291" y="8603"/>
                  </a:lnTo>
                  <a:lnTo>
                    <a:pt x="8127" y="9279"/>
                  </a:lnTo>
                  <a:lnTo>
                    <a:pt x="7968" y="9971"/>
                  </a:lnTo>
                  <a:lnTo>
                    <a:pt x="7808" y="10677"/>
                  </a:lnTo>
                  <a:lnTo>
                    <a:pt x="7660" y="11384"/>
                  </a:lnTo>
                  <a:lnTo>
                    <a:pt x="7511" y="12091"/>
                  </a:lnTo>
                  <a:lnTo>
                    <a:pt x="7368" y="12813"/>
                  </a:lnTo>
                  <a:lnTo>
                    <a:pt x="7230" y="13550"/>
                  </a:lnTo>
                  <a:lnTo>
                    <a:pt x="7092" y="14288"/>
                  </a:lnTo>
                  <a:lnTo>
                    <a:pt x="6960" y="15025"/>
                  </a:lnTo>
                  <a:lnTo>
                    <a:pt x="6832" y="15778"/>
                  </a:lnTo>
                  <a:lnTo>
                    <a:pt x="6710" y="16531"/>
                  </a:lnTo>
                  <a:lnTo>
                    <a:pt x="6594" y="17299"/>
                  </a:lnTo>
                  <a:lnTo>
                    <a:pt x="6477" y="18067"/>
                  </a:lnTo>
                  <a:lnTo>
                    <a:pt x="6366" y="18851"/>
                  </a:lnTo>
                  <a:lnTo>
                    <a:pt x="6254" y="19634"/>
                  </a:lnTo>
                  <a:lnTo>
                    <a:pt x="6154" y="20418"/>
                  </a:lnTo>
                  <a:lnTo>
                    <a:pt x="6053" y="21201"/>
                  </a:lnTo>
                  <a:lnTo>
                    <a:pt x="5952" y="22000"/>
                  </a:lnTo>
                  <a:lnTo>
                    <a:pt x="5857" y="22814"/>
                  </a:lnTo>
                  <a:lnTo>
                    <a:pt x="5766" y="23613"/>
                  </a:lnTo>
                  <a:lnTo>
                    <a:pt x="5681" y="24427"/>
                  </a:lnTo>
                  <a:lnTo>
                    <a:pt x="5597" y="25241"/>
                  </a:lnTo>
                  <a:lnTo>
                    <a:pt x="5517" y="26071"/>
                  </a:lnTo>
                  <a:lnTo>
                    <a:pt x="5437" y="26901"/>
                  </a:lnTo>
                  <a:lnTo>
                    <a:pt x="5363" y="27730"/>
                  </a:lnTo>
                  <a:lnTo>
                    <a:pt x="5294" y="28560"/>
                  </a:lnTo>
                  <a:lnTo>
                    <a:pt x="5162" y="30234"/>
                  </a:lnTo>
                  <a:lnTo>
                    <a:pt x="5040" y="31924"/>
                  </a:lnTo>
                  <a:lnTo>
                    <a:pt x="4928" y="33630"/>
                  </a:lnTo>
                  <a:lnTo>
                    <a:pt x="4827" y="35350"/>
                  </a:lnTo>
                  <a:lnTo>
                    <a:pt x="4737" y="37071"/>
                  </a:lnTo>
                  <a:lnTo>
                    <a:pt x="4652" y="38807"/>
                  </a:lnTo>
                  <a:lnTo>
                    <a:pt x="4583" y="40543"/>
                  </a:lnTo>
                  <a:lnTo>
                    <a:pt x="4520" y="42279"/>
                  </a:lnTo>
                  <a:lnTo>
                    <a:pt x="4467" y="44030"/>
                  </a:lnTo>
                  <a:lnTo>
                    <a:pt x="4419" y="45782"/>
                  </a:lnTo>
                  <a:lnTo>
                    <a:pt x="4382" y="47518"/>
                  </a:lnTo>
                  <a:lnTo>
                    <a:pt x="4350" y="49269"/>
                  </a:lnTo>
                  <a:lnTo>
                    <a:pt x="4324" y="51020"/>
                  </a:lnTo>
                  <a:lnTo>
                    <a:pt x="4308" y="52772"/>
                  </a:lnTo>
                  <a:lnTo>
                    <a:pt x="4292" y="54523"/>
                  </a:lnTo>
                  <a:lnTo>
                    <a:pt x="4286" y="56259"/>
                  </a:lnTo>
                  <a:lnTo>
                    <a:pt x="4281" y="58026"/>
                  </a:lnTo>
                  <a:lnTo>
                    <a:pt x="4281" y="59777"/>
                  </a:lnTo>
                  <a:lnTo>
                    <a:pt x="4292" y="63280"/>
                  </a:lnTo>
                  <a:lnTo>
                    <a:pt x="4308" y="66783"/>
                  </a:lnTo>
                  <a:lnTo>
                    <a:pt x="4329" y="70301"/>
                  </a:lnTo>
                  <a:lnTo>
                    <a:pt x="4355" y="73804"/>
                  </a:lnTo>
                  <a:lnTo>
                    <a:pt x="4371" y="77306"/>
                  </a:lnTo>
                  <a:lnTo>
                    <a:pt x="4377" y="80809"/>
                  </a:lnTo>
                  <a:lnTo>
                    <a:pt x="4377" y="82560"/>
                  </a:lnTo>
                  <a:lnTo>
                    <a:pt x="4371" y="84312"/>
                  </a:lnTo>
                  <a:lnTo>
                    <a:pt x="4361" y="86063"/>
                  </a:lnTo>
                  <a:lnTo>
                    <a:pt x="4345" y="87815"/>
                  </a:lnTo>
                  <a:lnTo>
                    <a:pt x="4324" y="89551"/>
                  </a:lnTo>
                  <a:lnTo>
                    <a:pt x="4297" y="91302"/>
                  </a:lnTo>
                  <a:lnTo>
                    <a:pt x="4265" y="93038"/>
                  </a:lnTo>
                  <a:lnTo>
                    <a:pt x="4223" y="94774"/>
                  </a:lnTo>
                  <a:lnTo>
                    <a:pt x="4170" y="96510"/>
                  </a:lnTo>
                  <a:lnTo>
                    <a:pt x="4111" y="98246"/>
                  </a:lnTo>
                  <a:lnTo>
                    <a:pt x="4042" y="99982"/>
                  </a:lnTo>
                  <a:lnTo>
                    <a:pt x="3968" y="101718"/>
                  </a:lnTo>
                  <a:lnTo>
                    <a:pt x="3878" y="103439"/>
                  </a:lnTo>
                  <a:lnTo>
                    <a:pt x="3783" y="105175"/>
                  </a:lnTo>
                  <a:lnTo>
                    <a:pt x="3666" y="106957"/>
                  </a:lnTo>
                  <a:lnTo>
                    <a:pt x="3539" y="108739"/>
                  </a:lnTo>
                  <a:lnTo>
                    <a:pt x="3401" y="110521"/>
                  </a:lnTo>
                  <a:lnTo>
                    <a:pt x="3257" y="112303"/>
                  </a:lnTo>
                  <a:lnTo>
                    <a:pt x="3104" y="114085"/>
                  </a:lnTo>
                  <a:lnTo>
                    <a:pt x="2944" y="115852"/>
                  </a:lnTo>
                  <a:lnTo>
                    <a:pt x="2780" y="117634"/>
                  </a:lnTo>
                  <a:lnTo>
                    <a:pt x="2610" y="119401"/>
                  </a:lnTo>
                  <a:lnTo>
                    <a:pt x="2260" y="122934"/>
                  </a:lnTo>
                  <a:lnTo>
                    <a:pt x="1910" y="126468"/>
                  </a:lnTo>
                  <a:lnTo>
                    <a:pt x="1560" y="130001"/>
                  </a:lnTo>
                  <a:lnTo>
                    <a:pt x="1390" y="131768"/>
                  </a:lnTo>
                  <a:lnTo>
                    <a:pt x="1226" y="133535"/>
                  </a:lnTo>
                  <a:lnTo>
                    <a:pt x="1067" y="135301"/>
                  </a:lnTo>
                  <a:lnTo>
                    <a:pt x="913" y="137068"/>
                  </a:lnTo>
                  <a:lnTo>
                    <a:pt x="770" y="138835"/>
                  </a:lnTo>
                  <a:lnTo>
                    <a:pt x="632" y="140602"/>
                  </a:lnTo>
                  <a:lnTo>
                    <a:pt x="504" y="142368"/>
                  </a:lnTo>
                  <a:lnTo>
                    <a:pt x="393" y="144135"/>
                  </a:lnTo>
                  <a:lnTo>
                    <a:pt x="340" y="145026"/>
                  </a:lnTo>
                  <a:lnTo>
                    <a:pt x="287" y="145917"/>
                  </a:lnTo>
                  <a:lnTo>
                    <a:pt x="245" y="146808"/>
                  </a:lnTo>
                  <a:lnTo>
                    <a:pt x="202" y="147699"/>
                  </a:lnTo>
                  <a:lnTo>
                    <a:pt x="160" y="148575"/>
                  </a:lnTo>
                  <a:lnTo>
                    <a:pt x="128" y="149466"/>
                  </a:lnTo>
                  <a:lnTo>
                    <a:pt x="96" y="150357"/>
                  </a:lnTo>
                  <a:lnTo>
                    <a:pt x="70" y="151248"/>
                  </a:lnTo>
                  <a:lnTo>
                    <a:pt x="43" y="152139"/>
                  </a:lnTo>
                  <a:lnTo>
                    <a:pt x="27" y="153045"/>
                  </a:lnTo>
                  <a:lnTo>
                    <a:pt x="11" y="153937"/>
                  </a:lnTo>
                  <a:lnTo>
                    <a:pt x="6" y="154828"/>
                  </a:lnTo>
                  <a:lnTo>
                    <a:pt x="1" y="155719"/>
                  </a:lnTo>
                  <a:lnTo>
                    <a:pt x="1" y="156625"/>
                  </a:lnTo>
                  <a:lnTo>
                    <a:pt x="6" y="157516"/>
                  </a:lnTo>
                  <a:lnTo>
                    <a:pt x="16" y="158423"/>
                  </a:lnTo>
                  <a:lnTo>
                    <a:pt x="32" y="159314"/>
                  </a:lnTo>
                  <a:lnTo>
                    <a:pt x="54" y="160220"/>
                  </a:lnTo>
                  <a:lnTo>
                    <a:pt x="80" y="161111"/>
                  </a:lnTo>
                  <a:lnTo>
                    <a:pt x="112" y="162017"/>
                  </a:lnTo>
                  <a:lnTo>
                    <a:pt x="165" y="163170"/>
                  </a:lnTo>
                  <a:lnTo>
                    <a:pt x="223" y="164306"/>
                  </a:lnTo>
                  <a:lnTo>
                    <a:pt x="260" y="164875"/>
                  </a:lnTo>
                  <a:lnTo>
                    <a:pt x="303" y="165459"/>
                  </a:lnTo>
                  <a:lnTo>
                    <a:pt x="345" y="166027"/>
                  </a:lnTo>
                  <a:lnTo>
                    <a:pt x="393" y="166580"/>
                  </a:lnTo>
                  <a:lnTo>
                    <a:pt x="441" y="167149"/>
                  </a:lnTo>
                  <a:lnTo>
                    <a:pt x="494" y="167717"/>
                  </a:lnTo>
                  <a:lnTo>
                    <a:pt x="552" y="168270"/>
                  </a:lnTo>
                  <a:lnTo>
                    <a:pt x="611" y="168823"/>
                  </a:lnTo>
                  <a:lnTo>
                    <a:pt x="674" y="169361"/>
                  </a:lnTo>
                  <a:lnTo>
                    <a:pt x="743" y="169914"/>
                  </a:lnTo>
                  <a:lnTo>
                    <a:pt x="817" y="170452"/>
                  </a:lnTo>
                  <a:lnTo>
                    <a:pt x="892" y="170974"/>
                  </a:lnTo>
                  <a:lnTo>
                    <a:pt x="971" y="171512"/>
                  </a:lnTo>
                  <a:lnTo>
                    <a:pt x="1056" y="172019"/>
                  </a:lnTo>
                  <a:lnTo>
                    <a:pt x="1146" y="172526"/>
                  </a:lnTo>
                  <a:lnTo>
                    <a:pt x="1236" y="173033"/>
                  </a:lnTo>
                  <a:lnTo>
                    <a:pt x="1337" y="173524"/>
                  </a:lnTo>
                  <a:lnTo>
                    <a:pt x="1438" y="174016"/>
                  </a:lnTo>
                  <a:lnTo>
                    <a:pt x="1544" y="174492"/>
                  </a:lnTo>
                  <a:lnTo>
                    <a:pt x="1656" y="174953"/>
                  </a:lnTo>
                  <a:lnTo>
                    <a:pt x="1772" y="175414"/>
                  </a:lnTo>
                  <a:lnTo>
                    <a:pt x="1894" y="175844"/>
                  </a:lnTo>
                  <a:lnTo>
                    <a:pt x="2016" y="176290"/>
                  </a:lnTo>
                  <a:lnTo>
                    <a:pt x="2149" y="176704"/>
                  </a:lnTo>
                  <a:lnTo>
                    <a:pt x="2287" y="177104"/>
                  </a:lnTo>
                  <a:lnTo>
                    <a:pt x="2425" y="177503"/>
                  </a:lnTo>
                  <a:lnTo>
                    <a:pt x="2573" y="177887"/>
                  </a:lnTo>
                  <a:lnTo>
                    <a:pt x="2727" y="178256"/>
                  </a:lnTo>
                  <a:lnTo>
                    <a:pt x="2838" y="178517"/>
                  </a:lnTo>
                  <a:lnTo>
                    <a:pt x="2955" y="178748"/>
                  </a:lnTo>
                  <a:lnTo>
                    <a:pt x="3072" y="178993"/>
                  </a:lnTo>
                  <a:lnTo>
                    <a:pt x="3194" y="179209"/>
                  </a:lnTo>
                  <a:lnTo>
                    <a:pt x="3316" y="179424"/>
                  </a:lnTo>
                  <a:lnTo>
                    <a:pt x="3443" y="179623"/>
                  </a:lnTo>
                  <a:lnTo>
                    <a:pt x="3570" y="179808"/>
                  </a:lnTo>
                  <a:lnTo>
                    <a:pt x="3703" y="179977"/>
                  </a:lnTo>
                  <a:lnTo>
                    <a:pt x="3836" y="180146"/>
                  </a:lnTo>
                  <a:lnTo>
                    <a:pt x="3968" y="180299"/>
                  </a:lnTo>
                  <a:lnTo>
                    <a:pt x="4106" y="180438"/>
                  </a:lnTo>
                  <a:lnTo>
                    <a:pt x="4244" y="180576"/>
                  </a:lnTo>
                  <a:lnTo>
                    <a:pt x="4382" y="180683"/>
                  </a:lnTo>
                  <a:lnTo>
                    <a:pt x="4520" y="180791"/>
                  </a:lnTo>
                  <a:lnTo>
                    <a:pt x="4663" y="180883"/>
                  </a:lnTo>
                  <a:lnTo>
                    <a:pt x="4801" y="180975"/>
                  </a:lnTo>
                  <a:lnTo>
                    <a:pt x="5156" y="180714"/>
                  </a:lnTo>
                  <a:lnTo>
                    <a:pt x="5501" y="180453"/>
                  </a:lnTo>
                  <a:lnTo>
                    <a:pt x="5841" y="180176"/>
                  </a:lnTo>
                  <a:lnTo>
                    <a:pt x="6175" y="179869"/>
                  </a:lnTo>
                  <a:lnTo>
                    <a:pt x="5888" y="179762"/>
                  </a:lnTo>
                  <a:lnTo>
                    <a:pt x="5602" y="179639"/>
                  </a:lnTo>
                  <a:lnTo>
                    <a:pt x="5321" y="179500"/>
                  </a:lnTo>
                  <a:lnTo>
                    <a:pt x="5040" y="179331"/>
                  </a:lnTo>
                  <a:lnTo>
                    <a:pt x="4769" y="179132"/>
                  </a:lnTo>
                  <a:lnTo>
                    <a:pt x="4499" y="178901"/>
                  </a:lnTo>
                  <a:lnTo>
                    <a:pt x="4239" y="178640"/>
                  </a:lnTo>
                  <a:lnTo>
                    <a:pt x="4106" y="178502"/>
                  </a:lnTo>
                  <a:lnTo>
                    <a:pt x="3979" y="178348"/>
                  </a:lnTo>
                  <a:lnTo>
                    <a:pt x="3857" y="178179"/>
                  </a:lnTo>
                  <a:lnTo>
                    <a:pt x="3735" y="178010"/>
                  </a:lnTo>
                  <a:lnTo>
                    <a:pt x="3613" y="177841"/>
                  </a:lnTo>
                  <a:lnTo>
                    <a:pt x="3491" y="177641"/>
                  </a:lnTo>
                  <a:lnTo>
                    <a:pt x="3374" y="177457"/>
                  </a:lnTo>
                  <a:lnTo>
                    <a:pt x="3257" y="177242"/>
                  </a:lnTo>
                  <a:lnTo>
                    <a:pt x="3146" y="177027"/>
                  </a:lnTo>
                  <a:lnTo>
                    <a:pt x="3035" y="176797"/>
                  </a:lnTo>
                  <a:lnTo>
                    <a:pt x="2929" y="176566"/>
                  </a:lnTo>
                  <a:lnTo>
                    <a:pt x="2822" y="176305"/>
                  </a:lnTo>
                  <a:lnTo>
                    <a:pt x="2722" y="176059"/>
                  </a:lnTo>
                  <a:lnTo>
                    <a:pt x="2621" y="175783"/>
                  </a:lnTo>
                  <a:lnTo>
                    <a:pt x="2520" y="175506"/>
                  </a:lnTo>
                  <a:lnTo>
                    <a:pt x="2425" y="175199"/>
                  </a:lnTo>
                  <a:lnTo>
                    <a:pt x="2334" y="174907"/>
                  </a:lnTo>
                  <a:lnTo>
                    <a:pt x="2244" y="174584"/>
                  </a:lnTo>
                  <a:lnTo>
                    <a:pt x="2133" y="174139"/>
                  </a:lnTo>
                  <a:lnTo>
                    <a:pt x="2027" y="173678"/>
                  </a:lnTo>
                  <a:lnTo>
                    <a:pt x="1926" y="173202"/>
                  </a:lnTo>
                  <a:lnTo>
                    <a:pt x="1841" y="172725"/>
                  </a:lnTo>
                  <a:lnTo>
                    <a:pt x="1756" y="172234"/>
                  </a:lnTo>
                  <a:lnTo>
                    <a:pt x="1687" y="171727"/>
                  </a:lnTo>
                  <a:lnTo>
                    <a:pt x="1618" y="171220"/>
                  </a:lnTo>
                  <a:lnTo>
                    <a:pt x="1560" y="170713"/>
                  </a:lnTo>
                  <a:lnTo>
                    <a:pt x="1507" y="170175"/>
                  </a:lnTo>
                  <a:lnTo>
                    <a:pt x="1465" y="169653"/>
                  </a:lnTo>
                  <a:lnTo>
                    <a:pt x="1422" y="169115"/>
                  </a:lnTo>
                  <a:lnTo>
                    <a:pt x="1390" y="168577"/>
                  </a:lnTo>
                  <a:lnTo>
                    <a:pt x="1364" y="168024"/>
                  </a:lnTo>
                  <a:lnTo>
                    <a:pt x="1343" y="167471"/>
                  </a:lnTo>
                  <a:lnTo>
                    <a:pt x="1327" y="166918"/>
                  </a:lnTo>
                  <a:lnTo>
                    <a:pt x="1316" y="166350"/>
                  </a:lnTo>
                  <a:lnTo>
                    <a:pt x="1305" y="165781"/>
                  </a:lnTo>
                  <a:lnTo>
                    <a:pt x="1305" y="165213"/>
                  </a:lnTo>
                  <a:lnTo>
                    <a:pt x="1305" y="164644"/>
                  </a:lnTo>
                  <a:lnTo>
                    <a:pt x="1311" y="164076"/>
                  </a:lnTo>
                  <a:lnTo>
                    <a:pt x="1321" y="163492"/>
                  </a:lnTo>
                  <a:lnTo>
                    <a:pt x="1337" y="162924"/>
                  </a:lnTo>
                  <a:lnTo>
                    <a:pt x="1369" y="161772"/>
                  </a:lnTo>
                  <a:lnTo>
                    <a:pt x="1412" y="160619"/>
                  </a:lnTo>
                  <a:lnTo>
                    <a:pt x="1465" y="159467"/>
                  </a:lnTo>
                  <a:lnTo>
                    <a:pt x="1523" y="158346"/>
                  </a:lnTo>
                  <a:lnTo>
                    <a:pt x="1587" y="157224"/>
                  </a:lnTo>
                  <a:lnTo>
                    <a:pt x="1778" y="153921"/>
                  </a:lnTo>
                  <a:lnTo>
                    <a:pt x="1974" y="150603"/>
                  </a:lnTo>
                  <a:lnTo>
                    <a:pt x="2181" y="147284"/>
                  </a:lnTo>
                  <a:lnTo>
                    <a:pt x="2292" y="145625"/>
                  </a:lnTo>
                  <a:lnTo>
                    <a:pt x="2398" y="143966"/>
                  </a:lnTo>
                  <a:lnTo>
                    <a:pt x="2515" y="142307"/>
                  </a:lnTo>
                  <a:lnTo>
                    <a:pt x="2632" y="140663"/>
                  </a:lnTo>
                  <a:lnTo>
                    <a:pt x="2754" y="139004"/>
                  </a:lnTo>
                  <a:lnTo>
                    <a:pt x="2881" y="137360"/>
                  </a:lnTo>
                  <a:lnTo>
                    <a:pt x="3019" y="135731"/>
                  </a:lnTo>
                  <a:lnTo>
                    <a:pt x="3157" y="134088"/>
                  </a:lnTo>
                  <a:lnTo>
                    <a:pt x="3300" y="132475"/>
                  </a:lnTo>
                  <a:lnTo>
                    <a:pt x="3454" y="130846"/>
                  </a:lnTo>
                  <a:lnTo>
                    <a:pt x="3613" y="129248"/>
                  </a:lnTo>
                  <a:lnTo>
                    <a:pt x="3783" y="127635"/>
                  </a:lnTo>
                  <a:lnTo>
                    <a:pt x="3958" y="126053"/>
                  </a:lnTo>
                  <a:lnTo>
                    <a:pt x="4138" y="124470"/>
                  </a:lnTo>
                  <a:lnTo>
                    <a:pt x="4334" y="122903"/>
                  </a:lnTo>
                  <a:lnTo>
                    <a:pt x="4536" y="121352"/>
                  </a:lnTo>
                  <a:lnTo>
                    <a:pt x="4748" y="119800"/>
                  </a:lnTo>
                  <a:lnTo>
                    <a:pt x="4971" y="118279"/>
                  </a:lnTo>
                  <a:lnTo>
                    <a:pt x="5204" y="116758"/>
                  </a:lnTo>
                  <a:lnTo>
                    <a:pt x="5448" y="115253"/>
                  </a:lnTo>
                  <a:lnTo>
                    <a:pt x="5570" y="114515"/>
                  </a:lnTo>
                  <a:lnTo>
                    <a:pt x="5703" y="113778"/>
                  </a:lnTo>
                  <a:lnTo>
                    <a:pt x="5835" y="113040"/>
                  </a:lnTo>
                  <a:lnTo>
                    <a:pt x="5968" y="112303"/>
                  </a:lnTo>
                  <a:lnTo>
                    <a:pt x="6106" y="111581"/>
                  </a:lnTo>
                  <a:lnTo>
                    <a:pt x="6249" y="110859"/>
                  </a:lnTo>
                  <a:lnTo>
                    <a:pt x="6392" y="110137"/>
                  </a:lnTo>
                  <a:lnTo>
                    <a:pt x="6541" y="109430"/>
                  </a:lnTo>
                  <a:lnTo>
                    <a:pt x="6695" y="108724"/>
                  </a:lnTo>
                  <a:lnTo>
                    <a:pt x="6848" y="108017"/>
                  </a:lnTo>
                  <a:lnTo>
                    <a:pt x="7008" y="107310"/>
                  </a:lnTo>
                  <a:lnTo>
                    <a:pt x="7167" y="106619"/>
                  </a:lnTo>
                  <a:lnTo>
                    <a:pt x="7352" y="105866"/>
                  </a:lnTo>
                  <a:lnTo>
                    <a:pt x="7543" y="105129"/>
                  </a:lnTo>
                  <a:lnTo>
                    <a:pt x="7734" y="104422"/>
                  </a:lnTo>
                  <a:lnTo>
                    <a:pt x="7936" y="103715"/>
                  </a:lnTo>
                  <a:lnTo>
                    <a:pt x="8148" y="103024"/>
                  </a:lnTo>
                  <a:lnTo>
                    <a:pt x="8360" y="102348"/>
                  </a:lnTo>
                  <a:lnTo>
                    <a:pt x="8578" y="101703"/>
                  </a:lnTo>
                  <a:lnTo>
                    <a:pt x="8800" y="101057"/>
                  </a:lnTo>
                  <a:lnTo>
                    <a:pt x="9028" y="100443"/>
                  </a:lnTo>
                  <a:lnTo>
                    <a:pt x="9267" y="99828"/>
                  </a:lnTo>
                  <a:lnTo>
                    <a:pt x="9506" y="99245"/>
                  </a:lnTo>
                  <a:lnTo>
                    <a:pt x="9750" y="98676"/>
                  </a:lnTo>
                  <a:lnTo>
                    <a:pt x="9994" y="98123"/>
                  </a:lnTo>
                  <a:lnTo>
                    <a:pt x="10248" y="97585"/>
                  </a:lnTo>
                  <a:lnTo>
                    <a:pt x="10503" y="97078"/>
                  </a:lnTo>
                  <a:lnTo>
                    <a:pt x="10763" y="96571"/>
                  </a:lnTo>
                  <a:lnTo>
                    <a:pt x="11028" y="96095"/>
                  </a:lnTo>
                  <a:lnTo>
                    <a:pt x="11293" y="95634"/>
                  </a:lnTo>
                  <a:lnTo>
                    <a:pt x="11564" y="95189"/>
                  </a:lnTo>
                  <a:lnTo>
                    <a:pt x="11840" y="94759"/>
                  </a:lnTo>
                  <a:lnTo>
                    <a:pt x="12116" y="94344"/>
                  </a:lnTo>
                  <a:lnTo>
                    <a:pt x="12397" y="93960"/>
                  </a:lnTo>
                  <a:lnTo>
                    <a:pt x="12678" y="93576"/>
                  </a:lnTo>
                  <a:lnTo>
                    <a:pt x="12964" y="93222"/>
                  </a:lnTo>
                  <a:lnTo>
                    <a:pt x="13251" y="92900"/>
                  </a:lnTo>
                  <a:lnTo>
                    <a:pt x="13537" y="92577"/>
                  </a:lnTo>
                  <a:lnTo>
                    <a:pt x="13829" y="92285"/>
                  </a:lnTo>
                  <a:lnTo>
                    <a:pt x="14121" y="92009"/>
                  </a:lnTo>
                  <a:lnTo>
                    <a:pt x="14418" y="91748"/>
                  </a:lnTo>
                  <a:lnTo>
                    <a:pt x="14715" y="91502"/>
                  </a:lnTo>
                  <a:lnTo>
                    <a:pt x="15012" y="91287"/>
                  </a:lnTo>
                  <a:lnTo>
                    <a:pt x="15309" y="91087"/>
                  </a:lnTo>
                  <a:lnTo>
                    <a:pt x="15224" y="87707"/>
                  </a:lnTo>
                  <a:lnTo>
                    <a:pt x="15139" y="84343"/>
                  </a:lnTo>
                  <a:lnTo>
                    <a:pt x="15044" y="80978"/>
                  </a:lnTo>
                  <a:lnTo>
                    <a:pt x="14948" y="77598"/>
                  </a:lnTo>
                  <a:lnTo>
                    <a:pt x="14842" y="74234"/>
                  </a:lnTo>
                  <a:lnTo>
                    <a:pt x="14736" y="70869"/>
                  </a:lnTo>
                  <a:lnTo>
                    <a:pt x="14619" y="67505"/>
                  </a:lnTo>
                  <a:lnTo>
                    <a:pt x="14502" y="64156"/>
                  </a:lnTo>
                  <a:lnTo>
                    <a:pt x="14380" y="60791"/>
                  </a:lnTo>
                  <a:lnTo>
                    <a:pt x="14248" y="57427"/>
                  </a:lnTo>
                  <a:lnTo>
                    <a:pt x="14115" y="54078"/>
                  </a:lnTo>
                  <a:lnTo>
                    <a:pt x="13977" y="50729"/>
                  </a:lnTo>
                  <a:lnTo>
                    <a:pt x="13829" y="47379"/>
                  </a:lnTo>
                  <a:lnTo>
                    <a:pt x="13680" y="44030"/>
                  </a:lnTo>
                  <a:lnTo>
                    <a:pt x="13521" y="40681"/>
                  </a:lnTo>
                  <a:lnTo>
                    <a:pt x="13357" y="37332"/>
                  </a:lnTo>
                  <a:lnTo>
                    <a:pt x="13044" y="31648"/>
                  </a:lnTo>
                  <a:lnTo>
                    <a:pt x="12736" y="26225"/>
                  </a:lnTo>
                  <a:lnTo>
                    <a:pt x="12439" y="21124"/>
                  </a:lnTo>
                  <a:lnTo>
                    <a:pt x="12158" y="16423"/>
                  </a:lnTo>
                  <a:lnTo>
                    <a:pt x="11898" y="12183"/>
                  </a:lnTo>
                  <a:lnTo>
                    <a:pt x="11665" y="8450"/>
                  </a:lnTo>
                  <a:lnTo>
                    <a:pt x="11463" y="5316"/>
                  </a:lnTo>
                  <a:lnTo>
                    <a:pt x="11304" y="2842"/>
                  </a:lnTo>
                  <a:lnTo>
                    <a:pt x="1109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4;p34"/>
            <p:cNvSpPr/>
            <p:nvPr/>
          </p:nvSpPr>
          <p:spPr>
            <a:xfrm>
              <a:off x="-1013075" y="-12743150"/>
              <a:ext cx="382725" cy="4524400"/>
            </a:xfrm>
            <a:custGeom>
              <a:avLst/>
              <a:gdLst/>
              <a:ahLst/>
              <a:cxnLst/>
              <a:rect l="l" t="t" r="r" b="b"/>
              <a:pathLst>
                <a:path w="15309" h="180976" fill="none" extrusionOk="0">
                  <a:moveTo>
                    <a:pt x="4801" y="180975"/>
                  </a:moveTo>
                  <a:lnTo>
                    <a:pt x="4801" y="180975"/>
                  </a:lnTo>
                  <a:lnTo>
                    <a:pt x="5156" y="180714"/>
                  </a:lnTo>
                  <a:lnTo>
                    <a:pt x="5501" y="180453"/>
                  </a:lnTo>
                  <a:lnTo>
                    <a:pt x="5841" y="180176"/>
                  </a:lnTo>
                  <a:lnTo>
                    <a:pt x="6175" y="179869"/>
                  </a:lnTo>
                  <a:lnTo>
                    <a:pt x="6175" y="179869"/>
                  </a:lnTo>
                  <a:lnTo>
                    <a:pt x="5888" y="179762"/>
                  </a:lnTo>
                  <a:lnTo>
                    <a:pt x="5602" y="179639"/>
                  </a:lnTo>
                  <a:lnTo>
                    <a:pt x="5321" y="179500"/>
                  </a:lnTo>
                  <a:lnTo>
                    <a:pt x="5040" y="179331"/>
                  </a:lnTo>
                  <a:lnTo>
                    <a:pt x="4769" y="179132"/>
                  </a:lnTo>
                  <a:lnTo>
                    <a:pt x="4499" y="178901"/>
                  </a:lnTo>
                  <a:lnTo>
                    <a:pt x="4239" y="178640"/>
                  </a:lnTo>
                  <a:lnTo>
                    <a:pt x="4106" y="178502"/>
                  </a:lnTo>
                  <a:lnTo>
                    <a:pt x="3979" y="178348"/>
                  </a:lnTo>
                  <a:lnTo>
                    <a:pt x="3857" y="178179"/>
                  </a:lnTo>
                  <a:lnTo>
                    <a:pt x="3735" y="178010"/>
                  </a:lnTo>
                  <a:lnTo>
                    <a:pt x="3613" y="177841"/>
                  </a:lnTo>
                  <a:lnTo>
                    <a:pt x="3491" y="177641"/>
                  </a:lnTo>
                  <a:lnTo>
                    <a:pt x="3374" y="177457"/>
                  </a:lnTo>
                  <a:lnTo>
                    <a:pt x="3257" y="177242"/>
                  </a:lnTo>
                  <a:lnTo>
                    <a:pt x="3146" y="177027"/>
                  </a:lnTo>
                  <a:lnTo>
                    <a:pt x="3035" y="176797"/>
                  </a:lnTo>
                  <a:lnTo>
                    <a:pt x="2929" y="176566"/>
                  </a:lnTo>
                  <a:lnTo>
                    <a:pt x="2822" y="176305"/>
                  </a:lnTo>
                  <a:lnTo>
                    <a:pt x="2722" y="176059"/>
                  </a:lnTo>
                  <a:lnTo>
                    <a:pt x="2621" y="175783"/>
                  </a:lnTo>
                  <a:lnTo>
                    <a:pt x="2520" y="175506"/>
                  </a:lnTo>
                  <a:lnTo>
                    <a:pt x="2425" y="175199"/>
                  </a:lnTo>
                  <a:lnTo>
                    <a:pt x="2334" y="174907"/>
                  </a:lnTo>
                  <a:lnTo>
                    <a:pt x="2244" y="174584"/>
                  </a:lnTo>
                  <a:lnTo>
                    <a:pt x="2244" y="174584"/>
                  </a:lnTo>
                  <a:lnTo>
                    <a:pt x="2133" y="174139"/>
                  </a:lnTo>
                  <a:lnTo>
                    <a:pt x="2027" y="173678"/>
                  </a:lnTo>
                  <a:lnTo>
                    <a:pt x="1926" y="173202"/>
                  </a:lnTo>
                  <a:lnTo>
                    <a:pt x="1841" y="172725"/>
                  </a:lnTo>
                  <a:lnTo>
                    <a:pt x="1756" y="172234"/>
                  </a:lnTo>
                  <a:lnTo>
                    <a:pt x="1687" y="171727"/>
                  </a:lnTo>
                  <a:lnTo>
                    <a:pt x="1618" y="171220"/>
                  </a:lnTo>
                  <a:lnTo>
                    <a:pt x="1560" y="170713"/>
                  </a:lnTo>
                  <a:lnTo>
                    <a:pt x="1507" y="170175"/>
                  </a:lnTo>
                  <a:lnTo>
                    <a:pt x="1465" y="169653"/>
                  </a:lnTo>
                  <a:lnTo>
                    <a:pt x="1422" y="169115"/>
                  </a:lnTo>
                  <a:lnTo>
                    <a:pt x="1390" y="168577"/>
                  </a:lnTo>
                  <a:lnTo>
                    <a:pt x="1364" y="168024"/>
                  </a:lnTo>
                  <a:lnTo>
                    <a:pt x="1343" y="167471"/>
                  </a:lnTo>
                  <a:lnTo>
                    <a:pt x="1327" y="166918"/>
                  </a:lnTo>
                  <a:lnTo>
                    <a:pt x="1316" y="166350"/>
                  </a:lnTo>
                  <a:lnTo>
                    <a:pt x="1305" y="165781"/>
                  </a:lnTo>
                  <a:lnTo>
                    <a:pt x="1305" y="165213"/>
                  </a:lnTo>
                  <a:lnTo>
                    <a:pt x="1305" y="164644"/>
                  </a:lnTo>
                  <a:lnTo>
                    <a:pt x="1311" y="164076"/>
                  </a:lnTo>
                  <a:lnTo>
                    <a:pt x="1321" y="163492"/>
                  </a:lnTo>
                  <a:lnTo>
                    <a:pt x="1337" y="162924"/>
                  </a:lnTo>
                  <a:lnTo>
                    <a:pt x="1369" y="161772"/>
                  </a:lnTo>
                  <a:lnTo>
                    <a:pt x="1412" y="160619"/>
                  </a:lnTo>
                  <a:lnTo>
                    <a:pt x="1465" y="159467"/>
                  </a:lnTo>
                  <a:lnTo>
                    <a:pt x="1523" y="158346"/>
                  </a:lnTo>
                  <a:lnTo>
                    <a:pt x="1587" y="157224"/>
                  </a:lnTo>
                  <a:lnTo>
                    <a:pt x="1587" y="157224"/>
                  </a:lnTo>
                  <a:lnTo>
                    <a:pt x="1778" y="153921"/>
                  </a:lnTo>
                  <a:lnTo>
                    <a:pt x="1974" y="150603"/>
                  </a:lnTo>
                  <a:lnTo>
                    <a:pt x="2181" y="147284"/>
                  </a:lnTo>
                  <a:lnTo>
                    <a:pt x="2292" y="145625"/>
                  </a:lnTo>
                  <a:lnTo>
                    <a:pt x="2398" y="143966"/>
                  </a:lnTo>
                  <a:lnTo>
                    <a:pt x="2515" y="142307"/>
                  </a:lnTo>
                  <a:lnTo>
                    <a:pt x="2632" y="140663"/>
                  </a:lnTo>
                  <a:lnTo>
                    <a:pt x="2754" y="139004"/>
                  </a:lnTo>
                  <a:lnTo>
                    <a:pt x="2881" y="137360"/>
                  </a:lnTo>
                  <a:lnTo>
                    <a:pt x="3019" y="135731"/>
                  </a:lnTo>
                  <a:lnTo>
                    <a:pt x="3157" y="134088"/>
                  </a:lnTo>
                  <a:lnTo>
                    <a:pt x="3300" y="132475"/>
                  </a:lnTo>
                  <a:lnTo>
                    <a:pt x="3454" y="130846"/>
                  </a:lnTo>
                  <a:lnTo>
                    <a:pt x="3613" y="129248"/>
                  </a:lnTo>
                  <a:lnTo>
                    <a:pt x="3783" y="127635"/>
                  </a:lnTo>
                  <a:lnTo>
                    <a:pt x="3958" y="126053"/>
                  </a:lnTo>
                  <a:lnTo>
                    <a:pt x="4138" y="124470"/>
                  </a:lnTo>
                  <a:lnTo>
                    <a:pt x="4334" y="122903"/>
                  </a:lnTo>
                  <a:lnTo>
                    <a:pt x="4536" y="121352"/>
                  </a:lnTo>
                  <a:lnTo>
                    <a:pt x="4748" y="119800"/>
                  </a:lnTo>
                  <a:lnTo>
                    <a:pt x="4971" y="118279"/>
                  </a:lnTo>
                  <a:lnTo>
                    <a:pt x="5204" y="116758"/>
                  </a:lnTo>
                  <a:lnTo>
                    <a:pt x="5448" y="115253"/>
                  </a:lnTo>
                  <a:lnTo>
                    <a:pt x="5570" y="114515"/>
                  </a:lnTo>
                  <a:lnTo>
                    <a:pt x="5703" y="113778"/>
                  </a:lnTo>
                  <a:lnTo>
                    <a:pt x="5835" y="113040"/>
                  </a:lnTo>
                  <a:lnTo>
                    <a:pt x="5968" y="112303"/>
                  </a:lnTo>
                  <a:lnTo>
                    <a:pt x="6106" y="111581"/>
                  </a:lnTo>
                  <a:lnTo>
                    <a:pt x="6249" y="110859"/>
                  </a:lnTo>
                  <a:lnTo>
                    <a:pt x="6392" y="110137"/>
                  </a:lnTo>
                  <a:lnTo>
                    <a:pt x="6541" y="109430"/>
                  </a:lnTo>
                  <a:lnTo>
                    <a:pt x="6695" y="108724"/>
                  </a:lnTo>
                  <a:lnTo>
                    <a:pt x="6848" y="108017"/>
                  </a:lnTo>
                  <a:lnTo>
                    <a:pt x="7008" y="107310"/>
                  </a:lnTo>
                  <a:lnTo>
                    <a:pt x="7167" y="106619"/>
                  </a:lnTo>
                  <a:lnTo>
                    <a:pt x="7167" y="106619"/>
                  </a:lnTo>
                  <a:lnTo>
                    <a:pt x="7352" y="105866"/>
                  </a:lnTo>
                  <a:lnTo>
                    <a:pt x="7543" y="105129"/>
                  </a:lnTo>
                  <a:lnTo>
                    <a:pt x="7734" y="104422"/>
                  </a:lnTo>
                  <a:lnTo>
                    <a:pt x="7936" y="103715"/>
                  </a:lnTo>
                  <a:lnTo>
                    <a:pt x="8148" y="103024"/>
                  </a:lnTo>
                  <a:lnTo>
                    <a:pt x="8360" y="102348"/>
                  </a:lnTo>
                  <a:lnTo>
                    <a:pt x="8578" y="101703"/>
                  </a:lnTo>
                  <a:lnTo>
                    <a:pt x="8800" y="101057"/>
                  </a:lnTo>
                  <a:lnTo>
                    <a:pt x="9028" y="100443"/>
                  </a:lnTo>
                  <a:lnTo>
                    <a:pt x="9267" y="99828"/>
                  </a:lnTo>
                  <a:lnTo>
                    <a:pt x="9506" y="99245"/>
                  </a:lnTo>
                  <a:lnTo>
                    <a:pt x="9750" y="98676"/>
                  </a:lnTo>
                  <a:lnTo>
                    <a:pt x="9994" y="98123"/>
                  </a:lnTo>
                  <a:lnTo>
                    <a:pt x="10248" y="97585"/>
                  </a:lnTo>
                  <a:lnTo>
                    <a:pt x="10503" y="97078"/>
                  </a:lnTo>
                  <a:lnTo>
                    <a:pt x="10763" y="96571"/>
                  </a:lnTo>
                  <a:lnTo>
                    <a:pt x="11028" y="96095"/>
                  </a:lnTo>
                  <a:lnTo>
                    <a:pt x="11293" y="95634"/>
                  </a:lnTo>
                  <a:lnTo>
                    <a:pt x="11564" y="95189"/>
                  </a:lnTo>
                  <a:lnTo>
                    <a:pt x="11840" y="94759"/>
                  </a:lnTo>
                  <a:lnTo>
                    <a:pt x="12116" y="94344"/>
                  </a:lnTo>
                  <a:lnTo>
                    <a:pt x="12397" y="93960"/>
                  </a:lnTo>
                  <a:lnTo>
                    <a:pt x="12678" y="93576"/>
                  </a:lnTo>
                  <a:lnTo>
                    <a:pt x="12964" y="93222"/>
                  </a:lnTo>
                  <a:lnTo>
                    <a:pt x="13251" y="92900"/>
                  </a:lnTo>
                  <a:lnTo>
                    <a:pt x="13537" y="92577"/>
                  </a:lnTo>
                  <a:lnTo>
                    <a:pt x="13829" y="92285"/>
                  </a:lnTo>
                  <a:lnTo>
                    <a:pt x="14121" y="92009"/>
                  </a:lnTo>
                  <a:lnTo>
                    <a:pt x="14418" y="91748"/>
                  </a:lnTo>
                  <a:lnTo>
                    <a:pt x="14715" y="91502"/>
                  </a:lnTo>
                  <a:lnTo>
                    <a:pt x="15012" y="91287"/>
                  </a:lnTo>
                  <a:lnTo>
                    <a:pt x="15309" y="91087"/>
                  </a:lnTo>
                  <a:lnTo>
                    <a:pt x="15309" y="91087"/>
                  </a:lnTo>
                  <a:lnTo>
                    <a:pt x="15224" y="87707"/>
                  </a:lnTo>
                  <a:lnTo>
                    <a:pt x="15139" y="84343"/>
                  </a:lnTo>
                  <a:lnTo>
                    <a:pt x="15044" y="80978"/>
                  </a:lnTo>
                  <a:lnTo>
                    <a:pt x="14948" y="77598"/>
                  </a:lnTo>
                  <a:lnTo>
                    <a:pt x="14842" y="74234"/>
                  </a:lnTo>
                  <a:lnTo>
                    <a:pt x="14736" y="70869"/>
                  </a:lnTo>
                  <a:lnTo>
                    <a:pt x="14619" y="67505"/>
                  </a:lnTo>
                  <a:lnTo>
                    <a:pt x="14502" y="64156"/>
                  </a:lnTo>
                  <a:lnTo>
                    <a:pt x="14380" y="60791"/>
                  </a:lnTo>
                  <a:lnTo>
                    <a:pt x="14248" y="57427"/>
                  </a:lnTo>
                  <a:lnTo>
                    <a:pt x="14115" y="54078"/>
                  </a:lnTo>
                  <a:lnTo>
                    <a:pt x="13977" y="50729"/>
                  </a:lnTo>
                  <a:lnTo>
                    <a:pt x="13829" y="47379"/>
                  </a:lnTo>
                  <a:lnTo>
                    <a:pt x="13680" y="44030"/>
                  </a:lnTo>
                  <a:lnTo>
                    <a:pt x="13521" y="40681"/>
                  </a:lnTo>
                  <a:lnTo>
                    <a:pt x="13357" y="37332"/>
                  </a:lnTo>
                  <a:lnTo>
                    <a:pt x="13357" y="37332"/>
                  </a:lnTo>
                  <a:lnTo>
                    <a:pt x="13044" y="31648"/>
                  </a:lnTo>
                  <a:lnTo>
                    <a:pt x="12736" y="26225"/>
                  </a:lnTo>
                  <a:lnTo>
                    <a:pt x="12439" y="21124"/>
                  </a:lnTo>
                  <a:lnTo>
                    <a:pt x="12158" y="16423"/>
                  </a:lnTo>
                  <a:lnTo>
                    <a:pt x="11898" y="12183"/>
                  </a:lnTo>
                  <a:lnTo>
                    <a:pt x="11665" y="8450"/>
                  </a:lnTo>
                  <a:lnTo>
                    <a:pt x="11463" y="5316"/>
                  </a:lnTo>
                  <a:lnTo>
                    <a:pt x="11304" y="2842"/>
                  </a:lnTo>
                  <a:lnTo>
                    <a:pt x="11304" y="2842"/>
                  </a:lnTo>
                  <a:lnTo>
                    <a:pt x="11097" y="0"/>
                  </a:lnTo>
                  <a:lnTo>
                    <a:pt x="11097" y="0"/>
                  </a:lnTo>
                  <a:lnTo>
                    <a:pt x="10864" y="538"/>
                  </a:lnTo>
                  <a:lnTo>
                    <a:pt x="10636" y="1106"/>
                  </a:lnTo>
                  <a:lnTo>
                    <a:pt x="10413" y="1675"/>
                  </a:lnTo>
                  <a:lnTo>
                    <a:pt x="10195" y="2259"/>
                  </a:lnTo>
                  <a:lnTo>
                    <a:pt x="9983" y="2842"/>
                  </a:lnTo>
                  <a:lnTo>
                    <a:pt x="9776" y="3457"/>
                  </a:lnTo>
                  <a:lnTo>
                    <a:pt x="9575" y="4056"/>
                  </a:lnTo>
                  <a:lnTo>
                    <a:pt x="9379" y="4686"/>
                  </a:lnTo>
                  <a:lnTo>
                    <a:pt x="9188" y="5316"/>
                  </a:lnTo>
                  <a:lnTo>
                    <a:pt x="8997" y="5946"/>
                  </a:lnTo>
                  <a:lnTo>
                    <a:pt x="8816" y="6606"/>
                  </a:lnTo>
                  <a:lnTo>
                    <a:pt x="8636" y="7267"/>
                  </a:lnTo>
                  <a:lnTo>
                    <a:pt x="8461" y="7928"/>
                  </a:lnTo>
                  <a:lnTo>
                    <a:pt x="8291" y="8603"/>
                  </a:lnTo>
                  <a:lnTo>
                    <a:pt x="8127" y="9279"/>
                  </a:lnTo>
                  <a:lnTo>
                    <a:pt x="7968" y="9971"/>
                  </a:lnTo>
                  <a:lnTo>
                    <a:pt x="7808" y="10677"/>
                  </a:lnTo>
                  <a:lnTo>
                    <a:pt x="7660" y="11384"/>
                  </a:lnTo>
                  <a:lnTo>
                    <a:pt x="7511" y="12091"/>
                  </a:lnTo>
                  <a:lnTo>
                    <a:pt x="7368" y="12813"/>
                  </a:lnTo>
                  <a:lnTo>
                    <a:pt x="7230" y="13550"/>
                  </a:lnTo>
                  <a:lnTo>
                    <a:pt x="7092" y="14288"/>
                  </a:lnTo>
                  <a:lnTo>
                    <a:pt x="6960" y="15025"/>
                  </a:lnTo>
                  <a:lnTo>
                    <a:pt x="6832" y="15778"/>
                  </a:lnTo>
                  <a:lnTo>
                    <a:pt x="6710" y="16531"/>
                  </a:lnTo>
                  <a:lnTo>
                    <a:pt x="6594" y="17299"/>
                  </a:lnTo>
                  <a:lnTo>
                    <a:pt x="6477" y="18067"/>
                  </a:lnTo>
                  <a:lnTo>
                    <a:pt x="6366" y="18851"/>
                  </a:lnTo>
                  <a:lnTo>
                    <a:pt x="6254" y="19634"/>
                  </a:lnTo>
                  <a:lnTo>
                    <a:pt x="6154" y="20418"/>
                  </a:lnTo>
                  <a:lnTo>
                    <a:pt x="6053" y="21201"/>
                  </a:lnTo>
                  <a:lnTo>
                    <a:pt x="5952" y="22000"/>
                  </a:lnTo>
                  <a:lnTo>
                    <a:pt x="5857" y="22814"/>
                  </a:lnTo>
                  <a:lnTo>
                    <a:pt x="5766" y="23613"/>
                  </a:lnTo>
                  <a:lnTo>
                    <a:pt x="5681" y="24427"/>
                  </a:lnTo>
                  <a:lnTo>
                    <a:pt x="5597" y="25241"/>
                  </a:lnTo>
                  <a:lnTo>
                    <a:pt x="5517" y="26071"/>
                  </a:lnTo>
                  <a:lnTo>
                    <a:pt x="5437" y="26901"/>
                  </a:lnTo>
                  <a:lnTo>
                    <a:pt x="5363" y="27730"/>
                  </a:lnTo>
                  <a:lnTo>
                    <a:pt x="5294" y="28560"/>
                  </a:lnTo>
                  <a:lnTo>
                    <a:pt x="5162" y="30234"/>
                  </a:lnTo>
                  <a:lnTo>
                    <a:pt x="5040" y="31924"/>
                  </a:lnTo>
                  <a:lnTo>
                    <a:pt x="4928" y="33630"/>
                  </a:lnTo>
                  <a:lnTo>
                    <a:pt x="4827" y="35350"/>
                  </a:lnTo>
                  <a:lnTo>
                    <a:pt x="4737" y="37071"/>
                  </a:lnTo>
                  <a:lnTo>
                    <a:pt x="4652" y="38807"/>
                  </a:lnTo>
                  <a:lnTo>
                    <a:pt x="4583" y="40543"/>
                  </a:lnTo>
                  <a:lnTo>
                    <a:pt x="4520" y="42279"/>
                  </a:lnTo>
                  <a:lnTo>
                    <a:pt x="4467" y="44030"/>
                  </a:lnTo>
                  <a:lnTo>
                    <a:pt x="4419" y="45782"/>
                  </a:lnTo>
                  <a:lnTo>
                    <a:pt x="4382" y="47518"/>
                  </a:lnTo>
                  <a:lnTo>
                    <a:pt x="4350" y="49269"/>
                  </a:lnTo>
                  <a:lnTo>
                    <a:pt x="4350" y="49269"/>
                  </a:lnTo>
                  <a:lnTo>
                    <a:pt x="4324" y="51020"/>
                  </a:lnTo>
                  <a:lnTo>
                    <a:pt x="4308" y="52772"/>
                  </a:lnTo>
                  <a:lnTo>
                    <a:pt x="4292" y="54523"/>
                  </a:lnTo>
                  <a:lnTo>
                    <a:pt x="4286" y="56259"/>
                  </a:lnTo>
                  <a:lnTo>
                    <a:pt x="4281" y="58026"/>
                  </a:lnTo>
                  <a:lnTo>
                    <a:pt x="4281" y="59777"/>
                  </a:lnTo>
                  <a:lnTo>
                    <a:pt x="4292" y="63280"/>
                  </a:lnTo>
                  <a:lnTo>
                    <a:pt x="4308" y="66783"/>
                  </a:lnTo>
                  <a:lnTo>
                    <a:pt x="4329" y="70301"/>
                  </a:lnTo>
                  <a:lnTo>
                    <a:pt x="4355" y="73804"/>
                  </a:lnTo>
                  <a:lnTo>
                    <a:pt x="4371" y="77306"/>
                  </a:lnTo>
                  <a:lnTo>
                    <a:pt x="4377" y="80809"/>
                  </a:lnTo>
                  <a:lnTo>
                    <a:pt x="4377" y="82560"/>
                  </a:lnTo>
                  <a:lnTo>
                    <a:pt x="4371" y="84312"/>
                  </a:lnTo>
                  <a:lnTo>
                    <a:pt x="4361" y="86063"/>
                  </a:lnTo>
                  <a:lnTo>
                    <a:pt x="4345" y="87815"/>
                  </a:lnTo>
                  <a:lnTo>
                    <a:pt x="4324" y="89551"/>
                  </a:lnTo>
                  <a:lnTo>
                    <a:pt x="4297" y="91302"/>
                  </a:lnTo>
                  <a:lnTo>
                    <a:pt x="4265" y="93038"/>
                  </a:lnTo>
                  <a:lnTo>
                    <a:pt x="4223" y="94774"/>
                  </a:lnTo>
                  <a:lnTo>
                    <a:pt x="4170" y="96510"/>
                  </a:lnTo>
                  <a:lnTo>
                    <a:pt x="4111" y="98246"/>
                  </a:lnTo>
                  <a:lnTo>
                    <a:pt x="4042" y="99982"/>
                  </a:lnTo>
                  <a:lnTo>
                    <a:pt x="3968" y="101718"/>
                  </a:lnTo>
                  <a:lnTo>
                    <a:pt x="3878" y="103439"/>
                  </a:lnTo>
                  <a:lnTo>
                    <a:pt x="3783" y="105175"/>
                  </a:lnTo>
                  <a:lnTo>
                    <a:pt x="3783" y="105175"/>
                  </a:lnTo>
                  <a:lnTo>
                    <a:pt x="3666" y="106957"/>
                  </a:lnTo>
                  <a:lnTo>
                    <a:pt x="3539" y="108739"/>
                  </a:lnTo>
                  <a:lnTo>
                    <a:pt x="3401" y="110521"/>
                  </a:lnTo>
                  <a:lnTo>
                    <a:pt x="3257" y="112303"/>
                  </a:lnTo>
                  <a:lnTo>
                    <a:pt x="3104" y="114085"/>
                  </a:lnTo>
                  <a:lnTo>
                    <a:pt x="2944" y="115852"/>
                  </a:lnTo>
                  <a:lnTo>
                    <a:pt x="2780" y="117634"/>
                  </a:lnTo>
                  <a:lnTo>
                    <a:pt x="2610" y="119401"/>
                  </a:lnTo>
                  <a:lnTo>
                    <a:pt x="2260" y="122934"/>
                  </a:lnTo>
                  <a:lnTo>
                    <a:pt x="1910" y="126468"/>
                  </a:lnTo>
                  <a:lnTo>
                    <a:pt x="1560" y="130001"/>
                  </a:lnTo>
                  <a:lnTo>
                    <a:pt x="1390" y="131768"/>
                  </a:lnTo>
                  <a:lnTo>
                    <a:pt x="1226" y="133535"/>
                  </a:lnTo>
                  <a:lnTo>
                    <a:pt x="1067" y="135301"/>
                  </a:lnTo>
                  <a:lnTo>
                    <a:pt x="913" y="137068"/>
                  </a:lnTo>
                  <a:lnTo>
                    <a:pt x="770" y="138835"/>
                  </a:lnTo>
                  <a:lnTo>
                    <a:pt x="632" y="140602"/>
                  </a:lnTo>
                  <a:lnTo>
                    <a:pt x="504" y="142368"/>
                  </a:lnTo>
                  <a:lnTo>
                    <a:pt x="393" y="144135"/>
                  </a:lnTo>
                  <a:lnTo>
                    <a:pt x="340" y="145026"/>
                  </a:lnTo>
                  <a:lnTo>
                    <a:pt x="287" y="145917"/>
                  </a:lnTo>
                  <a:lnTo>
                    <a:pt x="245" y="146808"/>
                  </a:lnTo>
                  <a:lnTo>
                    <a:pt x="202" y="147699"/>
                  </a:lnTo>
                  <a:lnTo>
                    <a:pt x="160" y="148575"/>
                  </a:lnTo>
                  <a:lnTo>
                    <a:pt x="128" y="149466"/>
                  </a:lnTo>
                  <a:lnTo>
                    <a:pt x="96" y="150357"/>
                  </a:lnTo>
                  <a:lnTo>
                    <a:pt x="70" y="151248"/>
                  </a:lnTo>
                  <a:lnTo>
                    <a:pt x="43" y="152139"/>
                  </a:lnTo>
                  <a:lnTo>
                    <a:pt x="27" y="153045"/>
                  </a:lnTo>
                  <a:lnTo>
                    <a:pt x="11" y="153937"/>
                  </a:lnTo>
                  <a:lnTo>
                    <a:pt x="6" y="154828"/>
                  </a:lnTo>
                  <a:lnTo>
                    <a:pt x="1" y="155719"/>
                  </a:lnTo>
                  <a:lnTo>
                    <a:pt x="1" y="156625"/>
                  </a:lnTo>
                  <a:lnTo>
                    <a:pt x="6" y="157516"/>
                  </a:lnTo>
                  <a:lnTo>
                    <a:pt x="16" y="158423"/>
                  </a:lnTo>
                  <a:lnTo>
                    <a:pt x="32" y="159314"/>
                  </a:lnTo>
                  <a:lnTo>
                    <a:pt x="54" y="160220"/>
                  </a:lnTo>
                  <a:lnTo>
                    <a:pt x="80" y="161111"/>
                  </a:lnTo>
                  <a:lnTo>
                    <a:pt x="112" y="162017"/>
                  </a:lnTo>
                  <a:lnTo>
                    <a:pt x="112" y="162017"/>
                  </a:lnTo>
                  <a:lnTo>
                    <a:pt x="165" y="163170"/>
                  </a:lnTo>
                  <a:lnTo>
                    <a:pt x="223" y="164306"/>
                  </a:lnTo>
                  <a:lnTo>
                    <a:pt x="260" y="164875"/>
                  </a:lnTo>
                  <a:lnTo>
                    <a:pt x="303" y="165459"/>
                  </a:lnTo>
                  <a:lnTo>
                    <a:pt x="345" y="166027"/>
                  </a:lnTo>
                  <a:lnTo>
                    <a:pt x="393" y="166580"/>
                  </a:lnTo>
                  <a:lnTo>
                    <a:pt x="441" y="167149"/>
                  </a:lnTo>
                  <a:lnTo>
                    <a:pt x="494" y="167717"/>
                  </a:lnTo>
                  <a:lnTo>
                    <a:pt x="552" y="168270"/>
                  </a:lnTo>
                  <a:lnTo>
                    <a:pt x="611" y="168823"/>
                  </a:lnTo>
                  <a:lnTo>
                    <a:pt x="674" y="169361"/>
                  </a:lnTo>
                  <a:lnTo>
                    <a:pt x="743" y="169914"/>
                  </a:lnTo>
                  <a:lnTo>
                    <a:pt x="817" y="170452"/>
                  </a:lnTo>
                  <a:lnTo>
                    <a:pt x="892" y="170974"/>
                  </a:lnTo>
                  <a:lnTo>
                    <a:pt x="971" y="171512"/>
                  </a:lnTo>
                  <a:lnTo>
                    <a:pt x="1056" y="172019"/>
                  </a:lnTo>
                  <a:lnTo>
                    <a:pt x="1146" y="172526"/>
                  </a:lnTo>
                  <a:lnTo>
                    <a:pt x="1236" y="173033"/>
                  </a:lnTo>
                  <a:lnTo>
                    <a:pt x="1337" y="173524"/>
                  </a:lnTo>
                  <a:lnTo>
                    <a:pt x="1438" y="174016"/>
                  </a:lnTo>
                  <a:lnTo>
                    <a:pt x="1544" y="174492"/>
                  </a:lnTo>
                  <a:lnTo>
                    <a:pt x="1656" y="174953"/>
                  </a:lnTo>
                  <a:lnTo>
                    <a:pt x="1772" y="175414"/>
                  </a:lnTo>
                  <a:lnTo>
                    <a:pt x="1894" y="175844"/>
                  </a:lnTo>
                  <a:lnTo>
                    <a:pt x="2016" y="176290"/>
                  </a:lnTo>
                  <a:lnTo>
                    <a:pt x="2149" y="176704"/>
                  </a:lnTo>
                  <a:lnTo>
                    <a:pt x="2287" y="177104"/>
                  </a:lnTo>
                  <a:lnTo>
                    <a:pt x="2425" y="177503"/>
                  </a:lnTo>
                  <a:lnTo>
                    <a:pt x="2573" y="177887"/>
                  </a:lnTo>
                  <a:lnTo>
                    <a:pt x="2727" y="178256"/>
                  </a:lnTo>
                  <a:lnTo>
                    <a:pt x="2727" y="178256"/>
                  </a:lnTo>
                  <a:lnTo>
                    <a:pt x="2838" y="178517"/>
                  </a:lnTo>
                  <a:lnTo>
                    <a:pt x="2955" y="178748"/>
                  </a:lnTo>
                  <a:lnTo>
                    <a:pt x="3072" y="178993"/>
                  </a:lnTo>
                  <a:lnTo>
                    <a:pt x="3194" y="179209"/>
                  </a:lnTo>
                  <a:lnTo>
                    <a:pt x="3316" y="179424"/>
                  </a:lnTo>
                  <a:lnTo>
                    <a:pt x="3443" y="179623"/>
                  </a:lnTo>
                  <a:lnTo>
                    <a:pt x="3570" y="179808"/>
                  </a:lnTo>
                  <a:lnTo>
                    <a:pt x="3703" y="179977"/>
                  </a:lnTo>
                  <a:lnTo>
                    <a:pt x="3836" y="180146"/>
                  </a:lnTo>
                  <a:lnTo>
                    <a:pt x="3968" y="180299"/>
                  </a:lnTo>
                  <a:lnTo>
                    <a:pt x="4106" y="180438"/>
                  </a:lnTo>
                  <a:lnTo>
                    <a:pt x="4244" y="180576"/>
                  </a:lnTo>
                  <a:lnTo>
                    <a:pt x="4382" y="180683"/>
                  </a:lnTo>
                  <a:lnTo>
                    <a:pt x="4520" y="180791"/>
                  </a:lnTo>
                  <a:lnTo>
                    <a:pt x="4663" y="180883"/>
                  </a:lnTo>
                  <a:lnTo>
                    <a:pt x="4801" y="1809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5;p34"/>
            <p:cNvSpPr/>
            <p:nvPr/>
          </p:nvSpPr>
          <p:spPr>
            <a:xfrm>
              <a:off x="-1020900" y="-14221450"/>
              <a:ext cx="183025" cy="4111525"/>
            </a:xfrm>
            <a:custGeom>
              <a:avLst/>
              <a:gdLst/>
              <a:ahLst/>
              <a:cxnLst/>
              <a:rect l="l" t="t" r="r" b="b"/>
              <a:pathLst>
                <a:path w="7321" h="164461" extrusionOk="0">
                  <a:moveTo>
                    <a:pt x="1" y="0"/>
                  </a:moveTo>
                  <a:lnTo>
                    <a:pt x="6" y="431"/>
                  </a:lnTo>
                  <a:lnTo>
                    <a:pt x="17" y="845"/>
                  </a:lnTo>
                  <a:lnTo>
                    <a:pt x="32" y="1260"/>
                  </a:lnTo>
                  <a:lnTo>
                    <a:pt x="59" y="1675"/>
                  </a:lnTo>
                  <a:lnTo>
                    <a:pt x="303" y="6453"/>
                  </a:lnTo>
                  <a:lnTo>
                    <a:pt x="711" y="14119"/>
                  </a:lnTo>
                  <a:lnTo>
                    <a:pt x="1247" y="24059"/>
                  </a:lnTo>
                  <a:lnTo>
                    <a:pt x="1555" y="29866"/>
                  </a:lnTo>
                  <a:lnTo>
                    <a:pt x="1878" y="36180"/>
                  </a:lnTo>
                  <a:lnTo>
                    <a:pt x="2223" y="42955"/>
                  </a:lnTo>
                  <a:lnTo>
                    <a:pt x="2584" y="50130"/>
                  </a:lnTo>
                  <a:lnTo>
                    <a:pt x="2950" y="57673"/>
                  </a:lnTo>
                  <a:lnTo>
                    <a:pt x="3326" y="65539"/>
                  </a:lnTo>
                  <a:lnTo>
                    <a:pt x="3708" y="73712"/>
                  </a:lnTo>
                  <a:lnTo>
                    <a:pt x="4085" y="82115"/>
                  </a:lnTo>
                  <a:lnTo>
                    <a:pt x="4456" y="90519"/>
                  </a:lnTo>
                  <a:lnTo>
                    <a:pt x="4801" y="98692"/>
                  </a:lnTo>
                  <a:lnTo>
                    <a:pt x="5125" y="106588"/>
                  </a:lnTo>
                  <a:lnTo>
                    <a:pt x="5427" y="114147"/>
                  </a:lnTo>
                  <a:lnTo>
                    <a:pt x="5708" y="121352"/>
                  </a:lnTo>
                  <a:lnTo>
                    <a:pt x="5968" y="128158"/>
                  </a:lnTo>
                  <a:lnTo>
                    <a:pt x="6207" y="134503"/>
                  </a:lnTo>
                  <a:lnTo>
                    <a:pt x="6419" y="140371"/>
                  </a:lnTo>
                  <a:lnTo>
                    <a:pt x="7039" y="157962"/>
                  </a:lnTo>
                  <a:lnTo>
                    <a:pt x="7225" y="162786"/>
                  </a:lnTo>
                  <a:lnTo>
                    <a:pt x="7236" y="163201"/>
                  </a:lnTo>
                  <a:lnTo>
                    <a:pt x="7252" y="163631"/>
                  </a:lnTo>
                  <a:lnTo>
                    <a:pt x="7278" y="164046"/>
                  </a:lnTo>
                  <a:lnTo>
                    <a:pt x="7315" y="164460"/>
                  </a:lnTo>
                  <a:lnTo>
                    <a:pt x="7321" y="164061"/>
                  </a:lnTo>
                  <a:lnTo>
                    <a:pt x="7321" y="163677"/>
                  </a:lnTo>
                  <a:lnTo>
                    <a:pt x="7315" y="163293"/>
                  </a:lnTo>
                  <a:lnTo>
                    <a:pt x="7305" y="162893"/>
                  </a:lnTo>
                  <a:lnTo>
                    <a:pt x="7193" y="158085"/>
                  </a:lnTo>
                  <a:lnTo>
                    <a:pt x="7103" y="154582"/>
                  </a:lnTo>
                  <a:lnTo>
                    <a:pt x="6992" y="150434"/>
                  </a:lnTo>
                  <a:lnTo>
                    <a:pt x="6854" y="145687"/>
                  </a:lnTo>
                  <a:lnTo>
                    <a:pt x="6689" y="140341"/>
                  </a:lnTo>
                  <a:lnTo>
                    <a:pt x="6504" y="134472"/>
                  </a:lnTo>
                  <a:lnTo>
                    <a:pt x="6292" y="128112"/>
                  </a:lnTo>
                  <a:lnTo>
                    <a:pt x="6053" y="121306"/>
                  </a:lnTo>
                  <a:lnTo>
                    <a:pt x="5793" y="114101"/>
                  </a:lnTo>
                  <a:lnTo>
                    <a:pt x="5650" y="110352"/>
                  </a:lnTo>
                  <a:lnTo>
                    <a:pt x="5501" y="106511"/>
                  </a:lnTo>
                  <a:lnTo>
                    <a:pt x="5347" y="102609"/>
                  </a:lnTo>
                  <a:lnTo>
                    <a:pt x="5188" y="98615"/>
                  </a:lnTo>
                  <a:lnTo>
                    <a:pt x="5018" y="94559"/>
                  </a:lnTo>
                  <a:lnTo>
                    <a:pt x="4849" y="90442"/>
                  </a:lnTo>
                  <a:lnTo>
                    <a:pt x="4668" y="86263"/>
                  </a:lnTo>
                  <a:lnTo>
                    <a:pt x="4483" y="82023"/>
                  </a:lnTo>
                  <a:lnTo>
                    <a:pt x="4292" y="77783"/>
                  </a:lnTo>
                  <a:lnTo>
                    <a:pt x="4101" y="73604"/>
                  </a:lnTo>
                  <a:lnTo>
                    <a:pt x="3905" y="69502"/>
                  </a:lnTo>
                  <a:lnTo>
                    <a:pt x="3714" y="65446"/>
                  </a:lnTo>
                  <a:lnTo>
                    <a:pt x="3517" y="61467"/>
                  </a:lnTo>
                  <a:lnTo>
                    <a:pt x="3326" y="57581"/>
                  </a:lnTo>
                  <a:lnTo>
                    <a:pt x="2945" y="50037"/>
                  </a:lnTo>
                  <a:lnTo>
                    <a:pt x="2568" y="42863"/>
                  </a:lnTo>
                  <a:lnTo>
                    <a:pt x="2202" y="36103"/>
                  </a:lnTo>
                  <a:lnTo>
                    <a:pt x="1852" y="29804"/>
                  </a:lnTo>
                  <a:lnTo>
                    <a:pt x="1518" y="23982"/>
                  </a:lnTo>
                  <a:lnTo>
                    <a:pt x="1210" y="18651"/>
                  </a:lnTo>
                  <a:lnTo>
                    <a:pt x="929" y="13919"/>
                  </a:lnTo>
                  <a:lnTo>
                    <a:pt x="674" y="9833"/>
                  </a:lnTo>
                  <a:lnTo>
                    <a:pt x="457" y="6391"/>
                  </a:lnTo>
                  <a:lnTo>
                    <a:pt x="282" y="3718"/>
                  </a:lnTo>
                  <a:lnTo>
                    <a:pt x="133" y="1629"/>
                  </a:lnTo>
                  <a:lnTo>
                    <a:pt x="112" y="1214"/>
                  </a:lnTo>
                  <a:lnTo>
                    <a:pt x="80" y="815"/>
                  </a:lnTo>
                  <a:lnTo>
                    <a:pt x="43" y="40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6;p34"/>
            <p:cNvSpPr/>
            <p:nvPr/>
          </p:nvSpPr>
          <p:spPr>
            <a:xfrm>
              <a:off x="-980450" y="-10488650"/>
              <a:ext cx="955600" cy="2247625"/>
            </a:xfrm>
            <a:custGeom>
              <a:avLst/>
              <a:gdLst/>
              <a:ahLst/>
              <a:cxnLst/>
              <a:rect l="l" t="t" r="r" b="b"/>
              <a:pathLst>
                <a:path w="38224" h="89905" extrusionOk="0">
                  <a:moveTo>
                    <a:pt x="16672" y="0"/>
                  </a:moveTo>
                  <a:lnTo>
                    <a:pt x="16401" y="31"/>
                  </a:lnTo>
                  <a:lnTo>
                    <a:pt x="16125" y="62"/>
                  </a:lnTo>
                  <a:lnTo>
                    <a:pt x="15855" y="108"/>
                  </a:lnTo>
                  <a:lnTo>
                    <a:pt x="15579" y="185"/>
                  </a:lnTo>
                  <a:lnTo>
                    <a:pt x="15309" y="262"/>
                  </a:lnTo>
                  <a:lnTo>
                    <a:pt x="15033" y="369"/>
                  </a:lnTo>
                  <a:lnTo>
                    <a:pt x="14762" y="492"/>
                  </a:lnTo>
                  <a:lnTo>
                    <a:pt x="14486" y="615"/>
                  </a:lnTo>
                  <a:lnTo>
                    <a:pt x="14216" y="769"/>
                  </a:lnTo>
                  <a:lnTo>
                    <a:pt x="13945" y="938"/>
                  </a:lnTo>
                  <a:lnTo>
                    <a:pt x="13675" y="1122"/>
                  </a:lnTo>
                  <a:lnTo>
                    <a:pt x="13404" y="1322"/>
                  </a:lnTo>
                  <a:lnTo>
                    <a:pt x="13134" y="1537"/>
                  </a:lnTo>
                  <a:lnTo>
                    <a:pt x="12869" y="1783"/>
                  </a:lnTo>
                  <a:lnTo>
                    <a:pt x="12603" y="2028"/>
                  </a:lnTo>
                  <a:lnTo>
                    <a:pt x="12338" y="2290"/>
                  </a:lnTo>
                  <a:lnTo>
                    <a:pt x="12073" y="2566"/>
                  </a:lnTo>
                  <a:lnTo>
                    <a:pt x="11813" y="2873"/>
                  </a:lnTo>
                  <a:lnTo>
                    <a:pt x="11553" y="3181"/>
                  </a:lnTo>
                  <a:lnTo>
                    <a:pt x="11293" y="3503"/>
                  </a:lnTo>
                  <a:lnTo>
                    <a:pt x="11039" y="3841"/>
                  </a:lnTo>
                  <a:lnTo>
                    <a:pt x="10784" y="4210"/>
                  </a:lnTo>
                  <a:lnTo>
                    <a:pt x="10535" y="4579"/>
                  </a:lnTo>
                  <a:lnTo>
                    <a:pt x="10285" y="4963"/>
                  </a:lnTo>
                  <a:lnTo>
                    <a:pt x="10036" y="5362"/>
                  </a:lnTo>
                  <a:lnTo>
                    <a:pt x="9792" y="5792"/>
                  </a:lnTo>
                  <a:lnTo>
                    <a:pt x="9553" y="6222"/>
                  </a:lnTo>
                  <a:lnTo>
                    <a:pt x="9315" y="6668"/>
                  </a:lnTo>
                  <a:lnTo>
                    <a:pt x="9081" y="7129"/>
                  </a:lnTo>
                  <a:lnTo>
                    <a:pt x="8848" y="7605"/>
                  </a:lnTo>
                  <a:lnTo>
                    <a:pt x="8620" y="8097"/>
                  </a:lnTo>
                  <a:lnTo>
                    <a:pt x="8397" y="8604"/>
                  </a:lnTo>
                  <a:lnTo>
                    <a:pt x="8174" y="9126"/>
                  </a:lnTo>
                  <a:lnTo>
                    <a:pt x="7957" y="9664"/>
                  </a:lnTo>
                  <a:lnTo>
                    <a:pt x="7745" y="10201"/>
                  </a:lnTo>
                  <a:lnTo>
                    <a:pt x="7538" y="10770"/>
                  </a:lnTo>
                  <a:lnTo>
                    <a:pt x="7331" y="11338"/>
                  </a:lnTo>
                  <a:lnTo>
                    <a:pt x="7135" y="11937"/>
                  </a:lnTo>
                  <a:lnTo>
                    <a:pt x="6938" y="12537"/>
                  </a:lnTo>
                  <a:lnTo>
                    <a:pt x="6747" y="13151"/>
                  </a:lnTo>
                  <a:lnTo>
                    <a:pt x="6557" y="13781"/>
                  </a:lnTo>
                  <a:lnTo>
                    <a:pt x="6376" y="14426"/>
                  </a:lnTo>
                  <a:lnTo>
                    <a:pt x="6201" y="15087"/>
                  </a:lnTo>
                  <a:lnTo>
                    <a:pt x="6031" y="15763"/>
                  </a:lnTo>
                  <a:lnTo>
                    <a:pt x="5862" y="16439"/>
                  </a:lnTo>
                  <a:lnTo>
                    <a:pt x="5703" y="17130"/>
                  </a:lnTo>
                  <a:lnTo>
                    <a:pt x="5543" y="17837"/>
                  </a:lnTo>
                  <a:lnTo>
                    <a:pt x="5390" y="18544"/>
                  </a:lnTo>
                  <a:lnTo>
                    <a:pt x="5236" y="19250"/>
                  </a:lnTo>
                  <a:lnTo>
                    <a:pt x="5087" y="19957"/>
                  </a:lnTo>
                  <a:lnTo>
                    <a:pt x="4944" y="20679"/>
                  </a:lnTo>
                  <a:lnTo>
                    <a:pt x="4801" y="21401"/>
                  </a:lnTo>
                  <a:lnTo>
                    <a:pt x="4663" y="22123"/>
                  </a:lnTo>
                  <a:lnTo>
                    <a:pt x="4530" y="22860"/>
                  </a:lnTo>
                  <a:lnTo>
                    <a:pt x="4398" y="23598"/>
                  </a:lnTo>
                  <a:lnTo>
                    <a:pt x="4265" y="24335"/>
                  </a:lnTo>
                  <a:lnTo>
                    <a:pt x="4143" y="25073"/>
                  </a:lnTo>
                  <a:lnTo>
                    <a:pt x="3899" y="26578"/>
                  </a:lnTo>
                  <a:lnTo>
                    <a:pt x="3666" y="28099"/>
                  </a:lnTo>
                  <a:lnTo>
                    <a:pt x="3443" y="29620"/>
                  </a:lnTo>
                  <a:lnTo>
                    <a:pt x="3231" y="31172"/>
                  </a:lnTo>
                  <a:lnTo>
                    <a:pt x="3029" y="32723"/>
                  </a:lnTo>
                  <a:lnTo>
                    <a:pt x="2833" y="34290"/>
                  </a:lnTo>
                  <a:lnTo>
                    <a:pt x="2653" y="35873"/>
                  </a:lnTo>
                  <a:lnTo>
                    <a:pt x="2478" y="37455"/>
                  </a:lnTo>
                  <a:lnTo>
                    <a:pt x="2308" y="39068"/>
                  </a:lnTo>
                  <a:lnTo>
                    <a:pt x="2149" y="40666"/>
                  </a:lnTo>
                  <a:lnTo>
                    <a:pt x="1995" y="42295"/>
                  </a:lnTo>
                  <a:lnTo>
                    <a:pt x="1852" y="43908"/>
                  </a:lnTo>
                  <a:lnTo>
                    <a:pt x="1714" y="45551"/>
                  </a:lnTo>
                  <a:lnTo>
                    <a:pt x="1576" y="47180"/>
                  </a:lnTo>
                  <a:lnTo>
                    <a:pt x="1449" y="48824"/>
                  </a:lnTo>
                  <a:lnTo>
                    <a:pt x="1327" y="50483"/>
                  </a:lnTo>
                  <a:lnTo>
                    <a:pt x="1210" y="52127"/>
                  </a:lnTo>
                  <a:lnTo>
                    <a:pt x="1093" y="53786"/>
                  </a:lnTo>
                  <a:lnTo>
                    <a:pt x="987" y="55445"/>
                  </a:lnTo>
                  <a:lnTo>
                    <a:pt x="876" y="57104"/>
                  </a:lnTo>
                  <a:lnTo>
                    <a:pt x="669" y="60423"/>
                  </a:lnTo>
                  <a:lnTo>
                    <a:pt x="473" y="63741"/>
                  </a:lnTo>
                  <a:lnTo>
                    <a:pt x="282" y="67044"/>
                  </a:lnTo>
                  <a:lnTo>
                    <a:pt x="218" y="68166"/>
                  </a:lnTo>
                  <a:lnTo>
                    <a:pt x="160" y="69287"/>
                  </a:lnTo>
                  <a:lnTo>
                    <a:pt x="107" y="70439"/>
                  </a:lnTo>
                  <a:lnTo>
                    <a:pt x="64" y="71592"/>
                  </a:lnTo>
                  <a:lnTo>
                    <a:pt x="32" y="72744"/>
                  </a:lnTo>
                  <a:lnTo>
                    <a:pt x="16" y="73312"/>
                  </a:lnTo>
                  <a:lnTo>
                    <a:pt x="6" y="73896"/>
                  </a:lnTo>
                  <a:lnTo>
                    <a:pt x="0" y="74464"/>
                  </a:lnTo>
                  <a:lnTo>
                    <a:pt x="0" y="75033"/>
                  </a:lnTo>
                  <a:lnTo>
                    <a:pt x="0" y="75601"/>
                  </a:lnTo>
                  <a:lnTo>
                    <a:pt x="11" y="76170"/>
                  </a:lnTo>
                  <a:lnTo>
                    <a:pt x="22" y="76738"/>
                  </a:lnTo>
                  <a:lnTo>
                    <a:pt x="38" y="77291"/>
                  </a:lnTo>
                  <a:lnTo>
                    <a:pt x="59" y="77844"/>
                  </a:lnTo>
                  <a:lnTo>
                    <a:pt x="85" y="78397"/>
                  </a:lnTo>
                  <a:lnTo>
                    <a:pt x="117" y="78935"/>
                  </a:lnTo>
                  <a:lnTo>
                    <a:pt x="160" y="79473"/>
                  </a:lnTo>
                  <a:lnTo>
                    <a:pt x="202" y="79995"/>
                  </a:lnTo>
                  <a:lnTo>
                    <a:pt x="255" y="80533"/>
                  </a:lnTo>
                  <a:lnTo>
                    <a:pt x="313" y="81040"/>
                  </a:lnTo>
                  <a:lnTo>
                    <a:pt x="382" y="81547"/>
                  </a:lnTo>
                  <a:lnTo>
                    <a:pt x="451" y="82054"/>
                  </a:lnTo>
                  <a:lnTo>
                    <a:pt x="536" y="82545"/>
                  </a:lnTo>
                  <a:lnTo>
                    <a:pt x="621" y="83022"/>
                  </a:lnTo>
                  <a:lnTo>
                    <a:pt x="722" y="83498"/>
                  </a:lnTo>
                  <a:lnTo>
                    <a:pt x="828" y="83959"/>
                  </a:lnTo>
                  <a:lnTo>
                    <a:pt x="939" y="84404"/>
                  </a:lnTo>
                  <a:lnTo>
                    <a:pt x="1083" y="84896"/>
                  </a:lnTo>
                  <a:lnTo>
                    <a:pt x="1231" y="85357"/>
                  </a:lnTo>
                  <a:lnTo>
                    <a:pt x="1385" y="85787"/>
                  </a:lnTo>
                  <a:lnTo>
                    <a:pt x="1544" y="86202"/>
                  </a:lnTo>
                  <a:lnTo>
                    <a:pt x="1714" y="86586"/>
                  </a:lnTo>
                  <a:lnTo>
                    <a:pt x="1883" y="86939"/>
                  </a:lnTo>
                  <a:lnTo>
                    <a:pt x="2064" y="87262"/>
                  </a:lnTo>
                  <a:lnTo>
                    <a:pt x="2249" y="87569"/>
                  </a:lnTo>
                  <a:lnTo>
                    <a:pt x="2440" y="87846"/>
                  </a:lnTo>
                  <a:lnTo>
                    <a:pt x="2631" y="88107"/>
                  </a:lnTo>
                  <a:lnTo>
                    <a:pt x="2833" y="88353"/>
                  </a:lnTo>
                  <a:lnTo>
                    <a:pt x="3034" y="88568"/>
                  </a:lnTo>
                  <a:lnTo>
                    <a:pt x="3241" y="88767"/>
                  </a:lnTo>
                  <a:lnTo>
                    <a:pt x="3454" y="88936"/>
                  </a:lnTo>
                  <a:lnTo>
                    <a:pt x="3666" y="89105"/>
                  </a:lnTo>
                  <a:lnTo>
                    <a:pt x="3883" y="89244"/>
                  </a:lnTo>
                  <a:lnTo>
                    <a:pt x="4101" y="89366"/>
                  </a:lnTo>
                  <a:lnTo>
                    <a:pt x="4323" y="89474"/>
                  </a:lnTo>
                  <a:lnTo>
                    <a:pt x="4546" y="89566"/>
                  </a:lnTo>
                  <a:lnTo>
                    <a:pt x="4774" y="89658"/>
                  </a:lnTo>
                  <a:lnTo>
                    <a:pt x="5002" y="89720"/>
                  </a:lnTo>
                  <a:lnTo>
                    <a:pt x="5230" y="89781"/>
                  </a:lnTo>
                  <a:lnTo>
                    <a:pt x="5459" y="89827"/>
                  </a:lnTo>
                  <a:lnTo>
                    <a:pt x="5687" y="89858"/>
                  </a:lnTo>
                  <a:lnTo>
                    <a:pt x="6148" y="89904"/>
                  </a:lnTo>
                  <a:lnTo>
                    <a:pt x="6604" y="89904"/>
                  </a:lnTo>
                  <a:lnTo>
                    <a:pt x="7055" y="89889"/>
                  </a:lnTo>
                  <a:lnTo>
                    <a:pt x="7506" y="89858"/>
                  </a:lnTo>
                  <a:lnTo>
                    <a:pt x="30028" y="87661"/>
                  </a:lnTo>
                  <a:lnTo>
                    <a:pt x="30118" y="87584"/>
                  </a:lnTo>
                  <a:lnTo>
                    <a:pt x="30378" y="87339"/>
                  </a:lnTo>
                  <a:lnTo>
                    <a:pt x="30781" y="86939"/>
                  </a:lnTo>
                  <a:lnTo>
                    <a:pt x="31030" y="86678"/>
                  </a:lnTo>
                  <a:lnTo>
                    <a:pt x="31306" y="86371"/>
                  </a:lnTo>
                  <a:lnTo>
                    <a:pt x="31603" y="86033"/>
                  </a:lnTo>
                  <a:lnTo>
                    <a:pt x="31927" y="85649"/>
                  </a:lnTo>
                  <a:lnTo>
                    <a:pt x="32266" y="85219"/>
                  </a:lnTo>
                  <a:lnTo>
                    <a:pt x="32616" y="84758"/>
                  </a:lnTo>
                  <a:lnTo>
                    <a:pt x="32982" y="84251"/>
                  </a:lnTo>
                  <a:lnTo>
                    <a:pt x="33359" y="83698"/>
                  </a:lnTo>
                  <a:lnTo>
                    <a:pt x="33741" y="83098"/>
                  </a:lnTo>
                  <a:lnTo>
                    <a:pt x="34123" y="82469"/>
                  </a:lnTo>
                  <a:lnTo>
                    <a:pt x="34314" y="82131"/>
                  </a:lnTo>
                  <a:lnTo>
                    <a:pt x="34505" y="81793"/>
                  </a:lnTo>
                  <a:lnTo>
                    <a:pt x="34696" y="81439"/>
                  </a:lnTo>
                  <a:lnTo>
                    <a:pt x="34887" y="81071"/>
                  </a:lnTo>
                  <a:lnTo>
                    <a:pt x="35078" y="80702"/>
                  </a:lnTo>
                  <a:lnTo>
                    <a:pt x="35263" y="80318"/>
                  </a:lnTo>
                  <a:lnTo>
                    <a:pt x="35449" y="79918"/>
                  </a:lnTo>
                  <a:lnTo>
                    <a:pt x="35629" y="79519"/>
                  </a:lnTo>
                  <a:lnTo>
                    <a:pt x="35804" y="79104"/>
                  </a:lnTo>
                  <a:lnTo>
                    <a:pt x="35985" y="78674"/>
                  </a:lnTo>
                  <a:lnTo>
                    <a:pt x="36154" y="78228"/>
                  </a:lnTo>
                  <a:lnTo>
                    <a:pt x="36319" y="77783"/>
                  </a:lnTo>
                  <a:lnTo>
                    <a:pt x="36483" y="77322"/>
                  </a:lnTo>
                  <a:lnTo>
                    <a:pt x="36642" y="76846"/>
                  </a:lnTo>
                  <a:lnTo>
                    <a:pt x="36796" y="76369"/>
                  </a:lnTo>
                  <a:lnTo>
                    <a:pt x="36939" y="75878"/>
                  </a:lnTo>
                  <a:lnTo>
                    <a:pt x="37083" y="75371"/>
                  </a:lnTo>
                  <a:lnTo>
                    <a:pt x="37215" y="74864"/>
                  </a:lnTo>
                  <a:lnTo>
                    <a:pt x="37343" y="74342"/>
                  </a:lnTo>
                  <a:lnTo>
                    <a:pt x="37465" y="73804"/>
                  </a:lnTo>
                  <a:lnTo>
                    <a:pt x="37576" y="73266"/>
                  </a:lnTo>
                  <a:lnTo>
                    <a:pt x="37682" y="72698"/>
                  </a:lnTo>
                  <a:lnTo>
                    <a:pt x="37783" y="72129"/>
                  </a:lnTo>
                  <a:lnTo>
                    <a:pt x="37868" y="71561"/>
                  </a:lnTo>
                  <a:lnTo>
                    <a:pt x="37947" y="70962"/>
                  </a:lnTo>
                  <a:lnTo>
                    <a:pt x="38022" y="70363"/>
                  </a:lnTo>
                  <a:lnTo>
                    <a:pt x="38080" y="69763"/>
                  </a:lnTo>
                  <a:lnTo>
                    <a:pt x="38128" y="69134"/>
                  </a:lnTo>
                  <a:lnTo>
                    <a:pt x="38170" y="68504"/>
                  </a:lnTo>
                  <a:lnTo>
                    <a:pt x="38197" y="67858"/>
                  </a:lnTo>
                  <a:lnTo>
                    <a:pt x="38218" y="67198"/>
                  </a:lnTo>
                  <a:lnTo>
                    <a:pt x="38223" y="66537"/>
                  </a:lnTo>
                  <a:lnTo>
                    <a:pt x="38218" y="66199"/>
                  </a:lnTo>
                  <a:lnTo>
                    <a:pt x="38212" y="65846"/>
                  </a:lnTo>
                  <a:lnTo>
                    <a:pt x="38207" y="65493"/>
                  </a:lnTo>
                  <a:lnTo>
                    <a:pt x="38191" y="65124"/>
                  </a:lnTo>
                  <a:lnTo>
                    <a:pt x="38159" y="64371"/>
                  </a:lnTo>
                  <a:lnTo>
                    <a:pt x="38112" y="63572"/>
                  </a:lnTo>
                  <a:lnTo>
                    <a:pt x="38048" y="62743"/>
                  </a:lnTo>
                  <a:lnTo>
                    <a:pt x="37974" y="61898"/>
                  </a:lnTo>
                  <a:lnTo>
                    <a:pt x="37889" y="61007"/>
                  </a:lnTo>
                  <a:lnTo>
                    <a:pt x="37788" y="60100"/>
                  </a:lnTo>
                  <a:lnTo>
                    <a:pt x="37677" y="59163"/>
                  </a:lnTo>
                  <a:lnTo>
                    <a:pt x="37555" y="58195"/>
                  </a:lnTo>
                  <a:lnTo>
                    <a:pt x="37422" y="57197"/>
                  </a:lnTo>
                  <a:lnTo>
                    <a:pt x="37274" y="56183"/>
                  </a:lnTo>
                  <a:lnTo>
                    <a:pt x="37120" y="55153"/>
                  </a:lnTo>
                  <a:lnTo>
                    <a:pt x="36950" y="54109"/>
                  </a:lnTo>
                  <a:lnTo>
                    <a:pt x="36775" y="53033"/>
                  </a:lnTo>
                  <a:lnTo>
                    <a:pt x="36589" y="51942"/>
                  </a:lnTo>
                  <a:lnTo>
                    <a:pt x="36393" y="50821"/>
                  </a:lnTo>
                  <a:lnTo>
                    <a:pt x="36186" y="49699"/>
                  </a:lnTo>
                  <a:lnTo>
                    <a:pt x="35969" y="48563"/>
                  </a:lnTo>
                  <a:lnTo>
                    <a:pt x="35746" y="47410"/>
                  </a:lnTo>
                  <a:lnTo>
                    <a:pt x="35513" y="46258"/>
                  </a:lnTo>
                  <a:lnTo>
                    <a:pt x="35274" y="45075"/>
                  </a:lnTo>
                  <a:lnTo>
                    <a:pt x="35025" y="43892"/>
                  </a:lnTo>
                  <a:lnTo>
                    <a:pt x="34770" y="42709"/>
                  </a:lnTo>
                  <a:lnTo>
                    <a:pt x="34505" y="41511"/>
                  </a:lnTo>
                  <a:lnTo>
                    <a:pt x="34234" y="40313"/>
                  </a:lnTo>
                  <a:lnTo>
                    <a:pt x="33958" y="39099"/>
                  </a:lnTo>
                  <a:lnTo>
                    <a:pt x="33672" y="37885"/>
                  </a:lnTo>
                  <a:lnTo>
                    <a:pt x="33386" y="36687"/>
                  </a:lnTo>
                  <a:lnTo>
                    <a:pt x="33089" y="35473"/>
                  </a:lnTo>
                  <a:lnTo>
                    <a:pt x="32786" y="34260"/>
                  </a:lnTo>
                  <a:lnTo>
                    <a:pt x="32479" y="33046"/>
                  </a:lnTo>
                  <a:lnTo>
                    <a:pt x="32166" y="31848"/>
                  </a:lnTo>
                  <a:lnTo>
                    <a:pt x="31853" y="30649"/>
                  </a:lnTo>
                  <a:lnTo>
                    <a:pt x="31529" y="29451"/>
                  </a:lnTo>
                  <a:lnTo>
                    <a:pt x="31206" y="28268"/>
                  </a:lnTo>
                  <a:lnTo>
                    <a:pt x="30877" y="27085"/>
                  </a:lnTo>
                  <a:lnTo>
                    <a:pt x="30542" y="25918"/>
                  </a:lnTo>
                  <a:lnTo>
                    <a:pt x="30208" y="24765"/>
                  </a:lnTo>
                  <a:lnTo>
                    <a:pt x="29869" y="23613"/>
                  </a:lnTo>
                  <a:lnTo>
                    <a:pt x="29524" y="22476"/>
                  </a:lnTo>
                  <a:lnTo>
                    <a:pt x="29179" y="21355"/>
                  </a:lnTo>
                  <a:lnTo>
                    <a:pt x="28834" y="20264"/>
                  </a:lnTo>
                  <a:lnTo>
                    <a:pt x="28484" y="19173"/>
                  </a:lnTo>
                  <a:lnTo>
                    <a:pt x="28134" y="18113"/>
                  </a:lnTo>
                  <a:lnTo>
                    <a:pt x="27784" y="17069"/>
                  </a:lnTo>
                  <a:lnTo>
                    <a:pt x="27434" y="16039"/>
                  </a:lnTo>
                  <a:lnTo>
                    <a:pt x="27079" y="15041"/>
                  </a:lnTo>
                  <a:lnTo>
                    <a:pt x="26729" y="14058"/>
                  </a:lnTo>
                  <a:lnTo>
                    <a:pt x="26373" y="13105"/>
                  </a:lnTo>
                  <a:lnTo>
                    <a:pt x="26018" y="12168"/>
                  </a:lnTo>
                  <a:lnTo>
                    <a:pt x="25668" y="11277"/>
                  </a:lnTo>
                  <a:lnTo>
                    <a:pt x="25312" y="10401"/>
                  </a:lnTo>
                  <a:lnTo>
                    <a:pt x="24962" y="9556"/>
                  </a:lnTo>
                  <a:lnTo>
                    <a:pt x="24612" y="8742"/>
                  </a:lnTo>
                  <a:lnTo>
                    <a:pt x="24268" y="7958"/>
                  </a:lnTo>
                  <a:lnTo>
                    <a:pt x="23917" y="7221"/>
                  </a:lnTo>
                  <a:lnTo>
                    <a:pt x="23573" y="6514"/>
                  </a:lnTo>
                  <a:lnTo>
                    <a:pt x="23233" y="5838"/>
                  </a:lnTo>
                  <a:lnTo>
                    <a:pt x="22894" y="5193"/>
                  </a:lnTo>
                  <a:lnTo>
                    <a:pt x="22560" y="4594"/>
                  </a:lnTo>
                  <a:lnTo>
                    <a:pt x="22225" y="4041"/>
                  </a:lnTo>
                  <a:lnTo>
                    <a:pt x="21896" y="3519"/>
                  </a:lnTo>
                  <a:lnTo>
                    <a:pt x="21573" y="3042"/>
                  </a:lnTo>
                  <a:lnTo>
                    <a:pt x="21334" y="2720"/>
                  </a:lnTo>
                  <a:lnTo>
                    <a:pt x="21096" y="2412"/>
                  </a:lnTo>
                  <a:lnTo>
                    <a:pt x="20852" y="2121"/>
                  </a:lnTo>
                  <a:lnTo>
                    <a:pt x="20602" y="1859"/>
                  </a:lnTo>
                  <a:lnTo>
                    <a:pt x="20353" y="1614"/>
                  </a:lnTo>
                  <a:lnTo>
                    <a:pt x="20104" y="1383"/>
                  </a:lnTo>
                  <a:lnTo>
                    <a:pt x="19849" y="1168"/>
                  </a:lnTo>
                  <a:lnTo>
                    <a:pt x="19594" y="968"/>
                  </a:lnTo>
                  <a:lnTo>
                    <a:pt x="19335" y="799"/>
                  </a:lnTo>
                  <a:lnTo>
                    <a:pt x="19075" y="630"/>
                  </a:lnTo>
                  <a:lnTo>
                    <a:pt x="18815" y="492"/>
                  </a:lnTo>
                  <a:lnTo>
                    <a:pt x="18549" y="369"/>
                  </a:lnTo>
                  <a:lnTo>
                    <a:pt x="18284" y="262"/>
                  </a:lnTo>
                  <a:lnTo>
                    <a:pt x="18019" y="185"/>
                  </a:lnTo>
                  <a:lnTo>
                    <a:pt x="17754" y="108"/>
                  </a:lnTo>
                  <a:lnTo>
                    <a:pt x="17483" y="62"/>
                  </a:lnTo>
                  <a:lnTo>
                    <a:pt x="17213" y="31"/>
                  </a:lnTo>
                  <a:lnTo>
                    <a:pt x="169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7;p34"/>
            <p:cNvSpPr/>
            <p:nvPr/>
          </p:nvSpPr>
          <p:spPr>
            <a:xfrm>
              <a:off x="-980450" y="-10488650"/>
              <a:ext cx="955600" cy="2247625"/>
            </a:xfrm>
            <a:custGeom>
              <a:avLst/>
              <a:gdLst/>
              <a:ahLst/>
              <a:cxnLst/>
              <a:rect l="l" t="t" r="r" b="b"/>
              <a:pathLst>
                <a:path w="38224" h="89905" fill="none" extrusionOk="0">
                  <a:moveTo>
                    <a:pt x="21573" y="3042"/>
                  </a:moveTo>
                  <a:lnTo>
                    <a:pt x="21573" y="3042"/>
                  </a:lnTo>
                  <a:lnTo>
                    <a:pt x="21334" y="2720"/>
                  </a:lnTo>
                  <a:lnTo>
                    <a:pt x="21096" y="2412"/>
                  </a:lnTo>
                  <a:lnTo>
                    <a:pt x="20852" y="2121"/>
                  </a:lnTo>
                  <a:lnTo>
                    <a:pt x="20602" y="1859"/>
                  </a:lnTo>
                  <a:lnTo>
                    <a:pt x="20353" y="1614"/>
                  </a:lnTo>
                  <a:lnTo>
                    <a:pt x="20104" y="1383"/>
                  </a:lnTo>
                  <a:lnTo>
                    <a:pt x="19849" y="1168"/>
                  </a:lnTo>
                  <a:lnTo>
                    <a:pt x="19594" y="968"/>
                  </a:lnTo>
                  <a:lnTo>
                    <a:pt x="19335" y="799"/>
                  </a:lnTo>
                  <a:lnTo>
                    <a:pt x="19075" y="630"/>
                  </a:lnTo>
                  <a:lnTo>
                    <a:pt x="18815" y="492"/>
                  </a:lnTo>
                  <a:lnTo>
                    <a:pt x="18549" y="369"/>
                  </a:lnTo>
                  <a:lnTo>
                    <a:pt x="18284" y="262"/>
                  </a:lnTo>
                  <a:lnTo>
                    <a:pt x="18019" y="185"/>
                  </a:lnTo>
                  <a:lnTo>
                    <a:pt x="17754" y="108"/>
                  </a:lnTo>
                  <a:lnTo>
                    <a:pt x="17483" y="62"/>
                  </a:lnTo>
                  <a:lnTo>
                    <a:pt x="17213" y="31"/>
                  </a:lnTo>
                  <a:lnTo>
                    <a:pt x="16942" y="0"/>
                  </a:lnTo>
                  <a:lnTo>
                    <a:pt x="16672" y="0"/>
                  </a:lnTo>
                  <a:lnTo>
                    <a:pt x="16401" y="31"/>
                  </a:lnTo>
                  <a:lnTo>
                    <a:pt x="16125" y="62"/>
                  </a:lnTo>
                  <a:lnTo>
                    <a:pt x="15855" y="108"/>
                  </a:lnTo>
                  <a:lnTo>
                    <a:pt x="15579" y="185"/>
                  </a:lnTo>
                  <a:lnTo>
                    <a:pt x="15309" y="262"/>
                  </a:lnTo>
                  <a:lnTo>
                    <a:pt x="15033" y="369"/>
                  </a:lnTo>
                  <a:lnTo>
                    <a:pt x="14762" y="492"/>
                  </a:lnTo>
                  <a:lnTo>
                    <a:pt x="14486" y="615"/>
                  </a:lnTo>
                  <a:lnTo>
                    <a:pt x="14216" y="769"/>
                  </a:lnTo>
                  <a:lnTo>
                    <a:pt x="13945" y="938"/>
                  </a:lnTo>
                  <a:lnTo>
                    <a:pt x="13675" y="1122"/>
                  </a:lnTo>
                  <a:lnTo>
                    <a:pt x="13404" y="1322"/>
                  </a:lnTo>
                  <a:lnTo>
                    <a:pt x="13134" y="1537"/>
                  </a:lnTo>
                  <a:lnTo>
                    <a:pt x="12869" y="1783"/>
                  </a:lnTo>
                  <a:lnTo>
                    <a:pt x="12603" y="2028"/>
                  </a:lnTo>
                  <a:lnTo>
                    <a:pt x="12338" y="2290"/>
                  </a:lnTo>
                  <a:lnTo>
                    <a:pt x="12073" y="2566"/>
                  </a:lnTo>
                  <a:lnTo>
                    <a:pt x="11813" y="2873"/>
                  </a:lnTo>
                  <a:lnTo>
                    <a:pt x="11553" y="3181"/>
                  </a:lnTo>
                  <a:lnTo>
                    <a:pt x="11293" y="3503"/>
                  </a:lnTo>
                  <a:lnTo>
                    <a:pt x="11039" y="3841"/>
                  </a:lnTo>
                  <a:lnTo>
                    <a:pt x="10784" y="4210"/>
                  </a:lnTo>
                  <a:lnTo>
                    <a:pt x="10535" y="4579"/>
                  </a:lnTo>
                  <a:lnTo>
                    <a:pt x="10285" y="4963"/>
                  </a:lnTo>
                  <a:lnTo>
                    <a:pt x="10036" y="5362"/>
                  </a:lnTo>
                  <a:lnTo>
                    <a:pt x="9792" y="5792"/>
                  </a:lnTo>
                  <a:lnTo>
                    <a:pt x="9553" y="6222"/>
                  </a:lnTo>
                  <a:lnTo>
                    <a:pt x="9315" y="6668"/>
                  </a:lnTo>
                  <a:lnTo>
                    <a:pt x="9081" y="7129"/>
                  </a:lnTo>
                  <a:lnTo>
                    <a:pt x="8848" y="7605"/>
                  </a:lnTo>
                  <a:lnTo>
                    <a:pt x="8620" y="8097"/>
                  </a:lnTo>
                  <a:lnTo>
                    <a:pt x="8397" y="8604"/>
                  </a:lnTo>
                  <a:lnTo>
                    <a:pt x="8174" y="9126"/>
                  </a:lnTo>
                  <a:lnTo>
                    <a:pt x="7957" y="9664"/>
                  </a:lnTo>
                  <a:lnTo>
                    <a:pt x="7745" y="10201"/>
                  </a:lnTo>
                  <a:lnTo>
                    <a:pt x="7538" y="10770"/>
                  </a:lnTo>
                  <a:lnTo>
                    <a:pt x="7331" y="11338"/>
                  </a:lnTo>
                  <a:lnTo>
                    <a:pt x="7135" y="11937"/>
                  </a:lnTo>
                  <a:lnTo>
                    <a:pt x="6938" y="12537"/>
                  </a:lnTo>
                  <a:lnTo>
                    <a:pt x="6747" y="13151"/>
                  </a:lnTo>
                  <a:lnTo>
                    <a:pt x="6557" y="13781"/>
                  </a:lnTo>
                  <a:lnTo>
                    <a:pt x="6376" y="14426"/>
                  </a:lnTo>
                  <a:lnTo>
                    <a:pt x="6201" y="15087"/>
                  </a:lnTo>
                  <a:lnTo>
                    <a:pt x="6031" y="15763"/>
                  </a:lnTo>
                  <a:lnTo>
                    <a:pt x="5862" y="16439"/>
                  </a:lnTo>
                  <a:lnTo>
                    <a:pt x="5862" y="16439"/>
                  </a:lnTo>
                  <a:lnTo>
                    <a:pt x="5703" y="17130"/>
                  </a:lnTo>
                  <a:lnTo>
                    <a:pt x="5543" y="17837"/>
                  </a:lnTo>
                  <a:lnTo>
                    <a:pt x="5390" y="18544"/>
                  </a:lnTo>
                  <a:lnTo>
                    <a:pt x="5236" y="19250"/>
                  </a:lnTo>
                  <a:lnTo>
                    <a:pt x="5087" y="19957"/>
                  </a:lnTo>
                  <a:lnTo>
                    <a:pt x="4944" y="20679"/>
                  </a:lnTo>
                  <a:lnTo>
                    <a:pt x="4801" y="21401"/>
                  </a:lnTo>
                  <a:lnTo>
                    <a:pt x="4663" y="22123"/>
                  </a:lnTo>
                  <a:lnTo>
                    <a:pt x="4530" y="22860"/>
                  </a:lnTo>
                  <a:lnTo>
                    <a:pt x="4398" y="23598"/>
                  </a:lnTo>
                  <a:lnTo>
                    <a:pt x="4265" y="24335"/>
                  </a:lnTo>
                  <a:lnTo>
                    <a:pt x="4143" y="25073"/>
                  </a:lnTo>
                  <a:lnTo>
                    <a:pt x="3899" y="26578"/>
                  </a:lnTo>
                  <a:lnTo>
                    <a:pt x="3666" y="28099"/>
                  </a:lnTo>
                  <a:lnTo>
                    <a:pt x="3443" y="29620"/>
                  </a:lnTo>
                  <a:lnTo>
                    <a:pt x="3231" y="31172"/>
                  </a:lnTo>
                  <a:lnTo>
                    <a:pt x="3029" y="32723"/>
                  </a:lnTo>
                  <a:lnTo>
                    <a:pt x="2833" y="34290"/>
                  </a:lnTo>
                  <a:lnTo>
                    <a:pt x="2653" y="35873"/>
                  </a:lnTo>
                  <a:lnTo>
                    <a:pt x="2478" y="37455"/>
                  </a:lnTo>
                  <a:lnTo>
                    <a:pt x="2308" y="39068"/>
                  </a:lnTo>
                  <a:lnTo>
                    <a:pt x="2149" y="40666"/>
                  </a:lnTo>
                  <a:lnTo>
                    <a:pt x="1995" y="42295"/>
                  </a:lnTo>
                  <a:lnTo>
                    <a:pt x="1852" y="43908"/>
                  </a:lnTo>
                  <a:lnTo>
                    <a:pt x="1714" y="45551"/>
                  </a:lnTo>
                  <a:lnTo>
                    <a:pt x="1576" y="47180"/>
                  </a:lnTo>
                  <a:lnTo>
                    <a:pt x="1449" y="48824"/>
                  </a:lnTo>
                  <a:lnTo>
                    <a:pt x="1327" y="50483"/>
                  </a:lnTo>
                  <a:lnTo>
                    <a:pt x="1210" y="52127"/>
                  </a:lnTo>
                  <a:lnTo>
                    <a:pt x="1093" y="53786"/>
                  </a:lnTo>
                  <a:lnTo>
                    <a:pt x="987" y="55445"/>
                  </a:lnTo>
                  <a:lnTo>
                    <a:pt x="876" y="57104"/>
                  </a:lnTo>
                  <a:lnTo>
                    <a:pt x="669" y="60423"/>
                  </a:lnTo>
                  <a:lnTo>
                    <a:pt x="473" y="63741"/>
                  </a:lnTo>
                  <a:lnTo>
                    <a:pt x="282" y="67044"/>
                  </a:lnTo>
                  <a:lnTo>
                    <a:pt x="282" y="67044"/>
                  </a:lnTo>
                  <a:lnTo>
                    <a:pt x="218" y="68166"/>
                  </a:lnTo>
                  <a:lnTo>
                    <a:pt x="160" y="69287"/>
                  </a:lnTo>
                  <a:lnTo>
                    <a:pt x="107" y="70439"/>
                  </a:lnTo>
                  <a:lnTo>
                    <a:pt x="64" y="71592"/>
                  </a:lnTo>
                  <a:lnTo>
                    <a:pt x="32" y="72744"/>
                  </a:lnTo>
                  <a:lnTo>
                    <a:pt x="16" y="73312"/>
                  </a:lnTo>
                  <a:lnTo>
                    <a:pt x="6" y="73896"/>
                  </a:lnTo>
                  <a:lnTo>
                    <a:pt x="0" y="74464"/>
                  </a:lnTo>
                  <a:lnTo>
                    <a:pt x="0" y="75033"/>
                  </a:lnTo>
                  <a:lnTo>
                    <a:pt x="0" y="75601"/>
                  </a:lnTo>
                  <a:lnTo>
                    <a:pt x="11" y="76170"/>
                  </a:lnTo>
                  <a:lnTo>
                    <a:pt x="22" y="76738"/>
                  </a:lnTo>
                  <a:lnTo>
                    <a:pt x="38" y="77291"/>
                  </a:lnTo>
                  <a:lnTo>
                    <a:pt x="59" y="77844"/>
                  </a:lnTo>
                  <a:lnTo>
                    <a:pt x="85" y="78397"/>
                  </a:lnTo>
                  <a:lnTo>
                    <a:pt x="117" y="78935"/>
                  </a:lnTo>
                  <a:lnTo>
                    <a:pt x="160" y="79473"/>
                  </a:lnTo>
                  <a:lnTo>
                    <a:pt x="202" y="79995"/>
                  </a:lnTo>
                  <a:lnTo>
                    <a:pt x="255" y="80533"/>
                  </a:lnTo>
                  <a:lnTo>
                    <a:pt x="313" y="81040"/>
                  </a:lnTo>
                  <a:lnTo>
                    <a:pt x="382" y="81547"/>
                  </a:lnTo>
                  <a:lnTo>
                    <a:pt x="451" y="82054"/>
                  </a:lnTo>
                  <a:lnTo>
                    <a:pt x="536" y="82545"/>
                  </a:lnTo>
                  <a:lnTo>
                    <a:pt x="621" y="83022"/>
                  </a:lnTo>
                  <a:lnTo>
                    <a:pt x="722" y="83498"/>
                  </a:lnTo>
                  <a:lnTo>
                    <a:pt x="828" y="83959"/>
                  </a:lnTo>
                  <a:lnTo>
                    <a:pt x="939" y="84404"/>
                  </a:lnTo>
                  <a:lnTo>
                    <a:pt x="939" y="84404"/>
                  </a:lnTo>
                  <a:lnTo>
                    <a:pt x="1083" y="84896"/>
                  </a:lnTo>
                  <a:lnTo>
                    <a:pt x="1231" y="85357"/>
                  </a:lnTo>
                  <a:lnTo>
                    <a:pt x="1385" y="85787"/>
                  </a:lnTo>
                  <a:lnTo>
                    <a:pt x="1544" y="86202"/>
                  </a:lnTo>
                  <a:lnTo>
                    <a:pt x="1714" y="86586"/>
                  </a:lnTo>
                  <a:lnTo>
                    <a:pt x="1883" y="86939"/>
                  </a:lnTo>
                  <a:lnTo>
                    <a:pt x="2064" y="87262"/>
                  </a:lnTo>
                  <a:lnTo>
                    <a:pt x="2249" y="87569"/>
                  </a:lnTo>
                  <a:lnTo>
                    <a:pt x="2440" y="87846"/>
                  </a:lnTo>
                  <a:lnTo>
                    <a:pt x="2631" y="88107"/>
                  </a:lnTo>
                  <a:lnTo>
                    <a:pt x="2833" y="88353"/>
                  </a:lnTo>
                  <a:lnTo>
                    <a:pt x="3034" y="88568"/>
                  </a:lnTo>
                  <a:lnTo>
                    <a:pt x="3241" y="88767"/>
                  </a:lnTo>
                  <a:lnTo>
                    <a:pt x="3454" y="88936"/>
                  </a:lnTo>
                  <a:lnTo>
                    <a:pt x="3666" y="89105"/>
                  </a:lnTo>
                  <a:lnTo>
                    <a:pt x="3883" y="89244"/>
                  </a:lnTo>
                  <a:lnTo>
                    <a:pt x="4101" y="89366"/>
                  </a:lnTo>
                  <a:lnTo>
                    <a:pt x="4323" y="89474"/>
                  </a:lnTo>
                  <a:lnTo>
                    <a:pt x="4546" y="89566"/>
                  </a:lnTo>
                  <a:lnTo>
                    <a:pt x="4774" y="89658"/>
                  </a:lnTo>
                  <a:lnTo>
                    <a:pt x="5002" y="89720"/>
                  </a:lnTo>
                  <a:lnTo>
                    <a:pt x="5230" y="89781"/>
                  </a:lnTo>
                  <a:lnTo>
                    <a:pt x="5459" y="89827"/>
                  </a:lnTo>
                  <a:lnTo>
                    <a:pt x="5687" y="89858"/>
                  </a:lnTo>
                  <a:lnTo>
                    <a:pt x="6148" y="89904"/>
                  </a:lnTo>
                  <a:lnTo>
                    <a:pt x="6604" y="89904"/>
                  </a:lnTo>
                  <a:lnTo>
                    <a:pt x="7055" y="89889"/>
                  </a:lnTo>
                  <a:lnTo>
                    <a:pt x="7506" y="89858"/>
                  </a:lnTo>
                  <a:lnTo>
                    <a:pt x="30028" y="87661"/>
                  </a:lnTo>
                  <a:lnTo>
                    <a:pt x="30028" y="87661"/>
                  </a:lnTo>
                  <a:lnTo>
                    <a:pt x="30118" y="87584"/>
                  </a:lnTo>
                  <a:lnTo>
                    <a:pt x="30378" y="87339"/>
                  </a:lnTo>
                  <a:lnTo>
                    <a:pt x="30781" y="86939"/>
                  </a:lnTo>
                  <a:lnTo>
                    <a:pt x="31030" y="86678"/>
                  </a:lnTo>
                  <a:lnTo>
                    <a:pt x="31306" y="86371"/>
                  </a:lnTo>
                  <a:lnTo>
                    <a:pt x="31603" y="86033"/>
                  </a:lnTo>
                  <a:lnTo>
                    <a:pt x="31927" y="85649"/>
                  </a:lnTo>
                  <a:lnTo>
                    <a:pt x="32266" y="85219"/>
                  </a:lnTo>
                  <a:lnTo>
                    <a:pt x="32616" y="84758"/>
                  </a:lnTo>
                  <a:lnTo>
                    <a:pt x="32982" y="84251"/>
                  </a:lnTo>
                  <a:lnTo>
                    <a:pt x="33359" y="83698"/>
                  </a:lnTo>
                  <a:lnTo>
                    <a:pt x="33741" y="83098"/>
                  </a:lnTo>
                  <a:lnTo>
                    <a:pt x="34123" y="82469"/>
                  </a:lnTo>
                  <a:lnTo>
                    <a:pt x="34314" y="82131"/>
                  </a:lnTo>
                  <a:lnTo>
                    <a:pt x="34505" y="81793"/>
                  </a:lnTo>
                  <a:lnTo>
                    <a:pt x="34696" y="81439"/>
                  </a:lnTo>
                  <a:lnTo>
                    <a:pt x="34887" y="81071"/>
                  </a:lnTo>
                  <a:lnTo>
                    <a:pt x="35078" y="80702"/>
                  </a:lnTo>
                  <a:lnTo>
                    <a:pt x="35263" y="80318"/>
                  </a:lnTo>
                  <a:lnTo>
                    <a:pt x="35449" y="79918"/>
                  </a:lnTo>
                  <a:lnTo>
                    <a:pt x="35629" y="79519"/>
                  </a:lnTo>
                  <a:lnTo>
                    <a:pt x="35804" y="79104"/>
                  </a:lnTo>
                  <a:lnTo>
                    <a:pt x="35985" y="78674"/>
                  </a:lnTo>
                  <a:lnTo>
                    <a:pt x="36154" y="78228"/>
                  </a:lnTo>
                  <a:lnTo>
                    <a:pt x="36319" y="77783"/>
                  </a:lnTo>
                  <a:lnTo>
                    <a:pt x="36483" y="77322"/>
                  </a:lnTo>
                  <a:lnTo>
                    <a:pt x="36642" y="76846"/>
                  </a:lnTo>
                  <a:lnTo>
                    <a:pt x="36796" y="76369"/>
                  </a:lnTo>
                  <a:lnTo>
                    <a:pt x="36939" y="75878"/>
                  </a:lnTo>
                  <a:lnTo>
                    <a:pt x="37083" y="75371"/>
                  </a:lnTo>
                  <a:lnTo>
                    <a:pt x="37215" y="74864"/>
                  </a:lnTo>
                  <a:lnTo>
                    <a:pt x="37343" y="74342"/>
                  </a:lnTo>
                  <a:lnTo>
                    <a:pt x="37465" y="73804"/>
                  </a:lnTo>
                  <a:lnTo>
                    <a:pt x="37576" y="73266"/>
                  </a:lnTo>
                  <a:lnTo>
                    <a:pt x="37682" y="72698"/>
                  </a:lnTo>
                  <a:lnTo>
                    <a:pt x="37783" y="72129"/>
                  </a:lnTo>
                  <a:lnTo>
                    <a:pt x="37868" y="71561"/>
                  </a:lnTo>
                  <a:lnTo>
                    <a:pt x="37947" y="70962"/>
                  </a:lnTo>
                  <a:lnTo>
                    <a:pt x="38022" y="70363"/>
                  </a:lnTo>
                  <a:lnTo>
                    <a:pt x="38080" y="69763"/>
                  </a:lnTo>
                  <a:lnTo>
                    <a:pt x="38128" y="69134"/>
                  </a:lnTo>
                  <a:lnTo>
                    <a:pt x="38170" y="68504"/>
                  </a:lnTo>
                  <a:lnTo>
                    <a:pt x="38197" y="67858"/>
                  </a:lnTo>
                  <a:lnTo>
                    <a:pt x="38218" y="67198"/>
                  </a:lnTo>
                  <a:lnTo>
                    <a:pt x="38223" y="66537"/>
                  </a:lnTo>
                  <a:lnTo>
                    <a:pt x="38223" y="66537"/>
                  </a:lnTo>
                  <a:lnTo>
                    <a:pt x="38218" y="66199"/>
                  </a:lnTo>
                  <a:lnTo>
                    <a:pt x="38212" y="65846"/>
                  </a:lnTo>
                  <a:lnTo>
                    <a:pt x="38207" y="65493"/>
                  </a:lnTo>
                  <a:lnTo>
                    <a:pt x="38191" y="65124"/>
                  </a:lnTo>
                  <a:lnTo>
                    <a:pt x="38159" y="64371"/>
                  </a:lnTo>
                  <a:lnTo>
                    <a:pt x="38112" y="63572"/>
                  </a:lnTo>
                  <a:lnTo>
                    <a:pt x="38048" y="62743"/>
                  </a:lnTo>
                  <a:lnTo>
                    <a:pt x="37974" y="61898"/>
                  </a:lnTo>
                  <a:lnTo>
                    <a:pt x="37889" y="61007"/>
                  </a:lnTo>
                  <a:lnTo>
                    <a:pt x="37788" y="60100"/>
                  </a:lnTo>
                  <a:lnTo>
                    <a:pt x="37677" y="59163"/>
                  </a:lnTo>
                  <a:lnTo>
                    <a:pt x="37555" y="58195"/>
                  </a:lnTo>
                  <a:lnTo>
                    <a:pt x="37422" y="57197"/>
                  </a:lnTo>
                  <a:lnTo>
                    <a:pt x="37274" y="56183"/>
                  </a:lnTo>
                  <a:lnTo>
                    <a:pt x="37120" y="55153"/>
                  </a:lnTo>
                  <a:lnTo>
                    <a:pt x="36950" y="54109"/>
                  </a:lnTo>
                  <a:lnTo>
                    <a:pt x="36775" y="53033"/>
                  </a:lnTo>
                  <a:lnTo>
                    <a:pt x="36589" y="51942"/>
                  </a:lnTo>
                  <a:lnTo>
                    <a:pt x="36393" y="50821"/>
                  </a:lnTo>
                  <a:lnTo>
                    <a:pt x="36186" y="49699"/>
                  </a:lnTo>
                  <a:lnTo>
                    <a:pt x="35969" y="48563"/>
                  </a:lnTo>
                  <a:lnTo>
                    <a:pt x="35746" y="47410"/>
                  </a:lnTo>
                  <a:lnTo>
                    <a:pt x="35513" y="46258"/>
                  </a:lnTo>
                  <a:lnTo>
                    <a:pt x="35274" y="45075"/>
                  </a:lnTo>
                  <a:lnTo>
                    <a:pt x="35025" y="43892"/>
                  </a:lnTo>
                  <a:lnTo>
                    <a:pt x="34770" y="42709"/>
                  </a:lnTo>
                  <a:lnTo>
                    <a:pt x="34505" y="41511"/>
                  </a:lnTo>
                  <a:lnTo>
                    <a:pt x="34234" y="40313"/>
                  </a:lnTo>
                  <a:lnTo>
                    <a:pt x="33958" y="39099"/>
                  </a:lnTo>
                  <a:lnTo>
                    <a:pt x="33672" y="37885"/>
                  </a:lnTo>
                  <a:lnTo>
                    <a:pt x="33386" y="36687"/>
                  </a:lnTo>
                  <a:lnTo>
                    <a:pt x="33089" y="35473"/>
                  </a:lnTo>
                  <a:lnTo>
                    <a:pt x="32786" y="34260"/>
                  </a:lnTo>
                  <a:lnTo>
                    <a:pt x="32479" y="33046"/>
                  </a:lnTo>
                  <a:lnTo>
                    <a:pt x="32166" y="31848"/>
                  </a:lnTo>
                  <a:lnTo>
                    <a:pt x="31853" y="30649"/>
                  </a:lnTo>
                  <a:lnTo>
                    <a:pt x="31529" y="29451"/>
                  </a:lnTo>
                  <a:lnTo>
                    <a:pt x="31206" y="28268"/>
                  </a:lnTo>
                  <a:lnTo>
                    <a:pt x="30877" y="27085"/>
                  </a:lnTo>
                  <a:lnTo>
                    <a:pt x="30542" y="25918"/>
                  </a:lnTo>
                  <a:lnTo>
                    <a:pt x="30208" y="24765"/>
                  </a:lnTo>
                  <a:lnTo>
                    <a:pt x="29869" y="23613"/>
                  </a:lnTo>
                  <a:lnTo>
                    <a:pt x="29524" y="22476"/>
                  </a:lnTo>
                  <a:lnTo>
                    <a:pt x="29179" y="21355"/>
                  </a:lnTo>
                  <a:lnTo>
                    <a:pt x="28834" y="20264"/>
                  </a:lnTo>
                  <a:lnTo>
                    <a:pt x="28484" y="19173"/>
                  </a:lnTo>
                  <a:lnTo>
                    <a:pt x="28134" y="18113"/>
                  </a:lnTo>
                  <a:lnTo>
                    <a:pt x="27784" y="17069"/>
                  </a:lnTo>
                  <a:lnTo>
                    <a:pt x="27434" y="16039"/>
                  </a:lnTo>
                  <a:lnTo>
                    <a:pt x="27079" y="15041"/>
                  </a:lnTo>
                  <a:lnTo>
                    <a:pt x="26729" y="14058"/>
                  </a:lnTo>
                  <a:lnTo>
                    <a:pt x="26373" y="13105"/>
                  </a:lnTo>
                  <a:lnTo>
                    <a:pt x="26018" y="12168"/>
                  </a:lnTo>
                  <a:lnTo>
                    <a:pt x="25668" y="11277"/>
                  </a:lnTo>
                  <a:lnTo>
                    <a:pt x="25312" y="10401"/>
                  </a:lnTo>
                  <a:lnTo>
                    <a:pt x="24962" y="9556"/>
                  </a:lnTo>
                  <a:lnTo>
                    <a:pt x="24612" y="8742"/>
                  </a:lnTo>
                  <a:lnTo>
                    <a:pt x="24268" y="7958"/>
                  </a:lnTo>
                  <a:lnTo>
                    <a:pt x="23917" y="7221"/>
                  </a:lnTo>
                  <a:lnTo>
                    <a:pt x="23573" y="6514"/>
                  </a:lnTo>
                  <a:lnTo>
                    <a:pt x="23233" y="5838"/>
                  </a:lnTo>
                  <a:lnTo>
                    <a:pt x="22894" y="5193"/>
                  </a:lnTo>
                  <a:lnTo>
                    <a:pt x="22560" y="4594"/>
                  </a:lnTo>
                  <a:lnTo>
                    <a:pt x="22225" y="4041"/>
                  </a:lnTo>
                  <a:lnTo>
                    <a:pt x="21896" y="3519"/>
                  </a:lnTo>
                  <a:lnTo>
                    <a:pt x="21573" y="30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28;p34"/>
            <p:cNvSpPr/>
            <p:nvPr/>
          </p:nvSpPr>
          <p:spPr>
            <a:xfrm>
              <a:off x="-1215950" y="-19232825"/>
              <a:ext cx="471300" cy="4915775"/>
            </a:xfrm>
            <a:custGeom>
              <a:avLst/>
              <a:gdLst/>
              <a:ahLst/>
              <a:cxnLst/>
              <a:rect l="l" t="t" r="r" b="b"/>
              <a:pathLst>
                <a:path w="18852" h="196631" extrusionOk="0">
                  <a:moveTo>
                    <a:pt x="10874" y="0"/>
                  </a:moveTo>
                  <a:lnTo>
                    <a:pt x="10725" y="16"/>
                  </a:lnTo>
                  <a:lnTo>
                    <a:pt x="10582" y="16"/>
                  </a:lnTo>
                  <a:lnTo>
                    <a:pt x="10439" y="46"/>
                  </a:lnTo>
                  <a:lnTo>
                    <a:pt x="10296" y="77"/>
                  </a:lnTo>
                  <a:lnTo>
                    <a:pt x="10152" y="123"/>
                  </a:lnTo>
                  <a:lnTo>
                    <a:pt x="10009" y="185"/>
                  </a:lnTo>
                  <a:lnTo>
                    <a:pt x="9866" y="261"/>
                  </a:lnTo>
                  <a:lnTo>
                    <a:pt x="9728" y="338"/>
                  </a:lnTo>
                  <a:lnTo>
                    <a:pt x="9590" y="430"/>
                  </a:lnTo>
                  <a:lnTo>
                    <a:pt x="9452" y="538"/>
                  </a:lnTo>
                  <a:lnTo>
                    <a:pt x="9320" y="661"/>
                  </a:lnTo>
                  <a:lnTo>
                    <a:pt x="9182" y="799"/>
                  </a:lnTo>
                  <a:lnTo>
                    <a:pt x="9049" y="937"/>
                  </a:lnTo>
                  <a:lnTo>
                    <a:pt x="8922" y="1091"/>
                  </a:lnTo>
                  <a:lnTo>
                    <a:pt x="8789" y="1260"/>
                  </a:lnTo>
                  <a:lnTo>
                    <a:pt x="8667" y="1444"/>
                  </a:lnTo>
                  <a:lnTo>
                    <a:pt x="8540" y="1644"/>
                  </a:lnTo>
                  <a:lnTo>
                    <a:pt x="8418" y="1859"/>
                  </a:lnTo>
                  <a:lnTo>
                    <a:pt x="8296" y="2074"/>
                  </a:lnTo>
                  <a:lnTo>
                    <a:pt x="8179" y="2320"/>
                  </a:lnTo>
                  <a:lnTo>
                    <a:pt x="8063" y="2566"/>
                  </a:lnTo>
                  <a:lnTo>
                    <a:pt x="7951" y="2827"/>
                  </a:lnTo>
                  <a:lnTo>
                    <a:pt x="7840" y="3119"/>
                  </a:lnTo>
                  <a:lnTo>
                    <a:pt x="7734" y="3411"/>
                  </a:lnTo>
                  <a:lnTo>
                    <a:pt x="7628" y="3718"/>
                  </a:lnTo>
                  <a:lnTo>
                    <a:pt x="7511" y="4071"/>
                  </a:lnTo>
                  <a:lnTo>
                    <a:pt x="7400" y="4456"/>
                  </a:lnTo>
                  <a:lnTo>
                    <a:pt x="7299" y="4840"/>
                  </a:lnTo>
                  <a:lnTo>
                    <a:pt x="7198" y="5239"/>
                  </a:lnTo>
                  <a:lnTo>
                    <a:pt x="7108" y="5638"/>
                  </a:lnTo>
                  <a:lnTo>
                    <a:pt x="7018" y="6053"/>
                  </a:lnTo>
                  <a:lnTo>
                    <a:pt x="6933" y="6468"/>
                  </a:lnTo>
                  <a:lnTo>
                    <a:pt x="6853" y="6898"/>
                  </a:lnTo>
                  <a:lnTo>
                    <a:pt x="6779" y="7328"/>
                  </a:lnTo>
                  <a:lnTo>
                    <a:pt x="6710" y="7774"/>
                  </a:lnTo>
                  <a:lnTo>
                    <a:pt x="6641" y="8219"/>
                  </a:lnTo>
                  <a:lnTo>
                    <a:pt x="6583" y="8680"/>
                  </a:lnTo>
                  <a:lnTo>
                    <a:pt x="6524" y="9141"/>
                  </a:lnTo>
                  <a:lnTo>
                    <a:pt x="6466" y="9602"/>
                  </a:lnTo>
                  <a:lnTo>
                    <a:pt x="6418" y="10078"/>
                  </a:lnTo>
                  <a:lnTo>
                    <a:pt x="6370" y="10555"/>
                  </a:lnTo>
                  <a:lnTo>
                    <a:pt x="6323" y="11046"/>
                  </a:lnTo>
                  <a:lnTo>
                    <a:pt x="6280" y="11522"/>
                  </a:lnTo>
                  <a:lnTo>
                    <a:pt x="6206" y="12506"/>
                  </a:lnTo>
                  <a:lnTo>
                    <a:pt x="6142" y="13489"/>
                  </a:lnTo>
                  <a:lnTo>
                    <a:pt x="6084" y="14488"/>
                  </a:lnTo>
                  <a:lnTo>
                    <a:pt x="6031" y="15486"/>
                  </a:lnTo>
                  <a:lnTo>
                    <a:pt x="5989" y="16485"/>
                  </a:lnTo>
                  <a:lnTo>
                    <a:pt x="5909" y="18482"/>
                  </a:lnTo>
                  <a:lnTo>
                    <a:pt x="170" y="171420"/>
                  </a:lnTo>
                  <a:lnTo>
                    <a:pt x="90" y="173601"/>
                  </a:lnTo>
                  <a:lnTo>
                    <a:pt x="58" y="174707"/>
                  </a:lnTo>
                  <a:lnTo>
                    <a:pt x="32" y="175798"/>
                  </a:lnTo>
                  <a:lnTo>
                    <a:pt x="11" y="176904"/>
                  </a:lnTo>
                  <a:lnTo>
                    <a:pt x="0" y="178010"/>
                  </a:lnTo>
                  <a:lnTo>
                    <a:pt x="0" y="179116"/>
                  </a:lnTo>
                  <a:lnTo>
                    <a:pt x="5" y="179654"/>
                  </a:lnTo>
                  <a:lnTo>
                    <a:pt x="16" y="180207"/>
                  </a:lnTo>
                  <a:lnTo>
                    <a:pt x="27" y="180745"/>
                  </a:lnTo>
                  <a:lnTo>
                    <a:pt x="42" y="181283"/>
                  </a:lnTo>
                  <a:lnTo>
                    <a:pt x="58" y="181820"/>
                  </a:lnTo>
                  <a:lnTo>
                    <a:pt x="85" y="182358"/>
                  </a:lnTo>
                  <a:lnTo>
                    <a:pt x="111" y="182880"/>
                  </a:lnTo>
                  <a:lnTo>
                    <a:pt x="149" y="183418"/>
                  </a:lnTo>
                  <a:lnTo>
                    <a:pt x="186" y="183940"/>
                  </a:lnTo>
                  <a:lnTo>
                    <a:pt x="228" y="184447"/>
                  </a:lnTo>
                  <a:lnTo>
                    <a:pt x="276" y="184970"/>
                  </a:lnTo>
                  <a:lnTo>
                    <a:pt x="329" y="185477"/>
                  </a:lnTo>
                  <a:lnTo>
                    <a:pt x="387" y="185984"/>
                  </a:lnTo>
                  <a:lnTo>
                    <a:pt x="456" y="186475"/>
                  </a:lnTo>
                  <a:lnTo>
                    <a:pt x="525" y="186967"/>
                  </a:lnTo>
                  <a:lnTo>
                    <a:pt x="605" y="187458"/>
                  </a:lnTo>
                  <a:lnTo>
                    <a:pt x="690" y="187935"/>
                  </a:lnTo>
                  <a:lnTo>
                    <a:pt x="785" y="188411"/>
                  </a:lnTo>
                  <a:lnTo>
                    <a:pt x="886" y="188841"/>
                  </a:lnTo>
                  <a:lnTo>
                    <a:pt x="992" y="189271"/>
                  </a:lnTo>
                  <a:lnTo>
                    <a:pt x="1109" y="189686"/>
                  </a:lnTo>
                  <a:lnTo>
                    <a:pt x="1220" y="190085"/>
                  </a:lnTo>
                  <a:lnTo>
                    <a:pt x="1342" y="190485"/>
                  </a:lnTo>
                  <a:lnTo>
                    <a:pt x="1464" y="190854"/>
                  </a:lnTo>
                  <a:lnTo>
                    <a:pt x="1591" y="191238"/>
                  </a:lnTo>
                  <a:lnTo>
                    <a:pt x="1719" y="191591"/>
                  </a:lnTo>
                  <a:lnTo>
                    <a:pt x="1851" y="191944"/>
                  </a:lnTo>
                  <a:lnTo>
                    <a:pt x="1989" y="192282"/>
                  </a:lnTo>
                  <a:lnTo>
                    <a:pt x="2127" y="192605"/>
                  </a:lnTo>
                  <a:lnTo>
                    <a:pt x="2270" y="192928"/>
                  </a:lnTo>
                  <a:lnTo>
                    <a:pt x="2413" y="193220"/>
                  </a:lnTo>
                  <a:lnTo>
                    <a:pt x="2562" y="193511"/>
                  </a:lnTo>
                  <a:lnTo>
                    <a:pt x="2711" y="193788"/>
                  </a:lnTo>
                  <a:lnTo>
                    <a:pt x="2864" y="194064"/>
                  </a:lnTo>
                  <a:lnTo>
                    <a:pt x="3018" y="194310"/>
                  </a:lnTo>
                  <a:lnTo>
                    <a:pt x="3177" y="194556"/>
                  </a:lnTo>
                  <a:lnTo>
                    <a:pt x="3336" y="194787"/>
                  </a:lnTo>
                  <a:lnTo>
                    <a:pt x="3501" y="195002"/>
                  </a:lnTo>
                  <a:lnTo>
                    <a:pt x="3665" y="195201"/>
                  </a:lnTo>
                  <a:lnTo>
                    <a:pt x="3830" y="195386"/>
                  </a:lnTo>
                  <a:lnTo>
                    <a:pt x="3999" y="195555"/>
                  </a:lnTo>
                  <a:lnTo>
                    <a:pt x="4169" y="195724"/>
                  </a:lnTo>
                  <a:lnTo>
                    <a:pt x="4344" y="195862"/>
                  </a:lnTo>
                  <a:lnTo>
                    <a:pt x="4519" y="196000"/>
                  </a:lnTo>
                  <a:lnTo>
                    <a:pt x="4694" y="196123"/>
                  </a:lnTo>
                  <a:lnTo>
                    <a:pt x="4869" y="196231"/>
                  </a:lnTo>
                  <a:lnTo>
                    <a:pt x="5050" y="196323"/>
                  </a:lnTo>
                  <a:lnTo>
                    <a:pt x="5230" y="196400"/>
                  </a:lnTo>
                  <a:lnTo>
                    <a:pt x="5410" y="196461"/>
                  </a:lnTo>
                  <a:lnTo>
                    <a:pt x="5591" y="196507"/>
                  </a:lnTo>
                  <a:lnTo>
                    <a:pt x="5951" y="196569"/>
                  </a:lnTo>
                  <a:lnTo>
                    <a:pt x="6312" y="196599"/>
                  </a:lnTo>
                  <a:lnTo>
                    <a:pt x="6673" y="196630"/>
                  </a:lnTo>
                  <a:lnTo>
                    <a:pt x="7034" y="196630"/>
                  </a:lnTo>
                  <a:lnTo>
                    <a:pt x="7394" y="196599"/>
                  </a:lnTo>
                  <a:lnTo>
                    <a:pt x="7750" y="196569"/>
                  </a:lnTo>
                  <a:lnTo>
                    <a:pt x="8110" y="196507"/>
                  </a:lnTo>
                  <a:lnTo>
                    <a:pt x="8471" y="196430"/>
                  </a:lnTo>
                  <a:lnTo>
                    <a:pt x="8826" y="196323"/>
                  </a:lnTo>
                  <a:lnTo>
                    <a:pt x="9187" y="196200"/>
                  </a:lnTo>
                  <a:lnTo>
                    <a:pt x="9542" y="196062"/>
                  </a:lnTo>
                  <a:lnTo>
                    <a:pt x="9898" y="195908"/>
                  </a:lnTo>
                  <a:lnTo>
                    <a:pt x="10253" y="195724"/>
                  </a:lnTo>
                  <a:lnTo>
                    <a:pt x="10609" y="195524"/>
                  </a:lnTo>
                  <a:lnTo>
                    <a:pt x="10959" y="195309"/>
                  </a:lnTo>
                  <a:lnTo>
                    <a:pt x="11309" y="195078"/>
                  </a:lnTo>
                  <a:lnTo>
                    <a:pt x="11643" y="195294"/>
                  </a:lnTo>
                  <a:lnTo>
                    <a:pt x="11871" y="195247"/>
                  </a:lnTo>
                  <a:lnTo>
                    <a:pt x="12094" y="195171"/>
                  </a:lnTo>
                  <a:lnTo>
                    <a:pt x="12317" y="195063"/>
                  </a:lnTo>
                  <a:lnTo>
                    <a:pt x="12534" y="194925"/>
                  </a:lnTo>
                  <a:lnTo>
                    <a:pt x="12752" y="194771"/>
                  </a:lnTo>
                  <a:lnTo>
                    <a:pt x="12964" y="194571"/>
                  </a:lnTo>
                  <a:lnTo>
                    <a:pt x="13171" y="194356"/>
                  </a:lnTo>
                  <a:lnTo>
                    <a:pt x="13377" y="194126"/>
                  </a:lnTo>
                  <a:lnTo>
                    <a:pt x="13584" y="193849"/>
                  </a:lnTo>
                  <a:lnTo>
                    <a:pt x="13781" y="193558"/>
                  </a:lnTo>
                  <a:lnTo>
                    <a:pt x="13977" y="193250"/>
                  </a:lnTo>
                  <a:lnTo>
                    <a:pt x="14173" y="192912"/>
                  </a:lnTo>
                  <a:lnTo>
                    <a:pt x="14359" y="192559"/>
                  </a:lnTo>
                  <a:lnTo>
                    <a:pt x="14544" y="192190"/>
                  </a:lnTo>
                  <a:lnTo>
                    <a:pt x="14725" y="191791"/>
                  </a:lnTo>
                  <a:lnTo>
                    <a:pt x="14900" y="191376"/>
                  </a:lnTo>
                  <a:lnTo>
                    <a:pt x="15075" y="190946"/>
                  </a:lnTo>
                  <a:lnTo>
                    <a:pt x="15245" y="190500"/>
                  </a:lnTo>
                  <a:lnTo>
                    <a:pt x="15409" y="190024"/>
                  </a:lnTo>
                  <a:lnTo>
                    <a:pt x="15563" y="189548"/>
                  </a:lnTo>
                  <a:lnTo>
                    <a:pt x="15722" y="189056"/>
                  </a:lnTo>
                  <a:lnTo>
                    <a:pt x="15870" y="188549"/>
                  </a:lnTo>
                  <a:lnTo>
                    <a:pt x="16014" y="188027"/>
                  </a:lnTo>
                  <a:lnTo>
                    <a:pt x="16152" y="187489"/>
                  </a:lnTo>
                  <a:lnTo>
                    <a:pt x="16284" y="186936"/>
                  </a:lnTo>
                  <a:lnTo>
                    <a:pt x="16411" y="186383"/>
                  </a:lnTo>
                  <a:lnTo>
                    <a:pt x="16533" y="185815"/>
                  </a:lnTo>
                  <a:lnTo>
                    <a:pt x="16650" y="185246"/>
                  </a:lnTo>
                  <a:lnTo>
                    <a:pt x="16762" y="184647"/>
                  </a:lnTo>
                  <a:lnTo>
                    <a:pt x="16868" y="184063"/>
                  </a:lnTo>
                  <a:lnTo>
                    <a:pt x="16968" y="183464"/>
                  </a:lnTo>
                  <a:lnTo>
                    <a:pt x="17059" y="182865"/>
                  </a:lnTo>
                  <a:lnTo>
                    <a:pt x="17149" y="182250"/>
                  </a:lnTo>
                  <a:lnTo>
                    <a:pt x="17228" y="181636"/>
                  </a:lnTo>
                  <a:lnTo>
                    <a:pt x="17308" y="181021"/>
                  </a:lnTo>
                  <a:lnTo>
                    <a:pt x="17382" y="180407"/>
                  </a:lnTo>
                  <a:lnTo>
                    <a:pt x="17451" y="179777"/>
                  </a:lnTo>
                  <a:lnTo>
                    <a:pt x="17515" y="179147"/>
                  </a:lnTo>
                  <a:lnTo>
                    <a:pt x="17573" y="178517"/>
                  </a:lnTo>
                  <a:lnTo>
                    <a:pt x="17631" y="177887"/>
                  </a:lnTo>
                  <a:lnTo>
                    <a:pt x="17684" y="177242"/>
                  </a:lnTo>
                  <a:lnTo>
                    <a:pt x="17732" y="176612"/>
                  </a:lnTo>
                  <a:lnTo>
                    <a:pt x="17780" y="175967"/>
                  </a:lnTo>
                  <a:lnTo>
                    <a:pt x="17822" y="175322"/>
                  </a:lnTo>
                  <a:lnTo>
                    <a:pt x="17897" y="174016"/>
                  </a:lnTo>
                  <a:lnTo>
                    <a:pt x="17960" y="172710"/>
                  </a:lnTo>
                  <a:lnTo>
                    <a:pt x="18013" y="171404"/>
                  </a:lnTo>
                  <a:lnTo>
                    <a:pt x="18061" y="170083"/>
                  </a:lnTo>
                  <a:lnTo>
                    <a:pt x="18098" y="168762"/>
                  </a:lnTo>
                  <a:lnTo>
                    <a:pt x="18130" y="167441"/>
                  </a:lnTo>
                  <a:lnTo>
                    <a:pt x="18151" y="166119"/>
                  </a:lnTo>
                  <a:lnTo>
                    <a:pt x="18172" y="164798"/>
                  </a:lnTo>
                  <a:lnTo>
                    <a:pt x="18210" y="162156"/>
                  </a:lnTo>
                  <a:lnTo>
                    <a:pt x="18401" y="146117"/>
                  </a:lnTo>
                  <a:lnTo>
                    <a:pt x="18491" y="138097"/>
                  </a:lnTo>
                  <a:lnTo>
                    <a:pt x="18576" y="130063"/>
                  </a:lnTo>
                  <a:lnTo>
                    <a:pt x="18650" y="122043"/>
                  </a:lnTo>
                  <a:lnTo>
                    <a:pt x="18719" y="114024"/>
                  </a:lnTo>
                  <a:lnTo>
                    <a:pt x="18745" y="109999"/>
                  </a:lnTo>
                  <a:lnTo>
                    <a:pt x="18772" y="105989"/>
                  </a:lnTo>
                  <a:lnTo>
                    <a:pt x="18798" y="101979"/>
                  </a:lnTo>
                  <a:lnTo>
                    <a:pt x="18814" y="97970"/>
                  </a:lnTo>
                  <a:lnTo>
                    <a:pt x="18830" y="93960"/>
                  </a:lnTo>
                  <a:lnTo>
                    <a:pt x="18841" y="89950"/>
                  </a:lnTo>
                  <a:lnTo>
                    <a:pt x="18846" y="85925"/>
                  </a:lnTo>
                  <a:lnTo>
                    <a:pt x="18851" y="81915"/>
                  </a:lnTo>
                  <a:lnTo>
                    <a:pt x="18846" y="77906"/>
                  </a:lnTo>
                  <a:lnTo>
                    <a:pt x="18841" y="73896"/>
                  </a:lnTo>
                  <a:lnTo>
                    <a:pt x="18825" y="69886"/>
                  </a:lnTo>
                  <a:lnTo>
                    <a:pt x="18804" y="65876"/>
                  </a:lnTo>
                  <a:lnTo>
                    <a:pt x="18782" y="61867"/>
                  </a:lnTo>
                  <a:lnTo>
                    <a:pt x="18751" y="57857"/>
                  </a:lnTo>
                  <a:lnTo>
                    <a:pt x="18714" y="53847"/>
                  </a:lnTo>
                  <a:lnTo>
                    <a:pt x="18666" y="49838"/>
                  </a:lnTo>
                  <a:lnTo>
                    <a:pt x="18618" y="45828"/>
                  </a:lnTo>
                  <a:lnTo>
                    <a:pt x="18560" y="41818"/>
                  </a:lnTo>
                  <a:lnTo>
                    <a:pt x="18491" y="37808"/>
                  </a:lnTo>
                  <a:lnTo>
                    <a:pt x="18422" y="33814"/>
                  </a:lnTo>
                  <a:lnTo>
                    <a:pt x="18385" y="32063"/>
                  </a:lnTo>
                  <a:lnTo>
                    <a:pt x="18348" y="30311"/>
                  </a:lnTo>
                  <a:lnTo>
                    <a:pt x="18300" y="28560"/>
                  </a:lnTo>
                  <a:lnTo>
                    <a:pt x="18241" y="26809"/>
                  </a:lnTo>
                  <a:lnTo>
                    <a:pt x="18204" y="25933"/>
                  </a:lnTo>
                  <a:lnTo>
                    <a:pt x="18172" y="25057"/>
                  </a:lnTo>
                  <a:lnTo>
                    <a:pt x="18130" y="24181"/>
                  </a:lnTo>
                  <a:lnTo>
                    <a:pt x="18088" y="23306"/>
                  </a:lnTo>
                  <a:lnTo>
                    <a:pt x="18040" y="22445"/>
                  </a:lnTo>
                  <a:lnTo>
                    <a:pt x="17987" y="21585"/>
                  </a:lnTo>
                  <a:lnTo>
                    <a:pt x="17928" y="20725"/>
                  </a:lnTo>
                  <a:lnTo>
                    <a:pt x="17870" y="19880"/>
                  </a:lnTo>
                  <a:lnTo>
                    <a:pt x="17801" y="19035"/>
                  </a:lnTo>
                  <a:lnTo>
                    <a:pt x="17727" y="18190"/>
                  </a:lnTo>
                  <a:lnTo>
                    <a:pt x="17647" y="17360"/>
                  </a:lnTo>
                  <a:lnTo>
                    <a:pt x="17568" y="16531"/>
                  </a:lnTo>
                  <a:lnTo>
                    <a:pt x="17472" y="15717"/>
                  </a:lnTo>
                  <a:lnTo>
                    <a:pt x="17377" y="14902"/>
                  </a:lnTo>
                  <a:lnTo>
                    <a:pt x="17271" y="14103"/>
                  </a:lnTo>
                  <a:lnTo>
                    <a:pt x="17159" y="13320"/>
                  </a:lnTo>
                  <a:lnTo>
                    <a:pt x="17043" y="12536"/>
                  </a:lnTo>
                  <a:lnTo>
                    <a:pt x="16915" y="11768"/>
                  </a:lnTo>
                  <a:lnTo>
                    <a:pt x="16783" y="11000"/>
                  </a:lnTo>
                  <a:lnTo>
                    <a:pt x="16640" y="10263"/>
                  </a:lnTo>
                  <a:lnTo>
                    <a:pt x="16491" y="9525"/>
                  </a:lnTo>
                  <a:lnTo>
                    <a:pt x="16327" y="8803"/>
                  </a:lnTo>
                  <a:lnTo>
                    <a:pt x="16162" y="8097"/>
                  </a:lnTo>
                  <a:lnTo>
                    <a:pt x="15982" y="7405"/>
                  </a:lnTo>
                  <a:lnTo>
                    <a:pt x="15886" y="7067"/>
                  </a:lnTo>
                  <a:lnTo>
                    <a:pt x="15791" y="6745"/>
                  </a:lnTo>
                  <a:lnTo>
                    <a:pt x="15695" y="6407"/>
                  </a:lnTo>
                  <a:lnTo>
                    <a:pt x="15589" y="6084"/>
                  </a:lnTo>
                  <a:lnTo>
                    <a:pt x="15483" y="5777"/>
                  </a:lnTo>
                  <a:lnTo>
                    <a:pt x="15377" y="5469"/>
                  </a:lnTo>
                  <a:lnTo>
                    <a:pt x="15266" y="5178"/>
                  </a:lnTo>
                  <a:lnTo>
                    <a:pt x="15154" y="4886"/>
                  </a:lnTo>
                  <a:lnTo>
                    <a:pt x="15038" y="4594"/>
                  </a:lnTo>
                  <a:lnTo>
                    <a:pt x="14921" y="4317"/>
                  </a:lnTo>
                  <a:lnTo>
                    <a:pt x="14799" y="4041"/>
                  </a:lnTo>
                  <a:lnTo>
                    <a:pt x="14677" y="3780"/>
                  </a:lnTo>
                  <a:lnTo>
                    <a:pt x="14550" y="3518"/>
                  </a:lnTo>
                  <a:lnTo>
                    <a:pt x="14422" y="3273"/>
                  </a:lnTo>
                  <a:lnTo>
                    <a:pt x="14295" y="3042"/>
                  </a:lnTo>
                  <a:lnTo>
                    <a:pt x="14162" y="2812"/>
                  </a:lnTo>
                  <a:lnTo>
                    <a:pt x="14030" y="2581"/>
                  </a:lnTo>
                  <a:lnTo>
                    <a:pt x="13897" y="2366"/>
                  </a:lnTo>
                  <a:lnTo>
                    <a:pt x="13759" y="2166"/>
                  </a:lnTo>
                  <a:lnTo>
                    <a:pt x="13627" y="1967"/>
                  </a:lnTo>
                  <a:lnTo>
                    <a:pt x="13484" y="1782"/>
                  </a:lnTo>
                  <a:lnTo>
                    <a:pt x="13346" y="1598"/>
                  </a:lnTo>
                  <a:lnTo>
                    <a:pt x="13208" y="1429"/>
                  </a:lnTo>
                  <a:lnTo>
                    <a:pt x="13064" y="1260"/>
                  </a:lnTo>
                  <a:lnTo>
                    <a:pt x="12921" y="1106"/>
                  </a:lnTo>
                  <a:lnTo>
                    <a:pt x="12778" y="968"/>
                  </a:lnTo>
                  <a:lnTo>
                    <a:pt x="12630" y="830"/>
                  </a:lnTo>
                  <a:lnTo>
                    <a:pt x="12486" y="707"/>
                  </a:lnTo>
                  <a:lnTo>
                    <a:pt x="12343" y="584"/>
                  </a:lnTo>
                  <a:lnTo>
                    <a:pt x="12195" y="492"/>
                  </a:lnTo>
                  <a:lnTo>
                    <a:pt x="12046" y="384"/>
                  </a:lnTo>
                  <a:lnTo>
                    <a:pt x="11903" y="308"/>
                  </a:lnTo>
                  <a:lnTo>
                    <a:pt x="11754" y="231"/>
                  </a:lnTo>
                  <a:lnTo>
                    <a:pt x="11606" y="169"/>
                  </a:lnTo>
                  <a:lnTo>
                    <a:pt x="11457" y="108"/>
                  </a:lnTo>
                  <a:lnTo>
                    <a:pt x="11314" y="77"/>
                  </a:lnTo>
                  <a:lnTo>
                    <a:pt x="11166" y="46"/>
                  </a:lnTo>
                  <a:lnTo>
                    <a:pt x="11017" y="16"/>
                  </a:lnTo>
                  <a:lnTo>
                    <a:pt x="10874"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29;p34"/>
            <p:cNvSpPr/>
            <p:nvPr/>
          </p:nvSpPr>
          <p:spPr>
            <a:xfrm>
              <a:off x="-1215950" y="-19232825"/>
              <a:ext cx="471300" cy="4915775"/>
            </a:xfrm>
            <a:custGeom>
              <a:avLst/>
              <a:gdLst/>
              <a:ahLst/>
              <a:cxnLst/>
              <a:rect l="l" t="t" r="r" b="b"/>
              <a:pathLst>
                <a:path w="18852" h="196631" fill="none" extrusionOk="0">
                  <a:moveTo>
                    <a:pt x="11643" y="195294"/>
                  </a:moveTo>
                  <a:lnTo>
                    <a:pt x="11643" y="195294"/>
                  </a:lnTo>
                  <a:lnTo>
                    <a:pt x="11871" y="195247"/>
                  </a:lnTo>
                  <a:lnTo>
                    <a:pt x="12094" y="195171"/>
                  </a:lnTo>
                  <a:lnTo>
                    <a:pt x="12317" y="195063"/>
                  </a:lnTo>
                  <a:lnTo>
                    <a:pt x="12534" y="194925"/>
                  </a:lnTo>
                  <a:lnTo>
                    <a:pt x="12752" y="194771"/>
                  </a:lnTo>
                  <a:lnTo>
                    <a:pt x="12964" y="194571"/>
                  </a:lnTo>
                  <a:lnTo>
                    <a:pt x="13171" y="194356"/>
                  </a:lnTo>
                  <a:lnTo>
                    <a:pt x="13377" y="194126"/>
                  </a:lnTo>
                  <a:lnTo>
                    <a:pt x="13584" y="193849"/>
                  </a:lnTo>
                  <a:lnTo>
                    <a:pt x="13781" y="193558"/>
                  </a:lnTo>
                  <a:lnTo>
                    <a:pt x="13977" y="193250"/>
                  </a:lnTo>
                  <a:lnTo>
                    <a:pt x="14173" y="192912"/>
                  </a:lnTo>
                  <a:lnTo>
                    <a:pt x="14359" y="192559"/>
                  </a:lnTo>
                  <a:lnTo>
                    <a:pt x="14544" y="192190"/>
                  </a:lnTo>
                  <a:lnTo>
                    <a:pt x="14725" y="191791"/>
                  </a:lnTo>
                  <a:lnTo>
                    <a:pt x="14900" y="191376"/>
                  </a:lnTo>
                  <a:lnTo>
                    <a:pt x="15075" y="190946"/>
                  </a:lnTo>
                  <a:lnTo>
                    <a:pt x="15245" y="190500"/>
                  </a:lnTo>
                  <a:lnTo>
                    <a:pt x="15409" y="190024"/>
                  </a:lnTo>
                  <a:lnTo>
                    <a:pt x="15563" y="189548"/>
                  </a:lnTo>
                  <a:lnTo>
                    <a:pt x="15722" y="189056"/>
                  </a:lnTo>
                  <a:lnTo>
                    <a:pt x="15870" y="188549"/>
                  </a:lnTo>
                  <a:lnTo>
                    <a:pt x="16014" y="188027"/>
                  </a:lnTo>
                  <a:lnTo>
                    <a:pt x="16152" y="187489"/>
                  </a:lnTo>
                  <a:lnTo>
                    <a:pt x="16284" y="186936"/>
                  </a:lnTo>
                  <a:lnTo>
                    <a:pt x="16411" y="186383"/>
                  </a:lnTo>
                  <a:lnTo>
                    <a:pt x="16533" y="185815"/>
                  </a:lnTo>
                  <a:lnTo>
                    <a:pt x="16650" y="185246"/>
                  </a:lnTo>
                  <a:lnTo>
                    <a:pt x="16762" y="184647"/>
                  </a:lnTo>
                  <a:lnTo>
                    <a:pt x="16868" y="184063"/>
                  </a:lnTo>
                  <a:lnTo>
                    <a:pt x="16968" y="183464"/>
                  </a:lnTo>
                  <a:lnTo>
                    <a:pt x="17059" y="182865"/>
                  </a:lnTo>
                  <a:lnTo>
                    <a:pt x="17059" y="182865"/>
                  </a:lnTo>
                  <a:lnTo>
                    <a:pt x="17149" y="182250"/>
                  </a:lnTo>
                  <a:lnTo>
                    <a:pt x="17228" y="181636"/>
                  </a:lnTo>
                  <a:lnTo>
                    <a:pt x="17308" y="181021"/>
                  </a:lnTo>
                  <a:lnTo>
                    <a:pt x="17382" y="180407"/>
                  </a:lnTo>
                  <a:lnTo>
                    <a:pt x="17451" y="179777"/>
                  </a:lnTo>
                  <a:lnTo>
                    <a:pt x="17515" y="179147"/>
                  </a:lnTo>
                  <a:lnTo>
                    <a:pt x="17573" y="178517"/>
                  </a:lnTo>
                  <a:lnTo>
                    <a:pt x="17631" y="177887"/>
                  </a:lnTo>
                  <a:lnTo>
                    <a:pt x="17684" y="177242"/>
                  </a:lnTo>
                  <a:lnTo>
                    <a:pt x="17732" y="176612"/>
                  </a:lnTo>
                  <a:lnTo>
                    <a:pt x="17780" y="175967"/>
                  </a:lnTo>
                  <a:lnTo>
                    <a:pt x="17822" y="175322"/>
                  </a:lnTo>
                  <a:lnTo>
                    <a:pt x="17897" y="174016"/>
                  </a:lnTo>
                  <a:lnTo>
                    <a:pt x="17960" y="172710"/>
                  </a:lnTo>
                  <a:lnTo>
                    <a:pt x="18013" y="171404"/>
                  </a:lnTo>
                  <a:lnTo>
                    <a:pt x="18061" y="170083"/>
                  </a:lnTo>
                  <a:lnTo>
                    <a:pt x="18098" y="168762"/>
                  </a:lnTo>
                  <a:lnTo>
                    <a:pt x="18130" y="167441"/>
                  </a:lnTo>
                  <a:lnTo>
                    <a:pt x="18151" y="166119"/>
                  </a:lnTo>
                  <a:lnTo>
                    <a:pt x="18172" y="164798"/>
                  </a:lnTo>
                  <a:lnTo>
                    <a:pt x="18210" y="162156"/>
                  </a:lnTo>
                  <a:lnTo>
                    <a:pt x="18210" y="162156"/>
                  </a:lnTo>
                  <a:lnTo>
                    <a:pt x="18401" y="146117"/>
                  </a:lnTo>
                  <a:lnTo>
                    <a:pt x="18491" y="138097"/>
                  </a:lnTo>
                  <a:lnTo>
                    <a:pt x="18576" y="130063"/>
                  </a:lnTo>
                  <a:lnTo>
                    <a:pt x="18650" y="122043"/>
                  </a:lnTo>
                  <a:lnTo>
                    <a:pt x="18719" y="114024"/>
                  </a:lnTo>
                  <a:lnTo>
                    <a:pt x="18745" y="109999"/>
                  </a:lnTo>
                  <a:lnTo>
                    <a:pt x="18772" y="105989"/>
                  </a:lnTo>
                  <a:lnTo>
                    <a:pt x="18798" y="101979"/>
                  </a:lnTo>
                  <a:lnTo>
                    <a:pt x="18814" y="97970"/>
                  </a:lnTo>
                  <a:lnTo>
                    <a:pt x="18830" y="93960"/>
                  </a:lnTo>
                  <a:lnTo>
                    <a:pt x="18841" y="89950"/>
                  </a:lnTo>
                  <a:lnTo>
                    <a:pt x="18846" y="85925"/>
                  </a:lnTo>
                  <a:lnTo>
                    <a:pt x="18851" y="81915"/>
                  </a:lnTo>
                  <a:lnTo>
                    <a:pt x="18846" y="77906"/>
                  </a:lnTo>
                  <a:lnTo>
                    <a:pt x="18841" y="73896"/>
                  </a:lnTo>
                  <a:lnTo>
                    <a:pt x="18825" y="69886"/>
                  </a:lnTo>
                  <a:lnTo>
                    <a:pt x="18804" y="65876"/>
                  </a:lnTo>
                  <a:lnTo>
                    <a:pt x="18782" y="61867"/>
                  </a:lnTo>
                  <a:lnTo>
                    <a:pt x="18751" y="57857"/>
                  </a:lnTo>
                  <a:lnTo>
                    <a:pt x="18714" y="53847"/>
                  </a:lnTo>
                  <a:lnTo>
                    <a:pt x="18666" y="49838"/>
                  </a:lnTo>
                  <a:lnTo>
                    <a:pt x="18618" y="45828"/>
                  </a:lnTo>
                  <a:lnTo>
                    <a:pt x="18560" y="41818"/>
                  </a:lnTo>
                  <a:lnTo>
                    <a:pt x="18491" y="37808"/>
                  </a:lnTo>
                  <a:lnTo>
                    <a:pt x="18422" y="33814"/>
                  </a:lnTo>
                  <a:lnTo>
                    <a:pt x="18422" y="33814"/>
                  </a:lnTo>
                  <a:lnTo>
                    <a:pt x="18385" y="32063"/>
                  </a:lnTo>
                  <a:lnTo>
                    <a:pt x="18348" y="30311"/>
                  </a:lnTo>
                  <a:lnTo>
                    <a:pt x="18300" y="28560"/>
                  </a:lnTo>
                  <a:lnTo>
                    <a:pt x="18241" y="26809"/>
                  </a:lnTo>
                  <a:lnTo>
                    <a:pt x="18204" y="25933"/>
                  </a:lnTo>
                  <a:lnTo>
                    <a:pt x="18172" y="25057"/>
                  </a:lnTo>
                  <a:lnTo>
                    <a:pt x="18130" y="24181"/>
                  </a:lnTo>
                  <a:lnTo>
                    <a:pt x="18088" y="23306"/>
                  </a:lnTo>
                  <a:lnTo>
                    <a:pt x="18040" y="22445"/>
                  </a:lnTo>
                  <a:lnTo>
                    <a:pt x="17987" y="21585"/>
                  </a:lnTo>
                  <a:lnTo>
                    <a:pt x="17928" y="20725"/>
                  </a:lnTo>
                  <a:lnTo>
                    <a:pt x="17870" y="19880"/>
                  </a:lnTo>
                  <a:lnTo>
                    <a:pt x="17801" y="19035"/>
                  </a:lnTo>
                  <a:lnTo>
                    <a:pt x="17727" y="18190"/>
                  </a:lnTo>
                  <a:lnTo>
                    <a:pt x="17647" y="17360"/>
                  </a:lnTo>
                  <a:lnTo>
                    <a:pt x="17568" y="16531"/>
                  </a:lnTo>
                  <a:lnTo>
                    <a:pt x="17472" y="15717"/>
                  </a:lnTo>
                  <a:lnTo>
                    <a:pt x="17377" y="14902"/>
                  </a:lnTo>
                  <a:lnTo>
                    <a:pt x="17271" y="14103"/>
                  </a:lnTo>
                  <a:lnTo>
                    <a:pt x="17159" y="13320"/>
                  </a:lnTo>
                  <a:lnTo>
                    <a:pt x="17043" y="12536"/>
                  </a:lnTo>
                  <a:lnTo>
                    <a:pt x="16915" y="11768"/>
                  </a:lnTo>
                  <a:lnTo>
                    <a:pt x="16783" y="11000"/>
                  </a:lnTo>
                  <a:lnTo>
                    <a:pt x="16640" y="10263"/>
                  </a:lnTo>
                  <a:lnTo>
                    <a:pt x="16491" y="9525"/>
                  </a:lnTo>
                  <a:lnTo>
                    <a:pt x="16327" y="8803"/>
                  </a:lnTo>
                  <a:lnTo>
                    <a:pt x="16162" y="8097"/>
                  </a:lnTo>
                  <a:lnTo>
                    <a:pt x="15982" y="7405"/>
                  </a:lnTo>
                  <a:lnTo>
                    <a:pt x="15982" y="7405"/>
                  </a:lnTo>
                  <a:lnTo>
                    <a:pt x="15886" y="7067"/>
                  </a:lnTo>
                  <a:lnTo>
                    <a:pt x="15791" y="6745"/>
                  </a:lnTo>
                  <a:lnTo>
                    <a:pt x="15695" y="6407"/>
                  </a:lnTo>
                  <a:lnTo>
                    <a:pt x="15589" y="6084"/>
                  </a:lnTo>
                  <a:lnTo>
                    <a:pt x="15483" y="5777"/>
                  </a:lnTo>
                  <a:lnTo>
                    <a:pt x="15377" y="5469"/>
                  </a:lnTo>
                  <a:lnTo>
                    <a:pt x="15266" y="5178"/>
                  </a:lnTo>
                  <a:lnTo>
                    <a:pt x="15154" y="4886"/>
                  </a:lnTo>
                  <a:lnTo>
                    <a:pt x="15038" y="4594"/>
                  </a:lnTo>
                  <a:lnTo>
                    <a:pt x="14921" y="4317"/>
                  </a:lnTo>
                  <a:lnTo>
                    <a:pt x="14799" y="4041"/>
                  </a:lnTo>
                  <a:lnTo>
                    <a:pt x="14677" y="3780"/>
                  </a:lnTo>
                  <a:lnTo>
                    <a:pt x="14550" y="3518"/>
                  </a:lnTo>
                  <a:lnTo>
                    <a:pt x="14422" y="3273"/>
                  </a:lnTo>
                  <a:lnTo>
                    <a:pt x="14295" y="3042"/>
                  </a:lnTo>
                  <a:lnTo>
                    <a:pt x="14162" y="2812"/>
                  </a:lnTo>
                  <a:lnTo>
                    <a:pt x="14030" y="2581"/>
                  </a:lnTo>
                  <a:lnTo>
                    <a:pt x="13897" y="2366"/>
                  </a:lnTo>
                  <a:lnTo>
                    <a:pt x="13759" y="2166"/>
                  </a:lnTo>
                  <a:lnTo>
                    <a:pt x="13627" y="1967"/>
                  </a:lnTo>
                  <a:lnTo>
                    <a:pt x="13484" y="1782"/>
                  </a:lnTo>
                  <a:lnTo>
                    <a:pt x="13346" y="1598"/>
                  </a:lnTo>
                  <a:lnTo>
                    <a:pt x="13208" y="1429"/>
                  </a:lnTo>
                  <a:lnTo>
                    <a:pt x="13064" y="1260"/>
                  </a:lnTo>
                  <a:lnTo>
                    <a:pt x="12921" y="1106"/>
                  </a:lnTo>
                  <a:lnTo>
                    <a:pt x="12778" y="968"/>
                  </a:lnTo>
                  <a:lnTo>
                    <a:pt x="12630" y="830"/>
                  </a:lnTo>
                  <a:lnTo>
                    <a:pt x="12486" y="707"/>
                  </a:lnTo>
                  <a:lnTo>
                    <a:pt x="12343" y="584"/>
                  </a:lnTo>
                  <a:lnTo>
                    <a:pt x="12195" y="492"/>
                  </a:lnTo>
                  <a:lnTo>
                    <a:pt x="12046" y="384"/>
                  </a:lnTo>
                  <a:lnTo>
                    <a:pt x="11903" y="308"/>
                  </a:lnTo>
                  <a:lnTo>
                    <a:pt x="11754" y="231"/>
                  </a:lnTo>
                  <a:lnTo>
                    <a:pt x="11606" y="169"/>
                  </a:lnTo>
                  <a:lnTo>
                    <a:pt x="11457" y="108"/>
                  </a:lnTo>
                  <a:lnTo>
                    <a:pt x="11314" y="77"/>
                  </a:lnTo>
                  <a:lnTo>
                    <a:pt x="11166" y="46"/>
                  </a:lnTo>
                  <a:lnTo>
                    <a:pt x="11017" y="16"/>
                  </a:lnTo>
                  <a:lnTo>
                    <a:pt x="10874" y="0"/>
                  </a:lnTo>
                  <a:lnTo>
                    <a:pt x="10725" y="16"/>
                  </a:lnTo>
                  <a:lnTo>
                    <a:pt x="10582" y="16"/>
                  </a:lnTo>
                  <a:lnTo>
                    <a:pt x="10439" y="46"/>
                  </a:lnTo>
                  <a:lnTo>
                    <a:pt x="10296" y="77"/>
                  </a:lnTo>
                  <a:lnTo>
                    <a:pt x="10152" y="123"/>
                  </a:lnTo>
                  <a:lnTo>
                    <a:pt x="10009" y="185"/>
                  </a:lnTo>
                  <a:lnTo>
                    <a:pt x="9866" y="261"/>
                  </a:lnTo>
                  <a:lnTo>
                    <a:pt x="9728" y="338"/>
                  </a:lnTo>
                  <a:lnTo>
                    <a:pt x="9590" y="430"/>
                  </a:lnTo>
                  <a:lnTo>
                    <a:pt x="9452" y="538"/>
                  </a:lnTo>
                  <a:lnTo>
                    <a:pt x="9320" y="661"/>
                  </a:lnTo>
                  <a:lnTo>
                    <a:pt x="9182" y="799"/>
                  </a:lnTo>
                  <a:lnTo>
                    <a:pt x="9049" y="937"/>
                  </a:lnTo>
                  <a:lnTo>
                    <a:pt x="8922" y="1091"/>
                  </a:lnTo>
                  <a:lnTo>
                    <a:pt x="8789" y="1260"/>
                  </a:lnTo>
                  <a:lnTo>
                    <a:pt x="8667" y="1444"/>
                  </a:lnTo>
                  <a:lnTo>
                    <a:pt x="8540" y="1644"/>
                  </a:lnTo>
                  <a:lnTo>
                    <a:pt x="8418" y="1859"/>
                  </a:lnTo>
                  <a:lnTo>
                    <a:pt x="8296" y="2074"/>
                  </a:lnTo>
                  <a:lnTo>
                    <a:pt x="8179" y="2320"/>
                  </a:lnTo>
                  <a:lnTo>
                    <a:pt x="8063" y="2566"/>
                  </a:lnTo>
                  <a:lnTo>
                    <a:pt x="7951" y="2827"/>
                  </a:lnTo>
                  <a:lnTo>
                    <a:pt x="7840" y="3119"/>
                  </a:lnTo>
                  <a:lnTo>
                    <a:pt x="7734" y="3411"/>
                  </a:lnTo>
                  <a:lnTo>
                    <a:pt x="7628" y="3718"/>
                  </a:lnTo>
                  <a:lnTo>
                    <a:pt x="7628" y="3718"/>
                  </a:lnTo>
                  <a:lnTo>
                    <a:pt x="7511" y="4071"/>
                  </a:lnTo>
                  <a:lnTo>
                    <a:pt x="7400" y="4456"/>
                  </a:lnTo>
                  <a:lnTo>
                    <a:pt x="7299" y="4840"/>
                  </a:lnTo>
                  <a:lnTo>
                    <a:pt x="7198" y="5239"/>
                  </a:lnTo>
                  <a:lnTo>
                    <a:pt x="7108" y="5638"/>
                  </a:lnTo>
                  <a:lnTo>
                    <a:pt x="7018" y="6053"/>
                  </a:lnTo>
                  <a:lnTo>
                    <a:pt x="6933" y="6468"/>
                  </a:lnTo>
                  <a:lnTo>
                    <a:pt x="6853" y="6898"/>
                  </a:lnTo>
                  <a:lnTo>
                    <a:pt x="6779" y="7328"/>
                  </a:lnTo>
                  <a:lnTo>
                    <a:pt x="6710" y="7774"/>
                  </a:lnTo>
                  <a:lnTo>
                    <a:pt x="6641" y="8219"/>
                  </a:lnTo>
                  <a:lnTo>
                    <a:pt x="6583" y="8680"/>
                  </a:lnTo>
                  <a:lnTo>
                    <a:pt x="6524" y="9141"/>
                  </a:lnTo>
                  <a:lnTo>
                    <a:pt x="6466" y="9602"/>
                  </a:lnTo>
                  <a:lnTo>
                    <a:pt x="6418" y="10078"/>
                  </a:lnTo>
                  <a:lnTo>
                    <a:pt x="6370" y="10555"/>
                  </a:lnTo>
                  <a:lnTo>
                    <a:pt x="6323" y="11046"/>
                  </a:lnTo>
                  <a:lnTo>
                    <a:pt x="6280" y="11522"/>
                  </a:lnTo>
                  <a:lnTo>
                    <a:pt x="6206" y="12506"/>
                  </a:lnTo>
                  <a:lnTo>
                    <a:pt x="6142" y="13489"/>
                  </a:lnTo>
                  <a:lnTo>
                    <a:pt x="6084" y="14488"/>
                  </a:lnTo>
                  <a:lnTo>
                    <a:pt x="6031" y="15486"/>
                  </a:lnTo>
                  <a:lnTo>
                    <a:pt x="5989" y="16485"/>
                  </a:lnTo>
                  <a:lnTo>
                    <a:pt x="5909" y="18482"/>
                  </a:lnTo>
                  <a:lnTo>
                    <a:pt x="170" y="171420"/>
                  </a:lnTo>
                  <a:lnTo>
                    <a:pt x="170" y="171420"/>
                  </a:lnTo>
                  <a:lnTo>
                    <a:pt x="90" y="173601"/>
                  </a:lnTo>
                  <a:lnTo>
                    <a:pt x="58" y="174707"/>
                  </a:lnTo>
                  <a:lnTo>
                    <a:pt x="32" y="175798"/>
                  </a:lnTo>
                  <a:lnTo>
                    <a:pt x="11" y="176904"/>
                  </a:lnTo>
                  <a:lnTo>
                    <a:pt x="0" y="178010"/>
                  </a:lnTo>
                  <a:lnTo>
                    <a:pt x="0" y="179116"/>
                  </a:lnTo>
                  <a:lnTo>
                    <a:pt x="5" y="179654"/>
                  </a:lnTo>
                  <a:lnTo>
                    <a:pt x="16" y="180207"/>
                  </a:lnTo>
                  <a:lnTo>
                    <a:pt x="27" y="180745"/>
                  </a:lnTo>
                  <a:lnTo>
                    <a:pt x="42" y="181283"/>
                  </a:lnTo>
                  <a:lnTo>
                    <a:pt x="58" y="181820"/>
                  </a:lnTo>
                  <a:lnTo>
                    <a:pt x="85" y="182358"/>
                  </a:lnTo>
                  <a:lnTo>
                    <a:pt x="111" y="182880"/>
                  </a:lnTo>
                  <a:lnTo>
                    <a:pt x="149" y="183418"/>
                  </a:lnTo>
                  <a:lnTo>
                    <a:pt x="186" y="183940"/>
                  </a:lnTo>
                  <a:lnTo>
                    <a:pt x="228" y="184447"/>
                  </a:lnTo>
                  <a:lnTo>
                    <a:pt x="276" y="184970"/>
                  </a:lnTo>
                  <a:lnTo>
                    <a:pt x="329" y="185477"/>
                  </a:lnTo>
                  <a:lnTo>
                    <a:pt x="387" y="185984"/>
                  </a:lnTo>
                  <a:lnTo>
                    <a:pt x="456" y="186475"/>
                  </a:lnTo>
                  <a:lnTo>
                    <a:pt x="525" y="186967"/>
                  </a:lnTo>
                  <a:lnTo>
                    <a:pt x="605" y="187458"/>
                  </a:lnTo>
                  <a:lnTo>
                    <a:pt x="690" y="187935"/>
                  </a:lnTo>
                  <a:lnTo>
                    <a:pt x="785" y="188411"/>
                  </a:lnTo>
                  <a:lnTo>
                    <a:pt x="785" y="188411"/>
                  </a:lnTo>
                  <a:lnTo>
                    <a:pt x="886" y="188841"/>
                  </a:lnTo>
                  <a:lnTo>
                    <a:pt x="992" y="189271"/>
                  </a:lnTo>
                  <a:lnTo>
                    <a:pt x="1109" y="189686"/>
                  </a:lnTo>
                  <a:lnTo>
                    <a:pt x="1220" y="190085"/>
                  </a:lnTo>
                  <a:lnTo>
                    <a:pt x="1342" y="190485"/>
                  </a:lnTo>
                  <a:lnTo>
                    <a:pt x="1464" y="190854"/>
                  </a:lnTo>
                  <a:lnTo>
                    <a:pt x="1591" y="191238"/>
                  </a:lnTo>
                  <a:lnTo>
                    <a:pt x="1719" y="191591"/>
                  </a:lnTo>
                  <a:lnTo>
                    <a:pt x="1851" y="191944"/>
                  </a:lnTo>
                  <a:lnTo>
                    <a:pt x="1989" y="192282"/>
                  </a:lnTo>
                  <a:lnTo>
                    <a:pt x="2127" y="192605"/>
                  </a:lnTo>
                  <a:lnTo>
                    <a:pt x="2270" y="192928"/>
                  </a:lnTo>
                  <a:lnTo>
                    <a:pt x="2413" y="193220"/>
                  </a:lnTo>
                  <a:lnTo>
                    <a:pt x="2562" y="193511"/>
                  </a:lnTo>
                  <a:lnTo>
                    <a:pt x="2711" y="193788"/>
                  </a:lnTo>
                  <a:lnTo>
                    <a:pt x="2864" y="194064"/>
                  </a:lnTo>
                  <a:lnTo>
                    <a:pt x="3018" y="194310"/>
                  </a:lnTo>
                  <a:lnTo>
                    <a:pt x="3177" y="194556"/>
                  </a:lnTo>
                  <a:lnTo>
                    <a:pt x="3336" y="194787"/>
                  </a:lnTo>
                  <a:lnTo>
                    <a:pt x="3501" y="195002"/>
                  </a:lnTo>
                  <a:lnTo>
                    <a:pt x="3665" y="195201"/>
                  </a:lnTo>
                  <a:lnTo>
                    <a:pt x="3830" y="195386"/>
                  </a:lnTo>
                  <a:lnTo>
                    <a:pt x="3999" y="195555"/>
                  </a:lnTo>
                  <a:lnTo>
                    <a:pt x="4169" y="195724"/>
                  </a:lnTo>
                  <a:lnTo>
                    <a:pt x="4344" y="195862"/>
                  </a:lnTo>
                  <a:lnTo>
                    <a:pt x="4519" y="196000"/>
                  </a:lnTo>
                  <a:lnTo>
                    <a:pt x="4694" y="196123"/>
                  </a:lnTo>
                  <a:lnTo>
                    <a:pt x="4869" y="196231"/>
                  </a:lnTo>
                  <a:lnTo>
                    <a:pt x="5050" y="196323"/>
                  </a:lnTo>
                  <a:lnTo>
                    <a:pt x="5230" y="196400"/>
                  </a:lnTo>
                  <a:lnTo>
                    <a:pt x="5410" y="196461"/>
                  </a:lnTo>
                  <a:lnTo>
                    <a:pt x="5591" y="196507"/>
                  </a:lnTo>
                  <a:lnTo>
                    <a:pt x="5591" y="196507"/>
                  </a:lnTo>
                  <a:lnTo>
                    <a:pt x="5951" y="196569"/>
                  </a:lnTo>
                  <a:lnTo>
                    <a:pt x="6312" y="196599"/>
                  </a:lnTo>
                  <a:lnTo>
                    <a:pt x="6673" y="196630"/>
                  </a:lnTo>
                  <a:lnTo>
                    <a:pt x="7034" y="196630"/>
                  </a:lnTo>
                  <a:lnTo>
                    <a:pt x="7394" y="196599"/>
                  </a:lnTo>
                  <a:lnTo>
                    <a:pt x="7750" y="196569"/>
                  </a:lnTo>
                  <a:lnTo>
                    <a:pt x="8110" y="196507"/>
                  </a:lnTo>
                  <a:lnTo>
                    <a:pt x="8471" y="196430"/>
                  </a:lnTo>
                  <a:lnTo>
                    <a:pt x="8826" y="196323"/>
                  </a:lnTo>
                  <a:lnTo>
                    <a:pt x="9187" y="196200"/>
                  </a:lnTo>
                  <a:lnTo>
                    <a:pt x="9542" y="196062"/>
                  </a:lnTo>
                  <a:lnTo>
                    <a:pt x="9898" y="195908"/>
                  </a:lnTo>
                  <a:lnTo>
                    <a:pt x="10253" y="195724"/>
                  </a:lnTo>
                  <a:lnTo>
                    <a:pt x="10609" y="195524"/>
                  </a:lnTo>
                  <a:lnTo>
                    <a:pt x="10959" y="195309"/>
                  </a:lnTo>
                  <a:lnTo>
                    <a:pt x="11309" y="195078"/>
                  </a:lnTo>
                  <a:lnTo>
                    <a:pt x="11643" y="1952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0;p34"/>
            <p:cNvSpPr/>
            <p:nvPr/>
          </p:nvSpPr>
          <p:spPr>
            <a:xfrm>
              <a:off x="-917600" y="-19380325"/>
              <a:ext cx="91800" cy="4985675"/>
            </a:xfrm>
            <a:custGeom>
              <a:avLst/>
              <a:gdLst/>
              <a:ahLst/>
              <a:cxnLst/>
              <a:rect l="l" t="t" r="r" b="b"/>
              <a:pathLst>
                <a:path w="3672" h="199427" extrusionOk="0">
                  <a:moveTo>
                    <a:pt x="2690" y="1"/>
                  </a:moveTo>
                  <a:lnTo>
                    <a:pt x="2679" y="124"/>
                  </a:lnTo>
                  <a:lnTo>
                    <a:pt x="2674" y="247"/>
                  </a:lnTo>
                  <a:lnTo>
                    <a:pt x="2674" y="385"/>
                  </a:lnTo>
                  <a:lnTo>
                    <a:pt x="2679" y="508"/>
                  </a:lnTo>
                  <a:lnTo>
                    <a:pt x="2679" y="2044"/>
                  </a:lnTo>
                  <a:lnTo>
                    <a:pt x="2743" y="4579"/>
                  </a:lnTo>
                  <a:lnTo>
                    <a:pt x="2817" y="7882"/>
                  </a:lnTo>
                  <a:lnTo>
                    <a:pt x="2913" y="12092"/>
                  </a:lnTo>
                  <a:lnTo>
                    <a:pt x="2960" y="14504"/>
                  </a:lnTo>
                  <a:lnTo>
                    <a:pt x="3013" y="17115"/>
                  </a:lnTo>
                  <a:lnTo>
                    <a:pt x="3061" y="19911"/>
                  </a:lnTo>
                  <a:lnTo>
                    <a:pt x="3109" y="22892"/>
                  </a:lnTo>
                  <a:lnTo>
                    <a:pt x="3157" y="26041"/>
                  </a:lnTo>
                  <a:lnTo>
                    <a:pt x="3199" y="29375"/>
                  </a:lnTo>
                  <a:lnTo>
                    <a:pt x="3236" y="32862"/>
                  </a:lnTo>
                  <a:lnTo>
                    <a:pt x="3268" y="36503"/>
                  </a:lnTo>
                  <a:lnTo>
                    <a:pt x="3289" y="40298"/>
                  </a:lnTo>
                  <a:lnTo>
                    <a:pt x="3300" y="44246"/>
                  </a:lnTo>
                  <a:lnTo>
                    <a:pt x="3311" y="48317"/>
                  </a:lnTo>
                  <a:lnTo>
                    <a:pt x="3311" y="52527"/>
                  </a:lnTo>
                  <a:lnTo>
                    <a:pt x="3305" y="56859"/>
                  </a:lnTo>
                  <a:lnTo>
                    <a:pt x="3295" y="61299"/>
                  </a:lnTo>
                  <a:lnTo>
                    <a:pt x="3273" y="65862"/>
                  </a:lnTo>
                  <a:lnTo>
                    <a:pt x="3252" y="70532"/>
                  </a:lnTo>
                  <a:lnTo>
                    <a:pt x="3226" y="75295"/>
                  </a:lnTo>
                  <a:lnTo>
                    <a:pt x="3194" y="80149"/>
                  </a:lnTo>
                  <a:lnTo>
                    <a:pt x="3120" y="90104"/>
                  </a:lnTo>
                  <a:lnTo>
                    <a:pt x="3029" y="100367"/>
                  </a:lnTo>
                  <a:lnTo>
                    <a:pt x="2382" y="171405"/>
                  </a:lnTo>
                  <a:lnTo>
                    <a:pt x="2388" y="172741"/>
                  </a:lnTo>
                  <a:lnTo>
                    <a:pt x="2377" y="174093"/>
                  </a:lnTo>
                  <a:lnTo>
                    <a:pt x="2361" y="175430"/>
                  </a:lnTo>
                  <a:lnTo>
                    <a:pt x="2335" y="176766"/>
                  </a:lnTo>
                  <a:lnTo>
                    <a:pt x="2292" y="178103"/>
                  </a:lnTo>
                  <a:lnTo>
                    <a:pt x="2250" y="179424"/>
                  </a:lnTo>
                  <a:lnTo>
                    <a:pt x="2191" y="180761"/>
                  </a:lnTo>
                  <a:lnTo>
                    <a:pt x="2122" y="182082"/>
                  </a:lnTo>
                  <a:lnTo>
                    <a:pt x="2048" y="183403"/>
                  </a:lnTo>
                  <a:lnTo>
                    <a:pt x="1963" y="184709"/>
                  </a:lnTo>
                  <a:lnTo>
                    <a:pt x="1868" y="186030"/>
                  </a:lnTo>
                  <a:lnTo>
                    <a:pt x="1762" y="187336"/>
                  </a:lnTo>
                  <a:lnTo>
                    <a:pt x="1645" y="188627"/>
                  </a:lnTo>
                  <a:lnTo>
                    <a:pt x="1523" y="189917"/>
                  </a:lnTo>
                  <a:lnTo>
                    <a:pt x="1390" y="191208"/>
                  </a:lnTo>
                  <a:lnTo>
                    <a:pt x="1247" y="192483"/>
                  </a:lnTo>
                  <a:lnTo>
                    <a:pt x="1152" y="193159"/>
                  </a:lnTo>
                  <a:lnTo>
                    <a:pt x="1056" y="193819"/>
                  </a:lnTo>
                  <a:lnTo>
                    <a:pt x="950" y="194480"/>
                  </a:lnTo>
                  <a:lnTo>
                    <a:pt x="844" y="195141"/>
                  </a:lnTo>
                  <a:lnTo>
                    <a:pt x="733" y="195786"/>
                  </a:lnTo>
                  <a:lnTo>
                    <a:pt x="611" y="196431"/>
                  </a:lnTo>
                  <a:lnTo>
                    <a:pt x="489" y="197061"/>
                  </a:lnTo>
                  <a:lnTo>
                    <a:pt x="361" y="197691"/>
                  </a:lnTo>
                  <a:lnTo>
                    <a:pt x="80" y="198966"/>
                  </a:lnTo>
                  <a:lnTo>
                    <a:pt x="38" y="199196"/>
                  </a:lnTo>
                  <a:lnTo>
                    <a:pt x="1" y="199427"/>
                  </a:lnTo>
                  <a:lnTo>
                    <a:pt x="6" y="199411"/>
                  </a:lnTo>
                  <a:lnTo>
                    <a:pt x="32" y="199350"/>
                  </a:lnTo>
                  <a:lnTo>
                    <a:pt x="64" y="199227"/>
                  </a:lnTo>
                  <a:lnTo>
                    <a:pt x="112" y="199043"/>
                  </a:lnTo>
                  <a:lnTo>
                    <a:pt x="430" y="197829"/>
                  </a:lnTo>
                  <a:lnTo>
                    <a:pt x="574" y="197215"/>
                  </a:lnTo>
                  <a:lnTo>
                    <a:pt x="706" y="196585"/>
                  </a:lnTo>
                  <a:lnTo>
                    <a:pt x="833" y="195939"/>
                  </a:lnTo>
                  <a:lnTo>
                    <a:pt x="955" y="195294"/>
                  </a:lnTo>
                  <a:lnTo>
                    <a:pt x="1072" y="194649"/>
                  </a:lnTo>
                  <a:lnTo>
                    <a:pt x="1184" y="193988"/>
                  </a:lnTo>
                  <a:lnTo>
                    <a:pt x="1290" y="193312"/>
                  </a:lnTo>
                  <a:lnTo>
                    <a:pt x="1390" y="192636"/>
                  </a:lnTo>
                  <a:lnTo>
                    <a:pt x="1544" y="191361"/>
                  </a:lnTo>
                  <a:lnTo>
                    <a:pt x="1687" y="190071"/>
                  </a:lnTo>
                  <a:lnTo>
                    <a:pt x="1825" y="188765"/>
                  </a:lnTo>
                  <a:lnTo>
                    <a:pt x="1947" y="187474"/>
                  </a:lnTo>
                  <a:lnTo>
                    <a:pt x="2064" y="186153"/>
                  </a:lnTo>
                  <a:lnTo>
                    <a:pt x="2170" y="184847"/>
                  </a:lnTo>
                  <a:lnTo>
                    <a:pt x="2266" y="183526"/>
                  </a:lnTo>
                  <a:lnTo>
                    <a:pt x="2350" y="182190"/>
                  </a:lnTo>
                  <a:lnTo>
                    <a:pt x="2425" y="180853"/>
                  </a:lnTo>
                  <a:lnTo>
                    <a:pt x="2488" y="179516"/>
                  </a:lnTo>
                  <a:lnTo>
                    <a:pt x="2541" y="178180"/>
                  </a:lnTo>
                  <a:lnTo>
                    <a:pt x="2589" y="176828"/>
                  </a:lnTo>
                  <a:lnTo>
                    <a:pt x="2621" y="175491"/>
                  </a:lnTo>
                  <a:lnTo>
                    <a:pt x="2647" y="174139"/>
                  </a:lnTo>
                  <a:lnTo>
                    <a:pt x="2663" y="172788"/>
                  </a:lnTo>
                  <a:lnTo>
                    <a:pt x="2663" y="171420"/>
                  </a:lnTo>
                  <a:lnTo>
                    <a:pt x="2823" y="156549"/>
                  </a:lnTo>
                  <a:lnTo>
                    <a:pt x="3008" y="139496"/>
                  </a:lnTo>
                  <a:lnTo>
                    <a:pt x="3210" y="120646"/>
                  </a:lnTo>
                  <a:lnTo>
                    <a:pt x="3427" y="100413"/>
                  </a:lnTo>
                  <a:lnTo>
                    <a:pt x="3475" y="95236"/>
                  </a:lnTo>
                  <a:lnTo>
                    <a:pt x="3523" y="90135"/>
                  </a:lnTo>
                  <a:lnTo>
                    <a:pt x="3565" y="85111"/>
                  </a:lnTo>
                  <a:lnTo>
                    <a:pt x="3597" y="80149"/>
                  </a:lnTo>
                  <a:lnTo>
                    <a:pt x="3623" y="75295"/>
                  </a:lnTo>
                  <a:lnTo>
                    <a:pt x="3645" y="70517"/>
                  </a:lnTo>
                  <a:lnTo>
                    <a:pt x="3661" y="65846"/>
                  </a:lnTo>
                  <a:lnTo>
                    <a:pt x="3671" y="61284"/>
                  </a:lnTo>
                  <a:lnTo>
                    <a:pt x="3671" y="56828"/>
                  </a:lnTo>
                  <a:lnTo>
                    <a:pt x="3666" y="52496"/>
                  </a:lnTo>
                  <a:lnTo>
                    <a:pt x="3655" y="48287"/>
                  </a:lnTo>
                  <a:lnTo>
                    <a:pt x="3634" y="44200"/>
                  </a:lnTo>
                  <a:lnTo>
                    <a:pt x="3602" y="40267"/>
                  </a:lnTo>
                  <a:lnTo>
                    <a:pt x="3565" y="36472"/>
                  </a:lnTo>
                  <a:lnTo>
                    <a:pt x="3523" y="32816"/>
                  </a:lnTo>
                  <a:lnTo>
                    <a:pt x="3470" y="29329"/>
                  </a:lnTo>
                  <a:lnTo>
                    <a:pt x="3417" y="25995"/>
                  </a:lnTo>
                  <a:lnTo>
                    <a:pt x="3358" y="22846"/>
                  </a:lnTo>
                  <a:lnTo>
                    <a:pt x="3300" y="19865"/>
                  </a:lnTo>
                  <a:lnTo>
                    <a:pt x="3236" y="17069"/>
                  </a:lnTo>
                  <a:lnTo>
                    <a:pt x="3173" y="14457"/>
                  </a:lnTo>
                  <a:lnTo>
                    <a:pt x="3104" y="12045"/>
                  </a:lnTo>
                  <a:lnTo>
                    <a:pt x="3040" y="9833"/>
                  </a:lnTo>
                  <a:lnTo>
                    <a:pt x="2976" y="7836"/>
                  </a:lnTo>
                  <a:lnTo>
                    <a:pt x="2913" y="6039"/>
                  </a:lnTo>
                  <a:lnTo>
                    <a:pt x="2854" y="4472"/>
                  </a:lnTo>
                  <a:lnTo>
                    <a:pt x="2759" y="2029"/>
                  </a:lnTo>
                  <a:lnTo>
                    <a:pt x="2690" y="508"/>
                  </a:lnTo>
                  <a:lnTo>
                    <a:pt x="2690" y="247"/>
                  </a:lnTo>
                  <a:lnTo>
                    <a:pt x="26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1;p34"/>
            <p:cNvSpPr/>
            <p:nvPr/>
          </p:nvSpPr>
          <p:spPr>
            <a:xfrm>
              <a:off x="-917600" y="-19380325"/>
              <a:ext cx="91800" cy="4985675"/>
            </a:xfrm>
            <a:custGeom>
              <a:avLst/>
              <a:gdLst/>
              <a:ahLst/>
              <a:cxnLst/>
              <a:rect l="l" t="t" r="r" b="b"/>
              <a:pathLst>
                <a:path w="3672" h="199427" fill="none" extrusionOk="0">
                  <a:moveTo>
                    <a:pt x="2690" y="1"/>
                  </a:moveTo>
                  <a:lnTo>
                    <a:pt x="2690" y="1"/>
                  </a:lnTo>
                  <a:lnTo>
                    <a:pt x="2690" y="247"/>
                  </a:lnTo>
                  <a:lnTo>
                    <a:pt x="2690" y="508"/>
                  </a:lnTo>
                  <a:lnTo>
                    <a:pt x="2759" y="2029"/>
                  </a:lnTo>
                  <a:lnTo>
                    <a:pt x="2759" y="2029"/>
                  </a:lnTo>
                  <a:lnTo>
                    <a:pt x="2854" y="4472"/>
                  </a:lnTo>
                  <a:lnTo>
                    <a:pt x="2913" y="6039"/>
                  </a:lnTo>
                  <a:lnTo>
                    <a:pt x="2976" y="7836"/>
                  </a:lnTo>
                  <a:lnTo>
                    <a:pt x="2976" y="7836"/>
                  </a:lnTo>
                  <a:lnTo>
                    <a:pt x="3040" y="9833"/>
                  </a:lnTo>
                  <a:lnTo>
                    <a:pt x="3104" y="12045"/>
                  </a:lnTo>
                  <a:lnTo>
                    <a:pt x="3173" y="14457"/>
                  </a:lnTo>
                  <a:lnTo>
                    <a:pt x="3236" y="17069"/>
                  </a:lnTo>
                  <a:lnTo>
                    <a:pt x="3300" y="19865"/>
                  </a:lnTo>
                  <a:lnTo>
                    <a:pt x="3358" y="22846"/>
                  </a:lnTo>
                  <a:lnTo>
                    <a:pt x="3417" y="25995"/>
                  </a:lnTo>
                  <a:lnTo>
                    <a:pt x="3470" y="29329"/>
                  </a:lnTo>
                  <a:lnTo>
                    <a:pt x="3470" y="29329"/>
                  </a:lnTo>
                  <a:lnTo>
                    <a:pt x="3523" y="32816"/>
                  </a:lnTo>
                  <a:lnTo>
                    <a:pt x="3565" y="36472"/>
                  </a:lnTo>
                  <a:lnTo>
                    <a:pt x="3602" y="40267"/>
                  </a:lnTo>
                  <a:lnTo>
                    <a:pt x="3634" y="44200"/>
                  </a:lnTo>
                  <a:lnTo>
                    <a:pt x="3655" y="48287"/>
                  </a:lnTo>
                  <a:lnTo>
                    <a:pt x="3666" y="52496"/>
                  </a:lnTo>
                  <a:lnTo>
                    <a:pt x="3671" y="56828"/>
                  </a:lnTo>
                  <a:lnTo>
                    <a:pt x="3671" y="61284"/>
                  </a:lnTo>
                  <a:lnTo>
                    <a:pt x="3661" y="65846"/>
                  </a:lnTo>
                  <a:lnTo>
                    <a:pt x="3645" y="70517"/>
                  </a:lnTo>
                  <a:lnTo>
                    <a:pt x="3623" y="75295"/>
                  </a:lnTo>
                  <a:lnTo>
                    <a:pt x="3597" y="80149"/>
                  </a:lnTo>
                  <a:lnTo>
                    <a:pt x="3565" y="85111"/>
                  </a:lnTo>
                  <a:lnTo>
                    <a:pt x="3523" y="90135"/>
                  </a:lnTo>
                  <a:lnTo>
                    <a:pt x="3475" y="95236"/>
                  </a:lnTo>
                  <a:lnTo>
                    <a:pt x="3427" y="100413"/>
                  </a:lnTo>
                  <a:lnTo>
                    <a:pt x="3427" y="100413"/>
                  </a:lnTo>
                  <a:lnTo>
                    <a:pt x="3210" y="120646"/>
                  </a:lnTo>
                  <a:lnTo>
                    <a:pt x="3008" y="139496"/>
                  </a:lnTo>
                  <a:lnTo>
                    <a:pt x="2823" y="156549"/>
                  </a:lnTo>
                  <a:lnTo>
                    <a:pt x="2663" y="171420"/>
                  </a:lnTo>
                  <a:lnTo>
                    <a:pt x="2663" y="171420"/>
                  </a:lnTo>
                  <a:lnTo>
                    <a:pt x="2663" y="172788"/>
                  </a:lnTo>
                  <a:lnTo>
                    <a:pt x="2647" y="174139"/>
                  </a:lnTo>
                  <a:lnTo>
                    <a:pt x="2621" y="175491"/>
                  </a:lnTo>
                  <a:lnTo>
                    <a:pt x="2589" y="176828"/>
                  </a:lnTo>
                  <a:lnTo>
                    <a:pt x="2541" y="178180"/>
                  </a:lnTo>
                  <a:lnTo>
                    <a:pt x="2488" y="179516"/>
                  </a:lnTo>
                  <a:lnTo>
                    <a:pt x="2425" y="180853"/>
                  </a:lnTo>
                  <a:lnTo>
                    <a:pt x="2350" y="182190"/>
                  </a:lnTo>
                  <a:lnTo>
                    <a:pt x="2266" y="183526"/>
                  </a:lnTo>
                  <a:lnTo>
                    <a:pt x="2170" y="184847"/>
                  </a:lnTo>
                  <a:lnTo>
                    <a:pt x="2064" y="186153"/>
                  </a:lnTo>
                  <a:lnTo>
                    <a:pt x="1947" y="187474"/>
                  </a:lnTo>
                  <a:lnTo>
                    <a:pt x="1825" y="188765"/>
                  </a:lnTo>
                  <a:lnTo>
                    <a:pt x="1687" y="190071"/>
                  </a:lnTo>
                  <a:lnTo>
                    <a:pt x="1544" y="191361"/>
                  </a:lnTo>
                  <a:lnTo>
                    <a:pt x="1390" y="192636"/>
                  </a:lnTo>
                  <a:lnTo>
                    <a:pt x="1390" y="192636"/>
                  </a:lnTo>
                  <a:lnTo>
                    <a:pt x="1290" y="193312"/>
                  </a:lnTo>
                  <a:lnTo>
                    <a:pt x="1184" y="193988"/>
                  </a:lnTo>
                  <a:lnTo>
                    <a:pt x="1072" y="194649"/>
                  </a:lnTo>
                  <a:lnTo>
                    <a:pt x="955" y="195294"/>
                  </a:lnTo>
                  <a:lnTo>
                    <a:pt x="833" y="195939"/>
                  </a:lnTo>
                  <a:lnTo>
                    <a:pt x="706" y="196585"/>
                  </a:lnTo>
                  <a:lnTo>
                    <a:pt x="574" y="197215"/>
                  </a:lnTo>
                  <a:lnTo>
                    <a:pt x="430" y="197829"/>
                  </a:lnTo>
                  <a:lnTo>
                    <a:pt x="112" y="199043"/>
                  </a:lnTo>
                  <a:lnTo>
                    <a:pt x="112" y="199043"/>
                  </a:lnTo>
                  <a:lnTo>
                    <a:pt x="64" y="199227"/>
                  </a:lnTo>
                  <a:lnTo>
                    <a:pt x="32" y="199350"/>
                  </a:lnTo>
                  <a:lnTo>
                    <a:pt x="6" y="199411"/>
                  </a:lnTo>
                  <a:lnTo>
                    <a:pt x="1" y="199427"/>
                  </a:lnTo>
                  <a:lnTo>
                    <a:pt x="1" y="199427"/>
                  </a:lnTo>
                  <a:lnTo>
                    <a:pt x="38" y="199196"/>
                  </a:lnTo>
                  <a:lnTo>
                    <a:pt x="80" y="198966"/>
                  </a:lnTo>
                  <a:lnTo>
                    <a:pt x="361" y="197691"/>
                  </a:lnTo>
                  <a:lnTo>
                    <a:pt x="361" y="197691"/>
                  </a:lnTo>
                  <a:lnTo>
                    <a:pt x="489" y="197061"/>
                  </a:lnTo>
                  <a:lnTo>
                    <a:pt x="611" y="196431"/>
                  </a:lnTo>
                  <a:lnTo>
                    <a:pt x="733" y="195786"/>
                  </a:lnTo>
                  <a:lnTo>
                    <a:pt x="844" y="195141"/>
                  </a:lnTo>
                  <a:lnTo>
                    <a:pt x="950" y="194480"/>
                  </a:lnTo>
                  <a:lnTo>
                    <a:pt x="1056" y="193819"/>
                  </a:lnTo>
                  <a:lnTo>
                    <a:pt x="1152" y="193159"/>
                  </a:lnTo>
                  <a:lnTo>
                    <a:pt x="1247" y="192483"/>
                  </a:lnTo>
                  <a:lnTo>
                    <a:pt x="1247" y="192483"/>
                  </a:lnTo>
                  <a:lnTo>
                    <a:pt x="1390" y="191208"/>
                  </a:lnTo>
                  <a:lnTo>
                    <a:pt x="1523" y="189917"/>
                  </a:lnTo>
                  <a:lnTo>
                    <a:pt x="1645" y="188627"/>
                  </a:lnTo>
                  <a:lnTo>
                    <a:pt x="1762" y="187336"/>
                  </a:lnTo>
                  <a:lnTo>
                    <a:pt x="1868" y="186030"/>
                  </a:lnTo>
                  <a:lnTo>
                    <a:pt x="1963" y="184709"/>
                  </a:lnTo>
                  <a:lnTo>
                    <a:pt x="2048" y="183403"/>
                  </a:lnTo>
                  <a:lnTo>
                    <a:pt x="2122" y="182082"/>
                  </a:lnTo>
                  <a:lnTo>
                    <a:pt x="2191" y="180761"/>
                  </a:lnTo>
                  <a:lnTo>
                    <a:pt x="2250" y="179424"/>
                  </a:lnTo>
                  <a:lnTo>
                    <a:pt x="2292" y="178103"/>
                  </a:lnTo>
                  <a:lnTo>
                    <a:pt x="2335" y="176766"/>
                  </a:lnTo>
                  <a:lnTo>
                    <a:pt x="2361" y="175430"/>
                  </a:lnTo>
                  <a:lnTo>
                    <a:pt x="2377" y="174093"/>
                  </a:lnTo>
                  <a:lnTo>
                    <a:pt x="2388" y="172741"/>
                  </a:lnTo>
                  <a:lnTo>
                    <a:pt x="2382" y="171405"/>
                  </a:lnTo>
                  <a:lnTo>
                    <a:pt x="2382" y="171405"/>
                  </a:lnTo>
                  <a:lnTo>
                    <a:pt x="3029" y="100367"/>
                  </a:lnTo>
                  <a:lnTo>
                    <a:pt x="3029" y="100367"/>
                  </a:lnTo>
                  <a:lnTo>
                    <a:pt x="3120" y="90104"/>
                  </a:lnTo>
                  <a:lnTo>
                    <a:pt x="3194" y="80149"/>
                  </a:lnTo>
                  <a:lnTo>
                    <a:pt x="3226" y="75295"/>
                  </a:lnTo>
                  <a:lnTo>
                    <a:pt x="3252" y="70532"/>
                  </a:lnTo>
                  <a:lnTo>
                    <a:pt x="3273" y="65862"/>
                  </a:lnTo>
                  <a:lnTo>
                    <a:pt x="3295" y="61299"/>
                  </a:lnTo>
                  <a:lnTo>
                    <a:pt x="3305" y="56859"/>
                  </a:lnTo>
                  <a:lnTo>
                    <a:pt x="3311" y="52527"/>
                  </a:lnTo>
                  <a:lnTo>
                    <a:pt x="3311" y="48317"/>
                  </a:lnTo>
                  <a:lnTo>
                    <a:pt x="3300" y="44246"/>
                  </a:lnTo>
                  <a:lnTo>
                    <a:pt x="3289" y="40298"/>
                  </a:lnTo>
                  <a:lnTo>
                    <a:pt x="3268" y="36503"/>
                  </a:lnTo>
                  <a:lnTo>
                    <a:pt x="3236" y="32862"/>
                  </a:lnTo>
                  <a:lnTo>
                    <a:pt x="3199" y="29375"/>
                  </a:lnTo>
                  <a:lnTo>
                    <a:pt x="3199" y="29375"/>
                  </a:lnTo>
                  <a:lnTo>
                    <a:pt x="3157" y="26041"/>
                  </a:lnTo>
                  <a:lnTo>
                    <a:pt x="3109" y="22892"/>
                  </a:lnTo>
                  <a:lnTo>
                    <a:pt x="3061" y="19911"/>
                  </a:lnTo>
                  <a:lnTo>
                    <a:pt x="3013" y="17115"/>
                  </a:lnTo>
                  <a:lnTo>
                    <a:pt x="2960" y="14504"/>
                  </a:lnTo>
                  <a:lnTo>
                    <a:pt x="2913" y="12092"/>
                  </a:lnTo>
                  <a:lnTo>
                    <a:pt x="2817" y="7882"/>
                  </a:lnTo>
                  <a:lnTo>
                    <a:pt x="2817" y="7882"/>
                  </a:lnTo>
                  <a:lnTo>
                    <a:pt x="2743" y="4579"/>
                  </a:lnTo>
                  <a:lnTo>
                    <a:pt x="2679" y="2044"/>
                  </a:lnTo>
                  <a:lnTo>
                    <a:pt x="2679" y="508"/>
                  </a:lnTo>
                  <a:lnTo>
                    <a:pt x="2679" y="508"/>
                  </a:lnTo>
                  <a:lnTo>
                    <a:pt x="2674" y="385"/>
                  </a:lnTo>
                  <a:lnTo>
                    <a:pt x="2674" y="247"/>
                  </a:lnTo>
                  <a:lnTo>
                    <a:pt x="2679" y="124"/>
                  </a:lnTo>
                  <a:lnTo>
                    <a:pt x="269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2;p34"/>
            <p:cNvSpPr/>
            <p:nvPr/>
          </p:nvSpPr>
          <p:spPr>
            <a:xfrm>
              <a:off x="-1103775" y="-19524350"/>
              <a:ext cx="321200" cy="758200"/>
            </a:xfrm>
            <a:custGeom>
              <a:avLst/>
              <a:gdLst/>
              <a:ahLst/>
              <a:cxnLst/>
              <a:rect l="l" t="t" r="r" b="b"/>
              <a:pathLst>
                <a:path w="12848" h="30328" extrusionOk="0">
                  <a:moveTo>
                    <a:pt x="0" y="1"/>
                  </a:moveTo>
                  <a:lnTo>
                    <a:pt x="1136" y="15948"/>
                  </a:lnTo>
                  <a:lnTo>
                    <a:pt x="1157" y="16455"/>
                  </a:lnTo>
                  <a:lnTo>
                    <a:pt x="1183" y="16946"/>
                  </a:lnTo>
                  <a:lnTo>
                    <a:pt x="1210" y="17438"/>
                  </a:lnTo>
                  <a:lnTo>
                    <a:pt x="1247" y="17929"/>
                  </a:lnTo>
                  <a:lnTo>
                    <a:pt x="1289" y="18421"/>
                  </a:lnTo>
                  <a:lnTo>
                    <a:pt x="1337" y="18897"/>
                  </a:lnTo>
                  <a:lnTo>
                    <a:pt x="1385" y="19373"/>
                  </a:lnTo>
                  <a:lnTo>
                    <a:pt x="1438" y="19850"/>
                  </a:lnTo>
                  <a:lnTo>
                    <a:pt x="1502" y="20311"/>
                  </a:lnTo>
                  <a:lnTo>
                    <a:pt x="1565" y="20771"/>
                  </a:lnTo>
                  <a:lnTo>
                    <a:pt x="1634" y="21232"/>
                  </a:lnTo>
                  <a:lnTo>
                    <a:pt x="1708" y="21678"/>
                  </a:lnTo>
                  <a:lnTo>
                    <a:pt x="1783" y="22123"/>
                  </a:lnTo>
                  <a:lnTo>
                    <a:pt x="1868" y="22554"/>
                  </a:lnTo>
                  <a:lnTo>
                    <a:pt x="1952" y="22968"/>
                  </a:lnTo>
                  <a:lnTo>
                    <a:pt x="2043" y="23399"/>
                  </a:lnTo>
                  <a:lnTo>
                    <a:pt x="2138" y="23798"/>
                  </a:lnTo>
                  <a:lnTo>
                    <a:pt x="2239" y="24213"/>
                  </a:lnTo>
                  <a:lnTo>
                    <a:pt x="2340" y="24597"/>
                  </a:lnTo>
                  <a:lnTo>
                    <a:pt x="2446" y="24981"/>
                  </a:lnTo>
                  <a:lnTo>
                    <a:pt x="2557" y="25365"/>
                  </a:lnTo>
                  <a:lnTo>
                    <a:pt x="2674" y="25734"/>
                  </a:lnTo>
                  <a:lnTo>
                    <a:pt x="2791" y="26087"/>
                  </a:lnTo>
                  <a:lnTo>
                    <a:pt x="2913" y="26440"/>
                  </a:lnTo>
                  <a:lnTo>
                    <a:pt x="3040" y="26778"/>
                  </a:lnTo>
                  <a:lnTo>
                    <a:pt x="3172" y="27101"/>
                  </a:lnTo>
                  <a:lnTo>
                    <a:pt x="3305" y="27424"/>
                  </a:lnTo>
                  <a:lnTo>
                    <a:pt x="3438" y="27731"/>
                  </a:lnTo>
                  <a:lnTo>
                    <a:pt x="3581" y="28023"/>
                  </a:lnTo>
                  <a:lnTo>
                    <a:pt x="3724" y="28299"/>
                  </a:lnTo>
                  <a:lnTo>
                    <a:pt x="3873" y="28576"/>
                  </a:lnTo>
                  <a:lnTo>
                    <a:pt x="4021" y="28837"/>
                  </a:lnTo>
                  <a:lnTo>
                    <a:pt x="4228" y="29067"/>
                  </a:lnTo>
                  <a:lnTo>
                    <a:pt x="4440" y="29267"/>
                  </a:lnTo>
                  <a:lnTo>
                    <a:pt x="4652" y="29467"/>
                  </a:lnTo>
                  <a:lnTo>
                    <a:pt x="4864" y="29636"/>
                  </a:lnTo>
                  <a:lnTo>
                    <a:pt x="5077" y="29774"/>
                  </a:lnTo>
                  <a:lnTo>
                    <a:pt x="5294" y="29912"/>
                  </a:lnTo>
                  <a:lnTo>
                    <a:pt x="5506" y="30020"/>
                  </a:lnTo>
                  <a:lnTo>
                    <a:pt x="5724" y="30127"/>
                  </a:lnTo>
                  <a:lnTo>
                    <a:pt x="5941" y="30204"/>
                  </a:lnTo>
                  <a:lnTo>
                    <a:pt x="6159" y="30250"/>
                  </a:lnTo>
                  <a:lnTo>
                    <a:pt x="6376" y="30296"/>
                  </a:lnTo>
                  <a:lnTo>
                    <a:pt x="6594" y="30312"/>
                  </a:lnTo>
                  <a:lnTo>
                    <a:pt x="6811" y="30327"/>
                  </a:lnTo>
                  <a:lnTo>
                    <a:pt x="7029" y="30296"/>
                  </a:lnTo>
                  <a:lnTo>
                    <a:pt x="7246" y="30266"/>
                  </a:lnTo>
                  <a:lnTo>
                    <a:pt x="7464" y="30220"/>
                  </a:lnTo>
                  <a:lnTo>
                    <a:pt x="7676" y="30143"/>
                  </a:lnTo>
                  <a:lnTo>
                    <a:pt x="7893" y="30051"/>
                  </a:lnTo>
                  <a:lnTo>
                    <a:pt x="8105" y="29943"/>
                  </a:lnTo>
                  <a:lnTo>
                    <a:pt x="8318" y="29820"/>
                  </a:lnTo>
                  <a:lnTo>
                    <a:pt x="8530" y="29682"/>
                  </a:lnTo>
                  <a:lnTo>
                    <a:pt x="8742" y="29528"/>
                  </a:lnTo>
                  <a:lnTo>
                    <a:pt x="8949" y="29344"/>
                  </a:lnTo>
                  <a:lnTo>
                    <a:pt x="9156" y="29144"/>
                  </a:lnTo>
                  <a:lnTo>
                    <a:pt x="9363" y="28929"/>
                  </a:lnTo>
                  <a:lnTo>
                    <a:pt x="9569" y="28699"/>
                  </a:lnTo>
                  <a:lnTo>
                    <a:pt x="9771" y="28453"/>
                  </a:lnTo>
                  <a:lnTo>
                    <a:pt x="9967" y="28176"/>
                  </a:lnTo>
                  <a:lnTo>
                    <a:pt x="10169" y="27885"/>
                  </a:lnTo>
                  <a:lnTo>
                    <a:pt x="10360" y="27593"/>
                  </a:lnTo>
                  <a:lnTo>
                    <a:pt x="10556" y="27270"/>
                  </a:lnTo>
                  <a:lnTo>
                    <a:pt x="10742" y="26932"/>
                  </a:lnTo>
                  <a:lnTo>
                    <a:pt x="10853" y="26655"/>
                  </a:lnTo>
                  <a:lnTo>
                    <a:pt x="10959" y="26379"/>
                  </a:lnTo>
                  <a:lnTo>
                    <a:pt x="11060" y="26087"/>
                  </a:lnTo>
                  <a:lnTo>
                    <a:pt x="11161" y="25795"/>
                  </a:lnTo>
                  <a:lnTo>
                    <a:pt x="11261" y="25503"/>
                  </a:lnTo>
                  <a:lnTo>
                    <a:pt x="11357" y="25196"/>
                  </a:lnTo>
                  <a:lnTo>
                    <a:pt x="11447" y="24873"/>
                  </a:lnTo>
                  <a:lnTo>
                    <a:pt x="11537" y="24566"/>
                  </a:lnTo>
                  <a:lnTo>
                    <a:pt x="11622" y="24244"/>
                  </a:lnTo>
                  <a:lnTo>
                    <a:pt x="11707" y="23906"/>
                  </a:lnTo>
                  <a:lnTo>
                    <a:pt x="11792" y="23568"/>
                  </a:lnTo>
                  <a:lnTo>
                    <a:pt x="11866" y="23230"/>
                  </a:lnTo>
                  <a:lnTo>
                    <a:pt x="11946" y="22892"/>
                  </a:lnTo>
                  <a:lnTo>
                    <a:pt x="12015" y="22538"/>
                  </a:lnTo>
                  <a:lnTo>
                    <a:pt x="12084" y="22185"/>
                  </a:lnTo>
                  <a:lnTo>
                    <a:pt x="12153" y="21816"/>
                  </a:lnTo>
                  <a:lnTo>
                    <a:pt x="12216" y="21463"/>
                  </a:lnTo>
                  <a:lnTo>
                    <a:pt x="12275" y="21094"/>
                  </a:lnTo>
                  <a:lnTo>
                    <a:pt x="12333" y="20710"/>
                  </a:lnTo>
                  <a:lnTo>
                    <a:pt x="12386" y="20341"/>
                  </a:lnTo>
                  <a:lnTo>
                    <a:pt x="12439" y="19957"/>
                  </a:lnTo>
                  <a:lnTo>
                    <a:pt x="12487" y="19573"/>
                  </a:lnTo>
                  <a:lnTo>
                    <a:pt x="12534" y="19189"/>
                  </a:lnTo>
                  <a:lnTo>
                    <a:pt x="12572" y="18790"/>
                  </a:lnTo>
                  <a:lnTo>
                    <a:pt x="12614" y="18390"/>
                  </a:lnTo>
                  <a:lnTo>
                    <a:pt x="12646" y="17991"/>
                  </a:lnTo>
                  <a:lnTo>
                    <a:pt x="12678" y="17591"/>
                  </a:lnTo>
                  <a:lnTo>
                    <a:pt x="12710" y="17192"/>
                  </a:lnTo>
                  <a:lnTo>
                    <a:pt x="12731" y="16792"/>
                  </a:lnTo>
                  <a:lnTo>
                    <a:pt x="12752" y="16378"/>
                  </a:lnTo>
                  <a:lnTo>
                    <a:pt x="12773" y="15963"/>
                  </a:lnTo>
                  <a:lnTo>
                    <a:pt x="12784" y="15548"/>
                  </a:lnTo>
                  <a:lnTo>
                    <a:pt x="12810" y="14719"/>
                  </a:lnTo>
                  <a:lnTo>
                    <a:pt x="12826" y="13889"/>
                  </a:lnTo>
                  <a:lnTo>
                    <a:pt x="12837" y="13075"/>
                  </a:lnTo>
                  <a:lnTo>
                    <a:pt x="12847" y="12245"/>
                  </a:lnTo>
                  <a:lnTo>
                    <a:pt x="12847" y="11415"/>
                  </a:lnTo>
                  <a:lnTo>
                    <a:pt x="12847" y="10586"/>
                  </a:lnTo>
                  <a:lnTo>
                    <a:pt x="12842" y="9756"/>
                  </a:lnTo>
                  <a:lnTo>
                    <a:pt x="12832" y="8927"/>
                  </a:lnTo>
                  <a:lnTo>
                    <a:pt x="12816" y="8097"/>
                  </a:lnTo>
                  <a:lnTo>
                    <a:pt x="12794" y="7283"/>
                  </a:lnTo>
                  <a:lnTo>
                    <a:pt x="12768" y="6453"/>
                  </a:lnTo>
                  <a:lnTo>
                    <a:pt x="12741" y="5624"/>
                  </a:lnTo>
                  <a:lnTo>
                    <a:pt x="12704" y="4809"/>
                  </a:lnTo>
                  <a:lnTo>
                    <a:pt x="12667" y="3980"/>
                  </a:lnTo>
                  <a:lnTo>
                    <a:pt x="12619" y="3166"/>
                  </a:lnTo>
                  <a:lnTo>
                    <a:pt x="12572" y="235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3;p34"/>
            <p:cNvSpPr/>
            <p:nvPr/>
          </p:nvSpPr>
          <p:spPr>
            <a:xfrm>
              <a:off x="-1103775" y="-19524350"/>
              <a:ext cx="321200" cy="758200"/>
            </a:xfrm>
            <a:custGeom>
              <a:avLst/>
              <a:gdLst/>
              <a:ahLst/>
              <a:cxnLst/>
              <a:rect l="l" t="t" r="r" b="b"/>
              <a:pathLst>
                <a:path w="12848" h="30328" fill="none" extrusionOk="0">
                  <a:moveTo>
                    <a:pt x="12572" y="2351"/>
                  </a:moveTo>
                  <a:lnTo>
                    <a:pt x="12572" y="2351"/>
                  </a:lnTo>
                  <a:lnTo>
                    <a:pt x="12619" y="3166"/>
                  </a:lnTo>
                  <a:lnTo>
                    <a:pt x="12667" y="3980"/>
                  </a:lnTo>
                  <a:lnTo>
                    <a:pt x="12704" y="4809"/>
                  </a:lnTo>
                  <a:lnTo>
                    <a:pt x="12741" y="5624"/>
                  </a:lnTo>
                  <a:lnTo>
                    <a:pt x="12768" y="6453"/>
                  </a:lnTo>
                  <a:lnTo>
                    <a:pt x="12794" y="7283"/>
                  </a:lnTo>
                  <a:lnTo>
                    <a:pt x="12816" y="8097"/>
                  </a:lnTo>
                  <a:lnTo>
                    <a:pt x="12832" y="8927"/>
                  </a:lnTo>
                  <a:lnTo>
                    <a:pt x="12842" y="9756"/>
                  </a:lnTo>
                  <a:lnTo>
                    <a:pt x="12847" y="10586"/>
                  </a:lnTo>
                  <a:lnTo>
                    <a:pt x="12847" y="11415"/>
                  </a:lnTo>
                  <a:lnTo>
                    <a:pt x="12847" y="12245"/>
                  </a:lnTo>
                  <a:lnTo>
                    <a:pt x="12837" y="13075"/>
                  </a:lnTo>
                  <a:lnTo>
                    <a:pt x="12826" y="13889"/>
                  </a:lnTo>
                  <a:lnTo>
                    <a:pt x="12810" y="14719"/>
                  </a:lnTo>
                  <a:lnTo>
                    <a:pt x="12784" y="15548"/>
                  </a:lnTo>
                  <a:lnTo>
                    <a:pt x="12784" y="15548"/>
                  </a:lnTo>
                  <a:lnTo>
                    <a:pt x="12773" y="15963"/>
                  </a:lnTo>
                  <a:lnTo>
                    <a:pt x="12752" y="16378"/>
                  </a:lnTo>
                  <a:lnTo>
                    <a:pt x="12731" y="16792"/>
                  </a:lnTo>
                  <a:lnTo>
                    <a:pt x="12710" y="17192"/>
                  </a:lnTo>
                  <a:lnTo>
                    <a:pt x="12678" y="17591"/>
                  </a:lnTo>
                  <a:lnTo>
                    <a:pt x="12646" y="17991"/>
                  </a:lnTo>
                  <a:lnTo>
                    <a:pt x="12614" y="18390"/>
                  </a:lnTo>
                  <a:lnTo>
                    <a:pt x="12572" y="18790"/>
                  </a:lnTo>
                  <a:lnTo>
                    <a:pt x="12534" y="19189"/>
                  </a:lnTo>
                  <a:lnTo>
                    <a:pt x="12487" y="19573"/>
                  </a:lnTo>
                  <a:lnTo>
                    <a:pt x="12439" y="19957"/>
                  </a:lnTo>
                  <a:lnTo>
                    <a:pt x="12386" y="20341"/>
                  </a:lnTo>
                  <a:lnTo>
                    <a:pt x="12333" y="20710"/>
                  </a:lnTo>
                  <a:lnTo>
                    <a:pt x="12275" y="21094"/>
                  </a:lnTo>
                  <a:lnTo>
                    <a:pt x="12216" y="21463"/>
                  </a:lnTo>
                  <a:lnTo>
                    <a:pt x="12153" y="21816"/>
                  </a:lnTo>
                  <a:lnTo>
                    <a:pt x="12084" y="22185"/>
                  </a:lnTo>
                  <a:lnTo>
                    <a:pt x="12015" y="22538"/>
                  </a:lnTo>
                  <a:lnTo>
                    <a:pt x="11946" y="22892"/>
                  </a:lnTo>
                  <a:lnTo>
                    <a:pt x="11866" y="23230"/>
                  </a:lnTo>
                  <a:lnTo>
                    <a:pt x="11792" y="23568"/>
                  </a:lnTo>
                  <a:lnTo>
                    <a:pt x="11707" y="23906"/>
                  </a:lnTo>
                  <a:lnTo>
                    <a:pt x="11622" y="24244"/>
                  </a:lnTo>
                  <a:lnTo>
                    <a:pt x="11537" y="24566"/>
                  </a:lnTo>
                  <a:lnTo>
                    <a:pt x="11447" y="24873"/>
                  </a:lnTo>
                  <a:lnTo>
                    <a:pt x="11357" y="25196"/>
                  </a:lnTo>
                  <a:lnTo>
                    <a:pt x="11261" y="25503"/>
                  </a:lnTo>
                  <a:lnTo>
                    <a:pt x="11161" y="25795"/>
                  </a:lnTo>
                  <a:lnTo>
                    <a:pt x="11060" y="26087"/>
                  </a:lnTo>
                  <a:lnTo>
                    <a:pt x="10959" y="26379"/>
                  </a:lnTo>
                  <a:lnTo>
                    <a:pt x="10853" y="26655"/>
                  </a:lnTo>
                  <a:lnTo>
                    <a:pt x="10742" y="26932"/>
                  </a:lnTo>
                  <a:lnTo>
                    <a:pt x="10742" y="26932"/>
                  </a:lnTo>
                  <a:lnTo>
                    <a:pt x="10556" y="27270"/>
                  </a:lnTo>
                  <a:lnTo>
                    <a:pt x="10360" y="27593"/>
                  </a:lnTo>
                  <a:lnTo>
                    <a:pt x="10169" y="27885"/>
                  </a:lnTo>
                  <a:lnTo>
                    <a:pt x="9967" y="28176"/>
                  </a:lnTo>
                  <a:lnTo>
                    <a:pt x="9771" y="28453"/>
                  </a:lnTo>
                  <a:lnTo>
                    <a:pt x="9569" y="28699"/>
                  </a:lnTo>
                  <a:lnTo>
                    <a:pt x="9363" y="28929"/>
                  </a:lnTo>
                  <a:lnTo>
                    <a:pt x="9156" y="29144"/>
                  </a:lnTo>
                  <a:lnTo>
                    <a:pt x="8949" y="29344"/>
                  </a:lnTo>
                  <a:lnTo>
                    <a:pt x="8742" y="29528"/>
                  </a:lnTo>
                  <a:lnTo>
                    <a:pt x="8530" y="29682"/>
                  </a:lnTo>
                  <a:lnTo>
                    <a:pt x="8318" y="29820"/>
                  </a:lnTo>
                  <a:lnTo>
                    <a:pt x="8105" y="29943"/>
                  </a:lnTo>
                  <a:lnTo>
                    <a:pt x="7893" y="30051"/>
                  </a:lnTo>
                  <a:lnTo>
                    <a:pt x="7676" y="30143"/>
                  </a:lnTo>
                  <a:lnTo>
                    <a:pt x="7464" y="30220"/>
                  </a:lnTo>
                  <a:lnTo>
                    <a:pt x="7246" y="30266"/>
                  </a:lnTo>
                  <a:lnTo>
                    <a:pt x="7029" y="30296"/>
                  </a:lnTo>
                  <a:lnTo>
                    <a:pt x="6811" y="30327"/>
                  </a:lnTo>
                  <a:lnTo>
                    <a:pt x="6594" y="30312"/>
                  </a:lnTo>
                  <a:lnTo>
                    <a:pt x="6376" y="30296"/>
                  </a:lnTo>
                  <a:lnTo>
                    <a:pt x="6159" y="30250"/>
                  </a:lnTo>
                  <a:lnTo>
                    <a:pt x="5941" y="30204"/>
                  </a:lnTo>
                  <a:lnTo>
                    <a:pt x="5724" y="30127"/>
                  </a:lnTo>
                  <a:lnTo>
                    <a:pt x="5506" y="30020"/>
                  </a:lnTo>
                  <a:lnTo>
                    <a:pt x="5294" y="29912"/>
                  </a:lnTo>
                  <a:lnTo>
                    <a:pt x="5077" y="29774"/>
                  </a:lnTo>
                  <a:lnTo>
                    <a:pt x="4864" y="29636"/>
                  </a:lnTo>
                  <a:lnTo>
                    <a:pt x="4652" y="29467"/>
                  </a:lnTo>
                  <a:lnTo>
                    <a:pt x="4440" y="29267"/>
                  </a:lnTo>
                  <a:lnTo>
                    <a:pt x="4228" y="29067"/>
                  </a:lnTo>
                  <a:lnTo>
                    <a:pt x="4021" y="28837"/>
                  </a:lnTo>
                  <a:lnTo>
                    <a:pt x="4021" y="28837"/>
                  </a:lnTo>
                  <a:lnTo>
                    <a:pt x="3873" y="28576"/>
                  </a:lnTo>
                  <a:lnTo>
                    <a:pt x="3724" y="28299"/>
                  </a:lnTo>
                  <a:lnTo>
                    <a:pt x="3581" y="28023"/>
                  </a:lnTo>
                  <a:lnTo>
                    <a:pt x="3438" y="27731"/>
                  </a:lnTo>
                  <a:lnTo>
                    <a:pt x="3305" y="27424"/>
                  </a:lnTo>
                  <a:lnTo>
                    <a:pt x="3172" y="27101"/>
                  </a:lnTo>
                  <a:lnTo>
                    <a:pt x="3040" y="26778"/>
                  </a:lnTo>
                  <a:lnTo>
                    <a:pt x="2913" y="26440"/>
                  </a:lnTo>
                  <a:lnTo>
                    <a:pt x="2791" y="26087"/>
                  </a:lnTo>
                  <a:lnTo>
                    <a:pt x="2674" y="25734"/>
                  </a:lnTo>
                  <a:lnTo>
                    <a:pt x="2557" y="25365"/>
                  </a:lnTo>
                  <a:lnTo>
                    <a:pt x="2446" y="24981"/>
                  </a:lnTo>
                  <a:lnTo>
                    <a:pt x="2340" y="24597"/>
                  </a:lnTo>
                  <a:lnTo>
                    <a:pt x="2239" y="24213"/>
                  </a:lnTo>
                  <a:lnTo>
                    <a:pt x="2138" y="23798"/>
                  </a:lnTo>
                  <a:lnTo>
                    <a:pt x="2043" y="23399"/>
                  </a:lnTo>
                  <a:lnTo>
                    <a:pt x="1952" y="22968"/>
                  </a:lnTo>
                  <a:lnTo>
                    <a:pt x="1868" y="22554"/>
                  </a:lnTo>
                  <a:lnTo>
                    <a:pt x="1783" y="22123"/>
                  </a:lnTo>
                  <a:lnTo>
                    <a:pt x="1708" y="21678"/>
                  </a:lnTo>
                  <a:lnTo>
                    <a:pt x="1634" y="21232"/>
                  </a:lnTo>
                  <a:lnTo>
                    <a:pt x="1565" y="20771"/>
                  </a:lnTo>
                  <a:lnTo>
                    <a:pt x="1502" y="20311"/>
                  </a:lnTo>
                  <a:lnTo>
                    <a:pt x="1438" y="19850"/>
                  </a:lnTo>
                  <a:lnTo>
                    <a:pt x="1385" y="19373"/>
                  </a:lnTo>
                  <a:lnTo>
                    <a:pt x="1337" y="18897"/>
                  </a:lnTo>
                  <a:lnTo>
                    <a:pt x="1289" y="18421"/>
                  </a:lnTo>
                  <a:lnTo>
                    <a:pt x="1247" y="17929"/>
                  </a:lnTo>
                  <a:lnTo>
                    <a:pt x="1210" y="17438"/>
                  </a:lnTo>
                  <a:lnTo>
                    <a:pt x="1183" y="16946"/>
                  </a:lnTo>
                  <a:lnTo>
                    <a:pt x="1157" y="16455"/>
                  </a:lnTo>
                  <a:lnTo>
                    <a:pt x="1136" y="15948"/>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4;p34"/>
            <p:cNvSpPr/>
            <p:nvPr/>
          </p:nvSpPr>
          <p:spPr>
            <a:xfrm>
              <a:off x="-1351661" y="-19693725"/>
              <a:ext cx="573550" cy="247000"/>
            </a:xfrm>
            <a:custGeom>
              <a:avLst/>
              <a:gdLst/>
              <a:ahLst/>
              <a:cxnLst/>
              <a:rect l="l" t="t" r="r" b="b"/>
              <a:pathLst>
                <a:path w="22942" h="9880" extrusionOk="0">
                  <a:moveTo>
                    <a:pt x="4515" y="1"/>
                  </a:moveTo>
                  <a:lnTo>
                    <a:pt x="3671" y="16"/>
                  </a:lnTo>
                  <a:lnTo>
                    <a:pt x="2897" y="47"/>
                  </a:lnTo>
                  <a:lnTo>
                    <a:pt x="2197" y="108"/>
                  </a:lnTo>
                  <a:lnTo>
                    <a:pt x="1576" y="185"/>
                  </a:lnTo>
                  <a:lnTo>
                    <a:pt x="1300" y="216"/>
                  </a:lnTo>
                  <a:lnTo>
                    <a:pt x="1046" y="277"/>
                  </a:lnTo>
                  <a:lnTo>
                    <a:pt x="818" y="323"/>
                  </a:lnTo>
                  <a:lnTo>
                    <a:pt x="616" y="385"/>
                  </a:lnTo>
                  <a:lnTo>
                    <a:pt x="441" y="462"/>
                  </a:lnTo>
                  <a:lnTo>
                    <a:pt x="292" y="539"/>
                  </a:lnTo>
                  <a:lnTo>
                    <a:pt x="176" y="615"/>
                  </a:lnTo>
                  <a:lnTo>
                    <a:pt x="86" y="707"/>
                  </a:lnTo>
                  <a:lnTo>
                    <a:pt x="54" y="754"/>
                  </a:lnTo>
                  <a:lnTo>
                    <a:pt x="27" y="800"/>
                  </a:lnTo>
                  <a:lnTo>
                    <a:pt x="11" y="846"/>
                  </a:lnTo>
                  <a:lnTo>
                    <a:pt x="1" y="892"/>
                  </a:lnTo>
                  <a:lnTo>
                    <a:pt x="1" y="953"/>
                  </a:lnTo>
                  <a:lnTo>
                    <a:pt x="1" y="999"/>
                  </a:lnTo>
                  <a:lnTo>
                    <a:pt x="11" y="1122"/>
                  </a:lnTo>
                  <a:lnTo>
                    <a:pt x="38" y="1245"/>
                  </a:lnTo>
                  <a:lnTo>
                    <a:pt x="75" y="1368"/>
                  </a:lnTo>
                  <a:lnTo>
                    <a:pt x="123" y="1491"/>
                  </a:lnTo>
                  <a:lnTo>
                    <a:pt x="186" y="1629"/>
                  </a:lnTo>
                  <a:lnTo>
                    <a:pt x="261" y="1768"/>
                  </a:lnTo>
                  <a:lnTo>
                    <a:pt x="351" y="1906"/>
                  </a:lnTo>
                  <a:lnTo>
                    <a:pt x="446" y="2059"/>
                  </a:lnTo>
                  <a:lnTo>
                    <a:pt x="552" y="2213"/>
                  </a:lnTo>
                  <a:lnTo>
                    <a:pt x="796" y="2520"/>
                  </a:lnTo>
                  <a:lnTo>
                    <a:pt x="1077" y="2843"/>
                  </a:lnTo>
                  <a:lnTo>
                    <a:pt x="1390" y="3181"/>
                  </a:lnTo>
                  <a:lnTo>
                    <a:pt x="1735" y="3534"/>
                  </a:lnTo>
                  <a:lnTo>
                    <a:pt x="2101" y="3888"/>
                  </a:lnTo>
                  <a:lnTo>
                    <a:pt x="2488" y="4241"/>
                  </a:lnTo>
                  <a:lnTo>
                    <a:pt x="2897" y="4594"/>
                  </a:lnTo>
                  <a:lnTo>
                    <a:pt x="3321" y="4963"/>
                  </a:lnTo>
                  <a:lnTo>
                    <a:pt x="3756" y="5316"/>
                  </a:lnTo>
                  <a:lnTo>
                    <a:pt x="4647" y="6023"/>
                  </a:lnTo>
                  <a:lnTo>
                    <a:pt x="5538" y="6714"/>
                  </a:lnTo>
                  <a:lnTo>
                    <a:pt x="6403" y="7360"/>
                  </a:lnTo>
                  <a:lnTo>
                    <a:pt x="7214" y="7943"/>
                  </a:lnTo>
                  <a:lnTo>
                    <a:pt x="7941" y="8450"/>
                  </a:lnTo>
                  <a:lnTo>
                    <a:pt x="9029" y="9203"/>
                  </a:lnTo>
                  <a:lnTo>
                    <a:pt x="9442" y="9480"/>
                  </a:lnTo>
                  <a:lnTo>
                    <a:pt x="22554" y="9879"/>
                  </a:lnTo>
                  <a:lnTo>
                    <a:pt x="22942" y="1337"/>
                  </a:lnTo>
                  <a:lnTo>
                    <a:pt x="21966" y="1230"/>
                  </a:lnTo>
                  <a:lnTo>
                    <a:pt x="19388" y="953"/>
                  </a:lnTo>
                  <a:lnTo>
                    <a:pt x="17664" y="784"/>
                  </a:lnTo>
                  <a:lnTo>
                    <a:pt x="15738" y="600"/>
                  </a:lnTo>
                  <a:lnTo>
                    <a:pt x="13675" y="431"/>
                  </a:lnTo>
                  <a:lnTo>
                    <a:pt x="11548" y="277"/>
                  </a:lnTo>
                  <a:lnTo>
                    <a:pt x="9416" y="139"/>
                  </a:lnTo>
                  <a:lnTo>
                    <a:pt x="8371" y="93"/>
                  </a:lnTo>
                  <a:lnTo>
                    <a:pt x="7352" y="47"/>
                  </a:lnTo>
                  <a:lnTo>
                    <a:pt x="6360" y="16"/>
                  </a:lnTo>
                  <a:lnTo>
                    <a:pt x="5411"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5;p34"/>
            <p:cNvSpPr/>
            <p:nvPr/>
          </p:nvSpPr>
          <p:spPr>
            <a:xfrm>
              <a:off x="-744400" y="-10489025"/>
              <a:ext cx="170550" cy="2196150"/>
            </a:xfrm>
            <a:custGeom>
              <a:avLst/>
              <a:gdLst/>
              <a:ahLst/>
              <a:cxnLst/>
              <a:rect l="l" t="t" r="r" b="b"/>
              <a:pathLst>
                <a:path w="6822" h="87846" extrusionOk="0">
                  <a:moveTo>
                    <a:pt x="6821" y="0"/>
                  </a:moveTo>
                  <a:lnTo>
                    <a:pt x="6710" y="323"/>
                  </a:lnTo>
                  <a:lnTo>
                    <a:pt x="6599" y="645"/>
                  </a:lnTo>
                  <a:lnTo>
                    <a:pt x="6492" y="983"/>
                  </a:lnTo>
                  <a:lnTo>
                    <a:pt x="6386" y="1321"/>
                  </a:lnTo>
                  <a:lnTo>
                    <a:pt x="6286" y="1675"/>
                  </a:lnTo>
                  <a:lnTo>
                    <a:pt x="6190" y="2028"/>
                  </a:lnTo>
                  <a:lnTo>
                    <a:pt x="6095" y="2381"/>
                  </a:lnTo>
                  <a:lnTo>
                    <a:pt x="5999" y="2750"/>
                  </a:lnTo>
                  <a:lnTo>
                    <a:pt x="5766" y="3580"/>
                  </a:lnTo>
                  <a:lnTo>
                    <a:pt x="5538" y="4440"/>
                  </a:lnTo>
                  <a:lnTo>
                    <a:pt x="5326" y="5316"/>
                  </a:lnTo>
                  <a:lnTo>
                    <a:pt x="5119" y="6207"/>
                  </a:lnTo>
                  <a:lnTo>
                    <a:pt x="4838" y="7374"/>
                  </a:lnTo>
                  <a:lnTo>
                    <a:pt x="4567" y="8573"/>
                  </a:lnTo>
                  <a:lnTo>
                    <a:pt x="4312" y="9771"/>
                  </a:lnTo>
                  <a:lnTo>
                    <a:pt x="4063" y="11000"/>
                  </a:lnTo>
                  <a:lnTo>
                    <a:pt x="3501" y="13888"/>
                  </a:lnTo>
                  <a:lnTo>
                    <a:pt x="3363" y="14656"/>
                  </a:lnTo>
                  <a:lnTo>
                    <a:pt x="3225" y="15455"/>
                  </a:lnTo>
                  <a:lnTo>
                    <a:pt x="3092" y="16269"/>
                  </a:lnTo>
                  <a:lnTo>
                    <a:pt x="2955" y="17099"/>
                  </a:lnTo>
                  <a:lnTo>
                    <a:pt x="2811" y="17944"/>
                  </a:lnTo>
                  <a:lnTo>
                    <a:pt x="2673" y="18804"/>
                  </a:lnTo>
                  <a:lnTo>
                    <a:pt x="2535" y="19695"/>
                  </a:lnTo>
                  <a:lnTo>
                    <a:pt x="2408" y="20602"/>
                  </a:lnTo>
                  <a:lnTo>
                    <a:pt x="2154" y="22476"/>
                  </a:lnTo>
                  <a:lnTo>
                    <a:pt x="1888" y="24396"/>
                  </a:lnTo>
                  <a:lnTo>
                    <a:pt x="1761" y="25472"/>
                  </a:lnTo>
                  <a:lnTo>
                    <a:pt x="1639" y="26547"/>
                  </a:lnTo>
                  <a:lnTo>
                    <a:pt x="1522" y="27638"/>
                  </a:lnTo>
                  <a:lnTo>
                    <a:pt x="1406" y="28729"/>
                  </a:lnTo>
                  <a:lnTo>
                    <a:pt x="1300" y="29820"/>
                  </a:lnTo>
                  <a:lnTo>
                    <a:pt x="1194" y="30910"/>
                  </a:lnTo>
                  <a:lnTo>
                    <a:pt x="1093" y="32001"/>
                  </a:lnTo>
                  <a:lnTo>
                    <a:pt x="992" y="33107"/>
                  </a:lnTo>
                  <a:lnTo>
                    <a:pt x="902" y="34198"/>
                  </a:lnTo>
                  <a:lnTo>
                    <a:pt x="812" y="35304"/>
                  </a:lnTo>
                  <a:lnTo>
                    <a:pt x="727" y="36426"/>
                  </a:lnTo>
                  <a:lnTo>
                    <a:pt x="647" y="37532"/>
                  </a:lnTo>
                  <a:lnTo>
                    <a:pt x="573" y="38638"/>
                  </a:lnTo>
                  <a:lnTo>
                    <a:pt x="499" y="39759"/>
                  </a:lnTo>
                  <a:lnTo>
                    <a:pt x="435" y="40881"/>
                  </a:lnTo>
                  <a:lnTo>
                    <a:pt x="371" y="42002"/>
                  </a:lnTo>
                  <a:lnTo>
                    <a:pt x="318" y="43124"/>
                  </a:lnTo>
                  <a:lnTo>
                    <a:pt x="265" y="44245"/>
                  </a:lnTo>
                  <a:lnTo>
                    <a:pt x="223" y="45367"/>
                  </a:lnTo>
                  <a:lnTo>
                    <a:pt x="180" y="46504"/>
                  </a:lnTo>
                  <a:lnTo>
                    <a:pt x="143" y="47625"/>
                  </a:lnTo>
                  <a:lnTo>
                    <a:pt x="111" y="48762"/>
                  </a:lnTo>
                  <a:lnTo>
                    <a:pt x="80" y="49883"/>
                  </a:lnTo>
                  <a:lnTo>
                    <a:pt x="58" y="51020"/>
                  </a:lnTo>
                  <a:lnTo>
                    <a:pt x="37" y="52157"/>
                  </a:lnTo>
                  <a:lnTo>
                    <a:pt x="21" y="53279"/>
                  </a:lnTo>
                  <a:lnTo>
                    <a:pt x="11" y="54416"/>
                  </a:lnTo>
                  <a:lnTo>
                    <a:pt x="0" y="55552"/>
                  </a:lnTo>
                  <a:lnTo>
                    <a:pt x="0" y="56689"/>
                  </a:lnTo>
                  <a:lnTo>
                    <a:pt x="0" y="57811"/>
                  </a:lnTo>
                  <a:lnTo>
                    <a:pt x="5" y="58948"/>
                  </a:lnTo>
                  <a:lnTo>
                    <a:pt x="16" y="60084"/>
                  </a:lnTo>
                  <a:lnTo>
                    <a:pt x="58" y="62158"/>
                  </a:lnTo>
                  <a:lnTo>
                    <a:pt x="101" y="64156"/>
                  </a:lnTo>
                  <a:lnTo>
                    <a:pt x="127" y="65139"/>
                  </a:lnTo>
                  <a:lnTo>
                    <a:pt x="159" y="66107"/>
                  </a:lnTo>
                  <a:lnTo>
                    <a:pt x="191" y="67044"/>
                  </a:lnTo>
                  <a:lnTo>
                    <a:pt x="233" y="67981"/>
                  </a:lnTo>
                  <a:lnTo>
                    <a:pt x="265" y="68841"/>
                  </a:lnTo>
                  <a:lnTo>
                    <a:pt x="302" y="69686"/>
                  </a:lnTo>
                  <a:lnTo>
                    <a:pt x="345" y="70547"/>
                  </a:lnTo>
                  <a:lnTo>
                    <a:pt x="393" y="71392"/>
                  </a:lnTo>
                  <a:lnTo>
                    <a:pt x="440" y="72252"/>
                  </a:lnTo>
                  <a:lnTo>
                    <a:pt x="493" y="73097"/>
                  </a:lnTo>
                  <a:lnTo>
                    <a:pt x="546" y="73942"/>
                  </a:lnTo>
                  <a:lnTo>
                    <a:pt x="605" y="74787"/>
                  </a:lnTo>
                  <a:lnTo>
                    <a:pt x="700" y="76185"/>
                  </a:lnTo>
                  <a:lnTo>
                    <a:pt x="801" y="77567"/>
                  </a:lnTo>
                  <a:lnTo>
                    <a:pt x="918" y="78950"/>
                  </a:lnTo>
                  <a:lnTo>
                    <a:pt x="1045" y="80317"/>
                  </a:lnTo>
                  <a:lnTo>
                    <a:pt x="1135" y="81362"/>
                  </a:lnTo>
                  <a:lnTo>
                    <a:pt x="1236" y="82407"/>
                  </a:lnTo>
                  <a:lnTo>
                    <a:pt x="1347" y="83421"/>
                  </a:lnTo>
                  <a:lnTo>
                    <a:pt x="1464" y="84435"/>
                  </a:lnTo>
                  <a:lnTo>
                    <a:pt x="1560" y="85310"/>
                  </a:lnTo>
                  <a:lnTo>
                    <a:pt x="1660" y="86171"/>
                  </a:lnTo>
                  <a:lnTo>
                    <a:pt x="1777" y="87016"/>
                  </a:lnTo>
                  <a:lnTo>
                    <a:pt x="1904" y="87845"/>
                  </a:lnTo>
                  <a:lnTo>
                    <a:pt x="1835" y="86954"/>
                  </a:lnTo>
                  <a:lnTo>
                    <a:pt x="1750" y="86063"/>
                  </a:lnTo>
                  <a:lnTo>
                    <a:pt x="1655" y="85172"/>
                  </a:lnTo>
                  <a:lnTo>
                    <a:pt x="1549" y="84312"/>
                  </a:lnTo>
                  <a:lnTo>
                    <a:pt x="1464" y="83421"/>
                  </a:lnTo>
                  <a:lnTo>
                    <a:pt x="1374" y="82422"/>
                  </a:lnTo>
                  <a:lnTo>
                    <a:pt x="1289" y="81347"/>
                  </a:lnTo>
                  <a:lnTo>
                    <a:pt x="1199" y="80164"/>
                  </a:lnTo>
                  <a:lnTo>
                    <a:pt x="1103" y="78904"/>
                  </a:lnTo>
                  <a:lnTo>
                    <a:pt x="1008" y="77552"/>
                  </a:lnTo>
                  <a:lnTo>
                    <a:pt x="912" y="76123"/>
                  </a:lnTo>
                  <a:lnTo>
                    <a:pt x="817" y="74633"/>
                  </a:lnTo>
                  <a:lnTo>
                    <a:pt x="774" y="73850"/>
                  </a:lnTo>
                  <a:lnTo>
                    <a:pt x="732" y="73051"/>
                  </a:lnTo>
                  <a:lnTo>
                    <a:pt x="658" y="71392"/>
                  </a:lnTo>
                  <a:lnTo>
                    <a:pt x="584" y="69671"/>
                  </a:lnTo>
                  <a:lnTo>
                    <a:pt x="499" y="67873"/>
                  </a:lnTo>
                  <a:lnTo>
                    <a:pt x="462" y="66952"/>
                  </a:lnTo>
                  <a:lnTo>
                    <a:pt x="430" y="66015"/>
                  </a:lnTo>
                  <a:lnTo>
                    <a:pt x="403" y="65047"/>
                  </a:lnTo>
                  <a:lnTo>
                    <a:pt x="382" y="64079"/>
                  </a:lnTo>
                  <a:lnTo>
                    <a:pt x="350" y="62097"/>
                  </a:lnTo>
                  <a:lnTo>
                    <a:pt x="318" y="60069"/>
                  </a:lnTo>
                  <a:lnTo>
                    <a:pt x="313" y="58948"/>
                  </a:lnTo>
                  <a:lnTo>
                    <a:pt x="313" y="57826"/>
                  </a:lnTo>
                  <a:lnTo>
                    <a:pt x="313" y="56705"/>
                  </a:lnTo>
                  <a:lnTo>
                    <a:pt x="318" y="55583"/>
                  </a:lnTo>
                  <a:lnTo>
                    <a:pt x="329" y="54462"/>
                  </a:lnTo>
                  <a:lnTo>
                    <a:pt x="345" y="53340"/>
                  </a:lnTo>
                  <a:lnTo>
                    <a:pt x="361" y="52219"/>
                  </a:lnTo>
                  <a:lnTo>
                    <a:pt x="382" y="51097"/>
                  </a:lnTo>
                  <a:lnTo>
                    <a:pt x="408" y="49976"/>
                  </a:lnTo>
                  <a:lnTo>
                    <a:pt x="440" y="48854"/>
                  </a:lnTo>
                  <a:lnTo>
                    <a:pt x="477" y="47748"/>
                  </a:lnTo>
                  <a:lnTo>
                    <a:pt x="515" y="46627"/>
                  </a:lnTo>
                  <a:lnTo>
                    <a:pt x="557" y="45520"/>
                  </a:lnTo>
                  <a:lnTo>
                    <a:pt x="599" y="44399"/>
                  </a:lnTo>
                  <a:lnTo>
                    <a:pt x="652" y="43293"/>
                  </a:lnTo>
                  <a:lnTo>
                    <a:pt x="706" y="42171"/>
                  </a:lnTo>
                  <a:lnTo>
                    <a:pt x="769" y="41065"/>
                  </a:lnTo>
                  <a:lnTo>
                    <a:pt x="838" y="39959"/>
                  </a:lnTo>
                  <a:lnTo>
                    <a:pt x="912" y="38853"/>
                  </a:lnTo>
                  <a:lnTo>
                    <a:pt x="987" y="37762"/>
                  </a:lnTo>
                  <a:lnTo>
                    <a:pt x="1072" y="36656"/>
                  </a:lnTo>
                  <a:lnTo>
                    <a:pt x="1156" y="35565"/>
                  </a:lnTo>
                  <a:lnTo>
                    <a:pt x="1241" y="34474"/>
                  </a:lnTo>
                  <a:lnTo>
                    <a:pt x="1337" y="33384"/>
                  </a:lnTo>
                  <a:lnTo>
                    <a:pt x="1432" y="32293"/>
                  </a:lnTo>
                  <a:lnTo>
                    <a:pt x="1533" y="31218"/>
                  </a:lnTo>
                  <a:lnTo>
                    <a:pt x="1639" y="30127"/>
                  </a:lnTo>
                  <a:lnTo>
                    <a:pt x="1750" y="29051"/>
                  </a:lnTo>
                  <a:lnTo>
                    <a:pt x="1862" y="27976"/>
                  </a:lnTo>
                  <a:lnTo>
                    <a:pt x="1979" y="26901"/>
                  </a:lnTo>
                  <a:lnTo>
                    <a:pt x="2101" y="25841"/>
                  </a:lnTo>
                  <a:lnTo>
                    <a:pt x="2223" y="24780"/>
                  </a:lnTo>
                  <a:lnTo>
                    <a:pt x="2477" y="22875"/>
                  </a:lnTo>
                  <a:lnTo>
                    <a:pt x="2726" y="21017"/>
                  </a:lnTo>
                  <a:lnTo>
                    <a:pt x="2848" y="20126"/>
                  </a:lnTo>
                  <a:lnTo>
                    <a:pt x="2976" y="19234"/>
                  </a:lnTo>
                  <a:lnTo>
                    <a:pt x="3108" y="18374"/>
                  </a:lnTo>
                  <a:lnTo>
                    <a:pt x="3241" y="17529"/>
                  </a:lnTo>
                  <a:lnTo>
                    <a:pt x="3310" y="17145"/>
                  </a:lnTo>
                  <a:lnTo>
                    <a:pt x="3374" y="16730"/>
                  </a:lnTo>
                  <a:lnTo>
                    <a:pt x="3496" y="15901"/>
                  </a:lnTo>
                  <a:lnTo>
                    <a:pt x="3623" y="15086"/>
                  </a:lnTo>
                  <a:lnTo>
                    <a:pt x="3692" y="14687"/>
                  </a:lnTo>
                  <a:lnTo>
                    <a:pt x="3761" y="14303"/>
                  </a:lnTo>
                  <a:lnTo>
                    <a:pt x="4037" y="12844"/>
                  </a:lnTo>
                  <a:lnTo>
                    <a:pt x="4297" y="11415"/>
                  </a:lnTo>
                  <a:lnTo>
                    <a:pt x="4424" y="10739"/>
                  </a:lnTo>
                  <a:lnTo>
                    <a:pt x="4551" y="10078"/>
                  </a:lnTo>
                  <a:lnTo>
                    <a:pt x="4678" y="9433"/>
                  </a:lnTo>
                  <a:lnTo>
                    <a:pt x="4806" y="8834"/>
                  </a:lnTo>
                  <a:lnTo>
                    <a:pt x="5055" y="7666"/>
                  </a:lnTo>
                  <a:lnTo>
                    <a:pt x="5294" y="6575"/>
                  </a:lnTo>
                  <a:lnTo>
                    <a:pt x="5490" y="5669"/>
                  </a:lnTo>
                  <a:lnTo>
                    <a:pt x="5692" y="4763"/>
                  </a:lnTo>
                  <a:lnTo>
                    <a:pt x="5904" y="3887"/>
                  </a:lnTo>
                  <a:lnTo>
                    <a:pt x="6121" y="3011"/>
                  </a:lnTo>
                  <a:lnTo>
                    <a:pt x="6217" y="2658"/>
                  </a:lnTo>
                  <a:lnTo>
                    <a:pt x="6312" y="2289"/>
                  </a:lnTo>
                  <a:lnTo>
                    <a:pt x="6402" y="1920"/>
                  </a:lnTo>
                  <a:lnTo>
                    <a:pt x="6492" y="1552"/>
                  </a:lnTo>
                  <a:lnTo>
                    <a:pt x="6577" y="1168"/>
                  </a:lnTo>
                  <a:lnTo>
                    <a:pt x="6662" y="784"/>
                  </a:lnTo>
                  <a:lnTo>
                    <a:pt x="6742" y="400"/>
                  </a:lnTo>
                  <a:lnTo>
                    <a:pt x="682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6;p34"/>
            <p:cNvSpPr/>
            <p:nvPr/>
          </p:nvSpPr>
          <p:spPr>
            <a:xfrm>
              <a:off x="-966125" y="-11536775"/>
              <a:ext cx="16075" cy="45325"/>
            </a:xfrm>
            <a:custGeom>
              <a:avLst/>
              <a:gdLst/>
              <a:ahLst/>
              <a:cxnLst/>
              <a:rect l="l" t="t" r="r" b="b"/>
              <a:pathLst>
                <a:path w="643" h="1813" extrusionOk="0">
                  <a:moveTo>
                    <a:pt x="324" y="0"/>
                  </a:moveTo>
                  <a:lnTo>
                    <a:pt x="292" y="15"/>
                  </a:lnTo>
                  <a:lnTo>
                    <a:pt x="260" y="15"/>
                  </a:lnTo>
                  <a:lnTo>
                    <a:pt x="228" y="46"/>
                  </a:lnTo>
                  <a:lnTo>
                    <a:pt x="170" y="108"/>
                  </a:lnTo>
                  <a:lnTo>
                    <a:pt x="117" y="215"/>
                  </a:lnTo>
                  <a:lnTo>
                    <a:pt x="75" y="338"/>
                  </a:lnTo>
                  <a:lnTo>
                    <a:pt x="43" y="492"/>
                  </a:lnTo>
                  <a:lnTo>
                    <a:pt x="16" y="645"/>
                  </a:lnTo>
                  <a:lnTo>
                    <a:pt x="6" y="830"/>
                  </a:lnTo>
                  <a:lnTo>
                    <a:pt x="0" y="922"/>
                  </a:lnTo>
                  <a:lnTo>
                    <a:pt x="6" y="1014"/>
                  </a:lnTo>
                  <a:lnTo>
                    <a:pt x="16" y="1152"/>
                  </a:lnTo>
                  <a:lnTo>
                    <a:pt x="37" y="1291"/>
                  </a:lnTo>
                  <a:lnTo>
                    <a:pt x="53" y="1383"/>
                  </a:lnTo>
                  <a:lnTo>
                    <a:pt x="75" y="1460"/>
                  </a:lnTo>
                  <a:lnTo>
                    <a:pt x="96" y="1536"/>
                  </a:lnTo>
                  <a:lnTo>
                    <a:pt x="122" y="1598"/>
                  </a:lnTo>
                  <a:lnTo>
                    <a:pt x="175" y="1690"/>
                  </a:lnTo>
                  <a:lnTo>
                    <a:pt x="234" y="1767"/>
                  </a:lnTo>
                  <a:lnTo>
                    <a:pt x="297" y="1798"/>
                  </a:lnTo>
                  <a:lnTo>
                    <a:pt x="361" y="1813"/>
                  </a:lnTo>
                  <a:lnTo>
                    <a:pt x="393" y="1798"/>
                  </a:lnTo>
                  <a:lnTo>
                    <a:pt x="425" y="1767"/>
                  </a:lnTo>
                  <a:lnTo>
                    <a:pt x="456" y="1736"/>
                  </a:lnTo>
                  <a:lnTo>
                    <a:pt x="488" y="1690"/>
                  </a:lnTo>
                  <a:lnTo>
                    <a:pt x="520" y="1659"/>
                  </a:lnTo>
                  <a:lnTo>
                    <a:pt x="552" y="1567"/>
                  </a:lnTo>
                  <a:lnTo>
                    <a:pt x="573" y="1490"/>
                  </a:lnTo>
                  <a:lnTo>
                    <a:pt x="594" y="1398"/>
                  </a:lnTo>
                  <a:lnTo>
                    <a:pt x="616" y="1291"/>
                  </a:lnTo>
                  <a:lnTo>
                    <a:pt x="626" y="1183"/>
                  </a:lnTo>
                  <a:lnTo>
                    <a:pt x="637" y="1076"/>
                  </a:lnTo>
                  <a:lnTo>
                    <a:pt x="642" y="968"/>
                  </a:lnTo>
                  <a:lnTo>
                    <a:pt x="637" y="845"/>
                  </a:lnTo>
                  <a:lnTo>
                    <a:pt x="632" y="753"/>
                  </a:lnTo>
                  <a:lnTo>
                    <a:pt x="626" y="661"/>
                  </a:lnTo>
                  <a:lnTo>
                    <a:pt x="605" y="492"/>
                  </a:lnTo>
                  <a:lnTo>
                    <a:pt x="568" y="338"/>
                  </a:lnTo>
                  <a:lnTo>
                    <a:pt x="525" y="215"/>
                  </a:lnTo>
                  <a:lnTo>
                    <a:pt x="472" y="123"/>
                  </a:lnTo>
                  <a:lnTo>
                    <a:pt x="419" y="46"/>
                  </a:lnTo>
                  <a:lnTo>
                    <a:pt x="356" y="15"/>
                  </a:lnTo>
                  <a:lnTo>
                    <a:pt x="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7;p34"/>
            <p:cNvSpPr/>
            <p:nvPr/>
          </p:nvSpPr>
          <p:spPr>
            <a:xfrm>
              <a:off x="-966125" y="-11536775"/>
              <a:ext cx="16075" cy="45325"/>
            </a:xfrm>
            <a:custGeom>
              <a:avLst/>
              <a:gdLst/>
              <a:ahLst/>
              <a:cxnLst/>
              <a:rect l="l" t="t" r="r" b="b"/>
              <a:pathLst>
                <a:path w="643" h="1813" fill="none" extrusionOk="0">
                  <a:moveTo>
                    <a:pt x="488" y="1690"/>
                  </a:moveTo>
                  <a:lnTo>
                    <a:pt x="488" y="1690"/>
                  </a:lnTo>
                  <a:lnTo>
                    <a:pt x="456" y="1736"/>
                  </a:lnTo>
                  <a:lnTo>
                    <a:pt x="425" y="1767"/>
                  </a:lnTo>
                  <a:lnTo>
                    <a:pt x="393" y="1798"/>
                  </a:lnTo>
                  <a:lnTo>
                    <a:pt x="361" y="1813"/>
                  </a:lnTo>
                  <a:lnTo>
                    <a:pt x="297" y="1798"/>
                  </a:lnTo>
                  <a:lnTo>
                    <a:pt x="234" y="1767"/>
                  </a:lnTo>
                  <a:lnTo>
                    <a:pt x="175" y="1690"/>
                  </a:lnTo>
                  <a:lnTo>
                    <a:pt x="122" y="1598"/>
                  </a:lnTo>
                  <a:lnTo>
                    <a:pt x="96" y="1536"/>
                  </a:lnTo>
                  <a:lnTo>
                    <a:pt x="75" y="1460"/>
                  </a:lnTo>
                  <a:lnTo>
                    <a:pt x="53" y="1383"/>
                  </a:lnTo>
                  <a:lnTo>
                    <a:pt x="37" y="1291"/>
                  </a:lnTo>
                  <a:lnTo>
                    <a:pt x="37" y="1291"/>
                  </a:lnTo>
                  <a:lnTo>
                    <a:pt x="16" y="1152"/>
                  </a:lnTo>
                  <a:lnTo>
                    <a:pt x="6" y="1014"/>
                  </a:lnTo>
                  <a:lnTo>
                    <a:pt x="6" y="1014"/>
                  </a:lnTo>
                  <a:lnTo>
                    <a:pt x="0" y="922"/>
                  </a:lnTo>
                  <a:lnTo>
                    <a:pt x="6" y="830"/>
                  </a:lnTo>
                  <a:lnTo>
                    <a:pt x="16" y="645"/>
                  </a:lnTo>
                  <a:lnTo>
                    <a:pt x="43" y="492"/>
                  </a:lnTo>
                  <a:lnTo>
                    <a:pt x="75" y="338"/>
                  </a:lnTo>
                  <a:lnTo>
                    <a:pt x="117" y="215"/>
                  </a:lnTo>
                  <a:lnTo>
                    <a:pt x="170" y="108"/>
                  </a:lnTo>
                  <a:lnTo>
                    <a:pt x="228" y="46"/>
                  </a:lnTo>
                  <a:lnTo>
                    <a:pt x="260" y="15"/>
                  </a:lnTo>
                  <a:lnTo>
                    <a:pt x="292" y="15"/>
                  </a:lnTo>
                  <a:lnTo>
                    <a:pt x="292" y="15"/>
                  </a:lnTo>
                  <a:lnTo>
                    <a:pt x="324" y="0"/>
                  </a:lnTo>
                  <a:lnTo>
                    <a:pt x="356" y="15"/>
                  </a:lnTo>
                  <a:lnTo>
                    <a:pt x="419" y="46"/>
                  </a:lnTo>
                  <a:lnTo>
                    <a:pt x="472" y="123"/>
                  </a:lnTo>
                  <a:lnTo>
                    <a:pt x="525" y="215"/>
                  </a:lnTo>
                  <a:lnTo>
                    <a:pt x="568" y="338"/>
                  </a:lnTo>
                  <a:lnTo>
                    <a:pt x="605" y="492"/>
                  </a:lnTo>
                  <a:lnTo>
                    <a:pt x="626" y="661"/>
                  </a:lnTo>
                  <a:lnTo>
                    <a:pt x="632" y="753"/>
                  </a:lnTo>
                  <a:lnTo>
                    <a:pt x="637" y="845"/>
                  </a:lnTo>
                  <a:lnTo>
                    <a:pt x="637" y="845"/>
                  </a:lnTo>
                  <a:lnTo>
                    <a:pt x="642" y="968"/>
                  </a:lnTo>
                  <a:lnTo>
                    <a:pt x="637" y="1076"/>
                  </a:lnTo>
                  <a:lnTo>
                    <a:pt x="626" y="1183"/>
                  </a:lnTo>
                  <a:lnTo>
                    <a:pt x="616" y="1291"/>
                  </a:lnTo>
                  <a:lnTo>
                    <a:pt x="594" y="1398"/>
                  </a:lnTo>
                  <a:lnTo>
                    <a:pt x="573" y="1490"/>
                  </a:lnTo>
                  <a:lnTo>
                    <a:pt x="552" y="1567"/>
                  </a:lnTo>
                  <a:lnTo>
                    <a:pt x="520"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38;p34"/>
            <p:cNvSpPr/>
            <p:nvPr/>
          </p:nvSpPr>
          <p:spPr>
            <a:xfrm>
              <a:off x="-1013475" y="-12713575"/>
              <a:ext cx="15550" cy="46500"/>
            </a:xfrm>
            <a:custGeom>
              <a:avLst/>
              <a:gdLst/>
              <a:ahLst/>
              <a:cxnLst/>
              <a:rect l="l" t="t" r="r" b="b"/>
              <a:pathLst>
                <a:path w="622" h="1860" extrusionOk="0">
                  <a:moveTo>
                    <a:pt x="335" y="0"/>
                  </a:moveTo>
                  <a:lnTo>
                    <a:pt x="292" y="16"/>
                  </a:lnTo>
                  <a:lnTo>
                    <a:pt x="255" y="31"/>
                  </a:lnTo>
                  <a:lnTo>
                    <a:pt x="218" y="62"/>
                  </a:lnTo>
                  <a:lnTo>
                    <a:pt x="181" y="92"/>
                  </a:lnTo>
                  <a:lnTo>
                    <a:pt x="149" y="154"/>
                  </a:lnTo>
                  <a:lnTo>
                    <a:pt x="123" y="200"/>
                  </a:lnTo>
                  <a:lnTo>
                    <a:pt x="96" y="261"/>
                  </a:lnTo>
                  <a:lnTo>
                    <a:pt x="59" y="400"/>
                  </a:lnTo>
                  <a:lnTo>
                    <a:pt x="27" y="569"/>
                  </a:lnTo>
                  <a:lnTo>
                    <a:pt x="11" y="738"/>
                  </a:lnTo>
                  <a:lnTo>
                    <a:pt x="1" y="907"/>
                  </a:lnTo>
                  <a:lnTo>
                    <a:pt x="6" y="1091"/>
                  </a:lnTo>
                  <a:lnTo>
                    <a:pt x="22" y="1260"/>
                  </a:lnTo>
                  <a:lnTo>
                    <a:pt x="38" y="1352"/>
                  </a:lnTo>
                  <a:lnTo>
                    <a:pt x="54" y="1429"/>
                  </a:lnTo>
                  <a:lnTo>
                    <a:pt x="70" y="1506"/>
                  </a:lnTo>
                  <a:lnTo>
                    <a:pt x="91" y="1567"/>
                  </a:lnTo>
                  <a:lnTo>
                    <a:pt x="139" y="1690"/>
                  </a:lnTo>
                  <a:lnTo>
                    <a:pt x="192" y="1782"/>
                  </a:lnTo>
                  <a:lnTo>
                    <a:pt x="250" y="1828"/>
                  </a:lnTo>
                  <a:lnTo>
                    <a:pt x="314" y="1859"/>
                  </a:lnTo>
                  <a:lnTo>
                    <a:pt x="372" y="1844"/>
                  </a:lnTo>
                  <a:lnTo>
                    <a:pt x="436" y="1798"/>
                  </a:lnTo>
                  <a:lnTo>
                    <a:pt x="462" y="1752"/>
                  </a:lnTo>
                  <a:lnTo>
                    <a:pt x="494" y="1705"/>
                  </a:lnTo>
                  <a:lnTo>
                    <a:pt x="515" y="1644"/>
                  </a:lnTo>
                  <a:lnTo>
                    <a:pt x="552" y="1521"/>
                  </a:lnTo>
                  <a:lnTo>
                    <a:pt x="584" y="1398"/>
                  </a:lnTo>
                  <a:lnTo>
                    <a:pt x="595" y="1306"/>
                  </a:lnTo>
                  <a:lnTo>
                    <a:pt x="605" y="1214"/>
                  </a:lnTo>
                  <a:lnTo>
                    <a:pt x="616" y="1122"/>
                  </a:lnTo>
                  <a:lnTo>
                    <a:pt x="621" y="1030"/>
                  </a:lnTo>
                  <a:lnTo>
                    <a:pt x="621" y="845"/>
                  </a:lnTo>
                  <a:lnTo>
                    <a:pt x="611" y="661"/>
                  </a:lnTo>
                  <a:lnTo>
                    <a:pt x="584" y="492"/>
                  </a:lnTo>
                  <a:lnTo>
                    <a:pt x="547" y="323"/>
                  </a:lnTo>
                  <a:lnTo>
                    <a:pt x="526" y="261"/>
                  </a:lnTo>
                  <a:lnTo>
                    <a:pt x="505" y="185"/>
                  </a:lnTo>
                  <a:lnTo>
                    <a:pt x="478" y="138"/>
                  </a:lnTo>
                  <a:lnTo>
                    <a:pt x="446" y="77"/>
                  </a:lnTo>
                  <a:lnTo>
                    <a:pt x="409" y="46"/>
                  </a:lnTo>
                  <a:lnTo>
                    <a:pt x="372" y="16"/>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39;p34"/>
            <p:cNvSpPr/>
            <p:nvPr/>
          </p:nvSpPr>
          <p:spPr>
            <a:xfrm>
              <a:off x="-1013475" y="-12713575"/>
              <a:ext cx="15550" cy="46500"/>
            </a:xfrm>
            <a:custGeom>
              <a:avLst/>
              <a:gdLst/>
              <a:ahLst/>
              <a:cxnLst/>
              <a:rect l="l" t="t" r="r" b="b"/>
              <a:pathLst>
                <a:path w="622" h="1860" fill="none" extrusionOk="0">
                  <a:moveTo>
                    <a:pt x="494" y="1705"/>
                  </a:moveTo>
                  <a:lnTo>
                    <a:pt x="494" y="1705"/>
                  </a:lnTo>
                  <a:lnTo>
                    <a:pt x="462" y="1752"/>
                  </a:lnTo>
                  <a:lnTo>
                    <a:pt x="436" y="1798"/>
                  </a:lnTo>
                  <a:lnTo>
                    <a:pt x="372" y="1844"/>
                  </a:lnTo>
                  <a:lnTo>
                    <a:pt x="314" y="1859"/>
                  </a:lnTo>
                  <a:lnTo>
                    <a:pt x="250" y="1828"/>
                  </a:lnTo>
                  <a:lnTo>
                    <a:pt x="192" y="1782"/>
                  </a:lnTo>
                  <a:lnTo>
                    <a:pt x="139" y="1690"/>
                  </a:lnTo>
                  <a:lnTo>
                    <a:pt x="91" y="1567"/>
                  </a:lnTo>
                  <a:lnTo>
                    <a:pt x="70" y="1506"/>
                  </a:lnTo>
                  <a:lnTo>
                    <a:pt x="54" y="1429"/>
                  </a:lnTo>
                  <a:lnTo>
                    <a:pt x="54" y="1429"/>
                  </a:lnTo>
                  <a:lnTo>
                    <a:pt x="38" y="1352"/>
                  </a:lnTo>
                  <a:lnTo>
                    <a:pt x="22" y="1260"/>
                  </a:lnTo>
                  <a:lnTo>
                    <a:pt x="6" y="1091"/>
                  </a:lnTo>
                  <a:lnTo>
                    <a:pt x="1" y="907"/>
                  </a:lnTo>
                  <a:lnTo>
                    <a:pt x="11" y="738"/>
                  </a:lnTo>
                  <a:lnTo>
                    <a:pt x="27" y="569"/>
                  </a:lnTo>
                  <a:lnTo>
                    <a:pt x="59" y="400"/>
                  </a:lnTo>
                  <a:lnTo>
                    <a:pt x="96" y="261"/>
                  </a:lnTo>
                  <a:lnTo>
                    <a:pt x="123" y="200"/>
                  </a:lnTo>
                  <a:lnTo>
                    <a:pt x="149" y="154"/>
                  </a:lnTo>
                  <a:lnTo>
                    <a:pt x="149" y="154"/>
                  </a:lnTo>
                  <a:lnTo>
                    <a:pt x="181" y="92"/>
                  </a:lnTo>
                  <a:lnTo>
                    <a:pt x="218" y="62"/>
                  </a:lnTo>
                  <a:lnTo>
                    <a:pt x="255" y="31"/>
                  </a:lnTo>
                  <a:lnTo>
                    <a:pt x="292" y="16"/>
                  </a:lnTo>
                  <a:lnTo>
                    <a:pt x="335" y="0"/>
                  </a:lnTo>
                  <a:lnTo>
                    <a:pt x="372" y="16"/>
                  </a:lnTo>
                  <a:lnTo>
                    <a:pt x="409" y="46"/>
                  </a:lnTo>
                  <a:lnTo>
                    <a:pt x="446" y="77"/>
                  </a:lnTo>
                  <a:lnTo>
                    <a:pt x="446" y="77"/>
                  </a:lnTo>
                  <a:lnTo>
                    <a:pt x="478" y="138"/>
                  </a:lnTo>
                  <a:lnTo>
                    <a:pt x="505" y="185"/>
                  </a:lnTo>
                  <a:lnTo>
                    <a:pt x="526" y="261"/>
                  </a:lnTo>
                  <a:lnTo>
                    <a:pt x="547" y="323"/>
                  </a:lnTo>
                  <a:lnTo>
                    <a:pt x="584" y="492"/>
                  </a:lnTo>
                  <a:lnTo>
                    <a:pt x="611" y="661"/>
                  </a:lnTo>
                  <a:lnTo>
                    <a:pt x="621" y="845"/>
                  </a:lnTo>
                  <a:lnTo>
                    <a:pt x="621" y="1030"/>
                  </a:lnTo>
                  <a:lnTo>
                    <a:pt x="616" y="1122"/>
                  </a:lnTo>
                  <a:lnTo>
                    <a:pt x="605" y="1214"/>
                  </a:lnTo>
                  <a:lnTo>
                    <a:pt x="595" y="1306"/>
                  </a:lnTo>
                  <a:lnTo>
                    <a:pt x="584" y="1398"/>
                  </a:lnTo>
                  <a:lnTo>
                    <a:pt x="584" y="1398"/>
                  </a:lnTo>
                  <a:lnTo>
                    <a:pt x="552" y="1521"/>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0;p34"/>
            <p:cNvSpPr/>
            <p:nvPr/>
          </p:nvSpPr>
          <p:spPr>
            <a:xfrm>
              <a:off x="-917200" y="-10335800"/>
              <a:ext cx="15675" cy="46125"/>
            </a:xfrm>
            <a:custGeom>
              <a:avLst/>
              <a:gdLst/>
              <a:ahLst/>
              <a:cxnLst/>
              <a:rect l="l" t="t" r="r" b="b"/>
              <a:pathLst>
                <a:path w="627" h="1845" extrusionOk="0">
                  <a:moveTo>
                    <a:pt x="298" y="1"/>
                  </a:moveTo>
                  <a:lnTo>
                    <a:pt x="255" y="16"/>
                  </a:lnTo>
                  <a:lnTo>
                    <a:pt x="218" y="47"/>
                  </a:lnTo>
                  <a:lnTo>
                    <a:pt x="181" y="93"/>
                  </a:lnTo>
                  <a:lnTo>
                    <a:pt x="144" y="155"/>
                  </a:lnTo>
                  <a:lnTo>
                    <a:pt x="117" y="201"/>
                  </a:lnTo>
                  <a:lnTo>
                    <a:pt x="91" y="277"/>
                  </a:lnTo>
                  <a:lnTo>
                    <a:pt x="54" y="416"/>
                  </a:lnTo>
                  <a:lnTo>
                    <a:pt x="27" y="569"/>
                  </a:lnTo>
                  <a:lnTo>
                    <a:pt x="6" y="738"/>
                  </a:lnTo>
                  <a:lnTo>
                    <a:pt x="1" y="923"/>
                  </a:lnTo>
                  <a:lnTo>
                    <a:pt x="6" y="1092"/>
                  </a:lnTo>
                  <a:lnTo>
                    <a:pt x="27" y="1276"/>
                  </a:lnTo>
                  <a:lnTo>
                    <a:pt x="38" y="1353"/>
                  </a:lnTo>
                  <a:lnTo>
                    <a:pt x="59" y="1430"/>
                  </a:lnTo>
                  <a:lnTo>
                    <a:pt x="75" y="1506"/>
                  </a:lnTo>
                  <a:lnTo>
                    <a:pt x="96" y="1583"/>
                  </a:lnTo>
                  <a:lnTo>
                    <a:pt x="149" y="1691"/>
                  </a:lnTo>
                  <a:lnTo>
                    <a:pt x="202" y="1768"/>
                  </a:lnTo>
                  <a:lnTo>
                    <a:pt x="260" y="1829"/>
                  </a:lnTo>
                  <a:lnTo>
                    <a:pt x="324" y="1844"/>
                  </a:lnTo>
                  <a:lnTo>
                    <a:pt x="382" y="1829"/>
                  </a:lnTo>
                  <a:lnTo>
                    <a:pt x="441" y="1768"/>
                  </a:lnTo>
                  <a:lnTo>
                    <a:pt x="473" y="1737"/>
                  </a:lnTo>
                  <a:lnTo>
                    <a:pt x="499" y="1691"/>
                  </a:lnTo>
                  <a:lnTo>
                    <a:pt x="520" y="1645"/>
                  </a:lnTo>
                  <a:lnTo>
                    <a:pt x="558" y="1522"/>
                  </a:lnTo>
                  <a:lnTo>
                    <a:pt x="589" y="1384"/>
                  </a:lnTo>
                  <a:lnTo>
                    <a:pt x="605" y="1307"/>
                  </a:lnTo>
                  <a:lnTo>
                    <a:pt x="616" y="1215"/>
                  </a:lnTo>
                  <a:lnTo>
                    <a:pt x="621" y="1122"/>
                  </a:lnTo>
                  <a:lnTo>
                    <a:pt x="626" y="1015"/>
                  </a:lnTo>
                  <a:lnTo>
                    <a:pt x="626" y="831"/>
                  </a:lnTo>
                  <a:lnTo>
                    <a:pt x="616" y="646"/>
                  </a:lnTo>
                  <a:lnTo>
                    <a:pt x="589" y="477"/>
                  </a:lnTo>
                  <a:lnTo>
                    <a:pt x="558" y="324"/>
                  </a:lnTo>
                  <a:lnTo>
                    <a:pt x="536" y="247"/>
                  </a:lnTo>
                  <a:lnTo>
                    <a:pt x="510" y="185"/>
                  </a:lnTo>
                  <a:lnTo>
                    <a:pt x="483" y="124"/>
                  </a:lnTo>
                  <a:lnTo>
                    <a:pt x="457" y="78"/>
                  </a:lnTo>
                  <a:lnTo>
                    <a:pt x="414" y="32"/>
                  </a:lnTo>
                  <a:lnTo>
                    <a:pt x="3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1;p34"/>
            <p:cNvSpPr/>
            <p:nvPr/>
          </p:nvSpPr>
          <p:spPr>
            <a:xfrm>
              <a:off x="-917200" y="-10335800"/>
              <a:ext cx="15675" cy="46125"/>
            </a:xfrm>
            <a:custGeom>
              <a:avLst/>
              <a:gdLst/>
              <a:ahLst/>
              <a:cxnLst/>
              <a:rect l="l" t="t" r="r" b="b"/>
              <a:pathLst>
                <a:path w="627" h="1845" fill="none" extrusionOk="0">
                  <a:moveTo>
                    <a:pt x="499" y="1691"/>
                  </a:moveTo>
                  <a:lnTo>
                    <a:pt x="499" y="1691"/>
                  </a:lnTo>
                  <a:lnTo>
                    <a:pt x="473" y="1737"/>
                  </a:lnTo>
                  <a:lnTo>
                    <a:pt x="441" y="1768"/>
                  </a:lnTo>
                  <a:lnTo>
                    <a:pt x="382" y="1829"/>
                  </a:lnTo>
                  <a:lnTo>
                    <a:pt x="324" y="1844"/>
                  </a:lnTo>
                  <a:lnTo>
                    <a:pt x="260" y="1829"/>
                  </a:lnTo>
                  <a:lnTo>
                    <a:pt x="202" y="1768"/>
                  </a:lnTo>
                  <a:lnTo>
                    <a:pt x="149" y="1691"/>
                  </a:lnTo>
                  <a:lnTo>
                    <a:pt x="96" y="1583"/>
                  </a:lnTo>
                  <a:lnTo>
                    <a:pt x="75" y="1506"/>
                  </a:lnTo>
                  <a:lnTo>
                    <a:pt x="59" y="1430"/>
                  </a:lnTo>
                  <a:lnTo>
                    <a:pt x="59" y="1430"/>
                  </a:lnTo>
                  <a:lnTo>
                    <a:pt x="38" y="1353"/>
                  </a:lnTo>
                  <a:lnTo>
                    <a:pt x="27" y="1276"/>
                  </a:lnTo>
                  <a:lnTo>
                    <a:pt x="6" y="1092"/>
                  </a:lnTo>
                  <a:lnTo>
                    <a:pt x="1" y="923"/>
                  </a:lnTo>
                  <a:lnTo>
                    <a:pt x="6" y="738"/>
                  </a:lnTo>
                  <a:lnTo>
                    <a:pt x="27" y="569"/>
                  </a:lnTo>
                  <a:lnTo>
                    <a:pt x="54" y="416"/>
                  </a:lnTo>
                  <a:lnTo>
                    <a:pt x="91" y="277"/>
                  </a:lnTo>
                  <a:lnTo>
                    <a:pt x="117" y="201"/>
                  </a:lnTo>
                  <a:lnTo>
                    <a:pt x="144" y="155"/>
                  </a:lnTo>
                  <a:lnTo>
                    <a:pt x="144" y="155"/>
                  </a:lnTo>
                  <a:lnTo>
                    <a:pt x="181" y="93"/>
                  </a:lnTo>
                  <a:lnTo>
                    <a:pt x="218" y="47"/>
                  </a:lnTo>
                  <a:lnTo>
                    <a:pt x="255" y="16"/>
                  </a:lnTo>
                  <a:lnTo>
                    <a:pt x="298" y="1"/>
                  </a:lnTo>
                  <a:lnTo>
                    <a:pt x="335" y="1"/>
                  </a:lnTo>
                  <a:lnTo>
                    <a:pt x="377" y="1"/>
                  </a:lnTo>
                  <a:lnTo>
                    <a:pt x="414" y="32"/>
                  </a:lnTo>
                  <a:lnTo>
                    <a:pt x="457" y="78"/>
                  </a:lnTo>
                  <a:lnTo>
                    <a:pt x="457" y="78"/>
                  </a:lnTo>
                  <a:lnTo>
                    <a:pt x="483" y="124"/>
                  </a:lnTo>
                  <a:lnTo>
                    <a:pt x="510" y="185"/>
                  </a:lnTo>
                  <a:lnTo>
                    <a:pt x="536" y="247"/>
                  </a:lnTo>
                  <a:lnTo>
                    <a:pt x="558" y="324"/>
                  </a:lnTo>
                  <a:lnTo>
                    <a:pt x="589" y="477"/>
                  </a:lnTo>
                  <a:lnTo>
                    <a:pt x="616" y="646"/>
                  </a:lnTo>
                  <a:lnTo>
                    <a:pt x="626" y="831"/>
                  </a:lnTo>
                  <a:lnTo>
                    <a:pt x="626" y="1015"/>
                  </a:lnTo>
                  <a:lnTo>
                    <a:pt x="621" y="1122"/>
                  </a:lnTo>
                  <a:lnTo>
                    <a:pt x="616" y="1215"/>
                  </a:lnTo>
                  <a:lnTo>
                    <a:pt x="605" y="1307"/>
                  </a:lnTo>
                  <a:lnTo>
                    <a:pt x="589" y="1384"/>
                  </a:lnTo>
                  <a:lnTo>
                    <a:pt x="589" y="1384"/>
                  </a:lnTo>
                  <a:lnTo>
                    <a:pt x="558" y="1522"/>
                  </a:lnTo>
                  <a:lnTo>
                    <a:pt x="520" y="1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2;p34"/>
            <p:cNvSpPr/>
            <p:nvPr/>
          </p:nvSpPr>
          <p:spPr>
            <a:xfrm>
              <a:off x="-916925" y="-15424375"/>
              <a:ext cx="15400" cy="44575"/>
            </a:xfrm>
            <a:custGeom>
              <a:avLst/>
              <a:gdLst/>
              <a:ahLst/>
              <a:cxnLst/>
              <a:rect l="l" t="t" r="r" b="b"/>
              <a:pathLst>
                <a:path w="616" h="1783" extrusionOk="0">
                  <a:moveTo>
                    <a:pt x="292" y="1"/>
                  </a:moveTo>
                  <a:lnTo>
                    <a:pt x="260" y="16"/>
                  </a:lnTo>
                  <a:lnTo>
                    <a:pt x="228" y="47"/>
                  </a:lnTo>
                  <a:lnTo>
                    <a:pt x="196" y="78"/>
                  </a:lnTo>
                  <a:lnTo>
                    <a:pt x="143" y="170"/>
                  </a:lnTo>
                  <a:lnTo>
                    <a:pt x="96" y="277"/>
                  </a:lnTo>
                  <a:lnTo>
                    <a:pt x="53" y="416"/>
                  </a:lnTo>
                  <a:lnTo>
                    <a:pt x="27" y="585"/>
                  </a:lnTo>
                  <a:lnTo>
                    <a:pt x="16" y="677"/>
                  </a:lnTo>
                  <a:lnTo>
                    <a:pt x="11" y="769"/>
                  </a:lnTo>
                  <a:lnTo>
                    <a:pt x="5" y="861"/>
                  </a:lnTo>
                  <a:lnTo>
                    <a:pt x="0" y="953"/>
                  </a:lnTo>
                  <a:lnTo>
                    <a:pt x="16" y="1138"/>
                  </a:lnTo>
                  <a:lnTo>
                    <a:pt x="27" y="1230"/>
                  </a:lnTo>
                  <a:lnTo>
                    <a:pt x="43" y="1307"/>
                  </a:lnTo>
                  <a:lnTo>
                    <a:pt x="64" y="1383"/>
                  </a:lnTo>
                  <a:lnTo>
                    <a:pt x="80" y="1460"/>
                  </a:lnTo>
                  <a:lnTo>
                    <a:pt x="106" y="1537"/>
                  </a:lnTo>
                  <a:lnTo>
                    <a:pt x="127" y="1583"/>
                  </a:lnTo>
                  <a:lnTo>
                    <a:pt x="181" y="1691"/>
                  </a:lnTo>
                  <a:lnTo>
                    <a:pt x="239" y="1752"/>
                  </a:lnTo>
                  <a:lnTo>
                    <a:pt x="303" y="1783"/>
                  </a:lnTo>
                  <a:lnTo>
                    <a:pt x="366" y="1783"/>
                  </a:lnTo>
                  <a:lnTo>
                    <a:pt x="398" y="1768"/>
                  </a:lnTo>
                  <a:lnTo>
                    <a:pt x="430" y="1737"/>
                  </a:lnTo>
                  <a:lnTo>
                    <a:pt x="456" y="1706"/>
                  </a:lnTo>
                  <a:lnTo>
                    <a:pt x="488" y="1660"/>
                  </a:lnTo>
                  <a:lnTo>
                    <a:pt x="509" y="1614"/>
                  </a:lnTo>
                  <a:lnTo>
                    <a:pt x="547" y="1491"/>
                  </a:lnTo>
                  <a:lnTo>
                    <a:pt x="578" y="1368"/>
                  </a:lnTo>
                  <a:lnTo>
                    <a:pt x="594" y="1276"/>
                  </a:lnTo>
                  <a:lnTo>
                    <a:pt x="605" y="1184"/>
                  </a:lnTo>
                  <a:lnTo>
                    <a:pt x="610" y="1092"/>
                  </a:lnTo>
                  <a:lnTo>
                    <a:pt x="615" y="999"/>
                  </a:lnTo>
                  <a:lnTo>
                    <a:pt x="615" y="815"/>
                  </a:lnTo>
                  <a:lnTo>
                    <a:pt x="605" y="631"/>
                  </a:lnTo>
                  <a:lnTo>
                    <a:pt x="578" y="462"/>
                  </a:lnTo>
                  <a:lnTo>
                    <a:pt x="547" y="293"/>
                  </a:lnTo>
                  <a:lnTo>
                    <a:pt x="525" y="231"/>
                  </a:lnTo>
                  <a:lnTo>
                    <a:pt x="499" y="170"/>
                  </a:lnTo>
                  <a:lnTo>
                    <a:pt x="472" y="108"/>
                  </a:lnTo>
                  <a:lnTo>
                    <a:pt x="446" y="47"/>
                  </a:lnTo>
                  <a:lnTo>
                    <a:pt x="3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3;p34"/>
            <p:cNvSpPr/>
            <p:nvPr/>
          </p:nvSpPr>
          <p:spPr>
            <a:xfrm>
              <a:off x="-916925" y="-15424375"/>
              <a:ext cx="15400" cy="44575"/>
            </a:xfrm>
            <a:custGeom>
              <a:avLst/>
              <a:gdLst/>
              <a:ahLst/>
              <a:cxnLst/>
              <a:rect l="l" t="t" r="r" b="b"/>
              <a:pathLst>
                <a:path w="616" h="1783" fill="none" extrusionOk="0">
                  <a:moveTo>
                    <a:pt x="488" y="1660"/>
                  </a:moveTo>
                  <a:lnTo>
                    <a:pt x="488" y="1660"/>
                  </a:lnTo>
                  <a:lnTo>
                    <a:pt x="456" y="1706"/>
                  </a:lnTo>
                  <a:lnTo>
                    <a:pt x="430" y="1737"/>
                  </a:lnTo>
                  <a:lnTo>
                    <a:pt x="398" y="1768"/>
                  </a:lnTo>
                  <a:lnTo>
                    <a:pt x="366" y="1783"/>
                  </a:lnTo>
                  <a:lnTo>
                    <a:pt x="303" y="1783"/>
                  </a:lnTo>
                  <a:lnTo>
                    <a:pt x="239" y="1752"/>
                  </a:lnTo>
                  <a:lnTo>
                    <a:pt x="181" y="1691"/>
                  </a:lnTo>
                  <a:lnTo>
                    <a:pt x="127" y="1583"/>
                  </a:lnTo>
                  <a:lnTo>
                    <a:pt x="106" y="1537"/>
                  </a:lnTo>
                  <a:lnTo>
                    <a:pt x="80" y="1460"/>
                  </a:lnTo>
                  <a:lnTo>
                    <a:pt x="64" y="1383"/>
                  </a:lnTo>
                  <a:lnTo>
                    <a:pt x="43" y="1307"/>
                  </a:lnTo>
                  <a:lnTo>
                    <a:pt x="43" y="1307"/>
                  </a:lnTo>
                  <a:lnTo>
                    <a:pt x="27" y="1230"/>
                  </a:lnTo>
                  <a:lnTo>
                    <a:pt x="16" y="1138"/>
                  </a:lnTo>
                  <a:lnTo>
                    <a:pt x="0" y="953"/>
                  </a:lnTo>
                  <a:lnTo>
                    <a:pt x="0" y="953"/>
                  </a:lnTo>
                  <a:lnTo>
                    <a:pt x="5" y="861"/>
                  </a:lnTo>
                  <a:lnTo>
                    <a:pt x="11" y="769"/>
                  </a:lnTo>
                  <a:lnTo>
                    <a:pt x="16" y="677"/>
                  </a:lnTo>
                  <a:lnTo>
                    <a:pt x="27" y="585"/>
                  </a:lnTo>
                  <a:lnTo>
                    <a:pt x="53" y="416"/>
                  </a:lnTo>
                  <a:lnTo>
                    <a:pt x="96" y="277"/>
                  </a:lnTo>
                  <a:lnTo>
                    <a:pt x="143" y="170"/>
                  </a:lnTo>
                  <a:lnTo>
                    <a:pt x="196" y="78"/>
                  </a:lnTo>
                  <a:lnTo>
                    <a:pt x="228" y="47"/>
                  </a:lnTo>
                  <a:lnTo>
                    <a:pt x="260" y="16"/>
                  </a:lnTo>
                  <a:lnTo>
                    <a:pt x="292" y="1"/>
                  </a:lnTo>
                  <a:lnTo>
                    <a:pt x="324" y="1"/>
                  </a:lnTo>
                  <a:lnTo>
                    <a:pt x="324" y="1"/>
                  </a:lnTo>
                  <a:lnTo>
                    <a:pt x="382" y="1"/>
                  </a:lnTo>
                  <a:lnTo>
                    <a:pt x="446" y="47"/>
                  </a:lnTo>
                  <a:lnTo>
                    <a:pt x="446" y="47"/>
                  </a:lnTo>
                  <a:lnTo>
                    <a:pt x="472" y="108"/>
                  </a:lnTo>
                  <a:lnTo>
                    <a:pt x="499" y="170"/>
                  </a:lnTo>
                  <a:lnTo>
                    <a:pt x="525" y="231"/>
                  </a:lnTo>
                  <a:lnTo>
                    <a:pt x="547" y="293"/>
                  </a:lnTo>
                  <a:lnTo>
                    <a:pt x="578" y="462"/>
                  </a:lnTo>
                  <a:lnTo>
                    <a:pt x="605" y="631"/>
                  </a:lnTo>
                  <a:lnTo>
                    <a:pt x="615" y="815"/>
                  </a:lnTo>
                  <a:lnTo>
                    <a:pt x="615" y="999"/>
                  </a:lnTo>
                  <a:lnTo>
                    <a:pt x="610" y="1092"/>
                  </a:lnTo>
                  <a:lnTo>
                    <a:pt x="605" y="1184"/>
                  </a:lnTo>
                  <a:lnTo>
                    <a:pt x="594" y="1276"/>
                  </a:lnTo>
                  <a:lnTo>
                    <a:pt x="578" y="1368"/>
                  </a:lnTo>
                  <a:lnTo>
                    <a:pt x="578" y="1368"/>
                  </a:lnTo>
                  <a:lnTo>
                    <a:pt x="547" y="1491"/>
                  </a:lnTo>
                  <a:lnTo>
                    <a:pt x="509" y="1614"/>
                  </a:lnTo>
                  <a:lnTo>
                    <a:pt x="488"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4;p34"/>
            <p:cNvSpPr/>
            <p:nvPr/>
          </p:nvSpPr>
          <p:spPr>
            <a:xfrm>
              <a:off x="-1081775" y="-19236275"/>
              <a:ext cx="303050" cy="100650"/>
            </a:xfrm>
            <a:custGeom>
              <a:avLst/>
              <a:gdLst/>
              <a:ahLst/>
              <a:cxnLst/>
              <a:rect l="l" t="t" r="r" b="b"/>
              <a:pathLst>
                <a:path w="12122" h="4026" extrusionOk="0">
                  <a:moveTo>
                    <a:pt x="7098" y="0"/>
                  </a:moveTo>
                  <a:lnTo>
                    <a:pt x="6822" y="15"/>
                  </a:lnTo>
                  <a:lnTo>
                    <a:pt x="6552" y="31"/>
                  </a:lnTo>
                  <a:lnTo>
                    <a:pt x="6276" y="61"/>
                  </a:lnTo>
                  <a:lnTo>
                    <a:pt x="6005" y="108"/>
                  </a:lnTo>
                  <a:lnTo>
                    <a:pt x="5730" y="169"/>
                  </a:lnTo>
                  <a:lnTo>
                    <a:pt x="5459" y="230"/>
                  </a:lnTo>
                  <a:lnTo>
                    <a:pt x="5189" y="307"/>
                  </a:lnTo>
                  <a:lnTo>
                    <a:pt x="4913" y="384"/>
                  </a:lnTo>
                  <a:lnTo>
                    <a:pt x="4642" y="476"/>
                  </a:lnTo>
                  <a:lnTo>
                    <a:pt x="4372" y="584"/>
                  </a:lnTo>
                  <a:lnTo>
                    <a:pt x="4101" y="691"/>
                  </a:lnTo>
                  <a:lnTo>
                    <a:pt x="3831" y="814"/>
                  </a:lnTo>
                  <a:lnTo>
                    <a:pt x="3565" y="953"/>
                  </a:lnTo>
                  <a:lnTo>
                    <a:pt x="3295" y="1106"/>
                  </a:lnTo>
                  <a:lnTo>
                    <a:pt x="3024" y="1260"/>
                  </a:lnTo>
                  <a:lnTo>
                    <a:pt x="2759" y="1413"/>
                  </a:lnTo>
                  <a:lnTo>
                    <a:pt x="2494" y="1598"/>
                  </a:lnTo>
                  <a:lnTo>
                    <a:pt x="2229" y="1782"/>
                  </a:lnTo>
                  <a:lnTo>
                    <a:pt x="1964" y="1982"/>
                  </a:lnTo>
                  <a:lnTo>
                    <a:pt x="1698" y="2182"/>
                  </a:lnTo>
                  <a:lnTo>
                    <a:pt x="1476" y="2335"/>
                  </a:lnTo>
                  <a:lnTo>
                    <a:pt x="1258" y="2504"/>
                  </a:lnTo>
                  <a:lnTo>
                    <a:pt x="1041" y="2704"/>
                  </a:lnTo>
                  <a:lnTo>
                    <a:pt x="828" y="2934"/>
                  </a:lnTo>
                  <a:lnTo>
                    <a:pt x="616" y="3165"/>
                  </a:lnTo>
                  <a:lnTo>
                    <a:pt x="409" y="3441"/>
                  </a:lnTo>
                  <a:lnTo>
                    <a:pt x="203" y="3718"/>
                  </a:lnTo>
                  <a:lnTo>
                    <a:pt x="1" y="4025"/>
                  </a:lnTo>
                  <a:lnTo>
                    <a:pt x="1" y="4025"/>
                  </a:lnTo>
                  <a:lnTo>
                    <a:pt x="749" y="3564"/>
                  </a:lnTo>
                  <a:lnTo>
                    <a:pt x="1502" y="3134"/>
                  </a:lnTo>
                  <a:lnTo>
                    <a:pt x="2255" y="2735"/>
                  </a:lnTo>
                  <a:lnTo>
                    <a:pt x="3008" y="2366"/>
                  </a:lnTo>
                  <a:lnTo>
                    <a:pt x="3762" y="2028"/>
                  </a:lnTo>
                  <a:lnTo>
                    <a:pt x="4520" y="1736"/>
                  </a:lnTo>
                  <a:lnTo>
                    <a:pt x="5279" y="1475"/>
                  </a:lnTo>
                  <a:lnTo>
                    <a:pt x="6043" y="1260"/>
                  </a:lnTo>
                  <a:lnTo>
                    <a:pt x="6801" y="1214"/>
                  </a:lnTo>
                  <a:lnTo>
                    <a:pt x="7565" y="1198"/>
                  </a:lnTo>
                  <a:lnTo>
                    <a:pt x="8323" y="1229"/>
                  </a:lnTo>
                  <a:lnTo>
                    <a:pt x="9082" y="1291"/>
                  </a:lnTo>
                  <a:lnTo>
                    <a:pt x="9846" y="1383"/>
                  </a:lnTo>
                  <a:lnTo>
                    <a:pt x="10604" y="1521"/>
                  </a:lnTo>
                  <a:lnTo>
                    <a:pt x="11363" y="1690"/>
                  </a:lnTo>
                  <a:lnTo>
                    <a:pt x="12121" y="1890"/>
                  </a:lnTo>
                  <a:lnTo>
                    <a:pt x="11909" y="1659"/>
                  </a:lnTo>
                  <a:lnTo>
                    <a:pt x="11692" y="1444"/>
                  </a:lnTo>
                  <a:lnTo>
                    <a:pt x="11474" y="1260"/>
                  </a:lnTo>
                  <a:lnTo>
                    <a:pt x="11257" y="1091"/>
                  </a:lnTo>
                  <a:lnTo>
                    <a:pt x="11034" y="953"/>
                  </a:lnTo>
                  <a:lnTo>
                    <a:pt x="10811" y="830"/>
                  </a:lnTo>
                  <a:lnTo>
                    <a:pt x="10588" y="737"/>
                  </a:lnTo>
                  <a:lnTo>
                    <a:pt x="10366" y="661"/>
                  </a:lnTo>
                  <a:lnTo>
                    <a:pt x="10095" y="553"/>
                  </a:lnTo>
                  <a:lnTo>
                    <a:pt x="9824" y="446"/>
                  </a:lnTo>
                  <a:lnTo>
                    <a:pt x="9549" y="353"/>
                  </a:lnTo>
                  <a:lnTo>
                    <a:pt x="9278" y="277"/>
                  </a:lnTo>
                  <a:lnTo>
                    <a:pt x="9008" y="200"/>
                  </a:lnTo>
                  <a:lnTo>
                    <a:pt x="8737" y="138"/>
                  </a:lnTo>
                  <a:lnTo>
                    <a:pt x="8461" y="92"/>
                  </a:lnTo>
                  <a:lnTo>
                    <a:pt x="8191" y="46"/>
                  </a:lnTo>
                  <a:lnTo>
                    <a:pt x="7915" y="15"/>
                  </a:lnTo>
                  <a:lnTo>
                    <a:pt x="764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5;p34"/>
            <p:cNvSpPr/>
            <p:nvPr/>
          </p:nvSpPr>
          <p:spPr>
            <a:xfrm>
              <a:off x="-757400" y="-16664150"/>
              <a:ext cx="11300" cy="1206400"/>
            </a:xfrm>
            <a:custGeom>
              <a:avLst/>
              <a:gdLst/>
              <a:ahLst/>
              <a:cxnLst/>
              <a:rect l="l" t="t" r="r" b="b"/>
              <a:pathLst>
                <a:path w="452" h="48256" fill="none" extrusionOk="0">
                  <a:moveTo>
                    <a:pt x="0" y="48255"/>
                  </a:moveTo>
                  <a:lnTo>
                    <a:pt x="0" y="48255"/>
                  </a:lnTo>
                  <a:lnTo>
                    <a:pt x="59" y="45244"/>
                  </a:lnTo>
                  <a:lnTo>
                    <a:pt x="106" y="42218"/>
                  </a:lnTo>
                  <a:lnTo>
                    <a:pt x="154" y="39207"/>
                  </a:lnTo>
                  <a:lnTo>
                    <a:pt x="196" y="36195"/>
                  </a:lnTo>
                  <a:lnTo>
                    <a:pt x="239" y="33184"/>
                  </a:lnTo>
                  <a:lnTo>
                    <a:pt x="276" y="30173"/>
                  </a:lnTo>
                  <a:lnTo>
                    <a:pt x="308" y="27147"/>
                  </a:lnTo>
                  <a:lnTo>
                    <a:pt x="334" y="24136"/>
                  </a:lnTo>
                  <a:lnTo>
                    <a:pt x="361" y="21124"/>
                  </a:lnTo>
                  <a:lnTo>
                    <a:pt x="382" y="18098"/>
                  </a:lnTo>
                  <a:lnTo>
                    <a:pt x="414" y="12076"/>
                  </a:lnTo>
                  <a:lnTo>
                    <a:pt x="435" y="6038"/>
                  </a:lnTo>
                  <a:lnTo>
                    <a:pt x="451" y="0"/>
                  </a:lnTo>
                  <a:lnTo>
                    <a:pt x="451" y="0"/>
                  </a:lnTo>
                  <a:lnTo>
                    <a:pt x="414" y="6038"/>
                  </a:lnTo>
                  <a:lnTo>
                    <a:pt x="372" y="12076"/>
                  </a:lnTo>
                  <a:lnTo>
                    <a:pt x="318" y="18098"/>
                  </a:lnTo>
                  <a:lnTo>
                    <a:pt x="265" y="24136"/>
                  </a:lnTo>
                  <a:lnTo>
                    <a:pt x="202" y="30158"/>
                  </a:lnTo>
                  <a:lnTo>
                    <a:pt x="138" y="36195"/>
                  </a:lnTo>
                  <a:lnTo>
                    <a:pt x="0" y="48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6;p34"/>
            <p:cNvSpPr/>
            <p:nvPr/>
          </p:nvSpPr>
          <p:spPr>
            <a:xfrm>
              <a:off x="-1025675" y="-17567500"/>
              <a:ext cx="279700" cy="3086825"/>
            </a:xfrm>
            <a:custGeom>
              <a:avLst/>
              <a:gdLst/>
              <a:ahLst/>
              <a:cxnLst/>
              <a:rect l="l" t="t" r="r" b="b"/>
              <a:pathLst>
                <a:path w="11188" h="123473" extrusionOk="0">
                  <a:moveTo>
                    <a:pt x="4737" y="85726"/>
                  </a:moveTo>
                  <a:lnTo>
                    <a:pt x="4796" y="85772"/>
                  </a:lnTo>
                  <a:lnTo>
                    <a:pt x="4822" y="85833"/>
                  </a:lnTo>
                  <a:lnTo>
                    <a:pt x="4849" y="85895"/>
                  </a:lnTo>
                  <a:lnTo>
                    <a:pt x="4875" y="85956"/>
                  </a:lnTo>
                  <a:lnTo>
                    <a:pt x="4897" y="86018"/>
                  </a:lnTo>
                  <a:lnTo>
                    <a:pt x="4928" y="86187"/>
                  </a:lnTo>
                  <a:lnTo>
                    <a:pt x="4955" y="86356"/>
                  </a:lnTo>
                  <a:lnTo>
                    <a:pt x="4965" y="86540"/>
                  </a:lnTo>
                  <a:lnTo>
                    <a:pt x="4965" y="86724"/>
                  </a:lnTo>
                  <a:lnTo>
                    <a:pt x="4960" y="86817"/>
                  </a:lnTo>
                  <a:lnTo>
                    <a:pt x="4955" y="86909"/>
                  </a:lnTo>
                  <a:lnTo>
                    <a:pt x="4944" y="87001"/>
                  </a:lnTo>
                  <a:lnTo>
                    <a:pt x="4928" y="87093"/>
                  </a:lnTo>
                  <a:lnTo>
                    <a:pt x="4897" y="87216"/>
                  </a:lnTo>
                  <a:lnTo>
                    <a:pt x="4859" y="87339"/>
                  </a:lnTo>
                  <a:lnTo>
                    <a:pt x="4838" y="87385"/>
                  </a:lnTo>
                  <a:lnTo>
                    <a:pt x="4801" y="87446"/>
                  </a:lnTo>
                  <a:lnTo>
                    <a:pt x="4759" y="87477"/>
                  </a:lnTo>
                  <a:lnTo>
                    <a:pt x="4716" y="87508"/>
                  </a:lnTo>
                  <a:lnTo>
                    <a:pt x="4637" y="87508"/>
                  </a:lnTo>
                  <a:lnTo>
                    <a:pt x="4594" y="87477"/>
                  </a:lnTo>
                  <a:lnTo>
                    <a:pt x="4552" y="87431"/>
                  </a:lnTo>
                  <a:lnTo>
                    <a:pt x="4515" y="87385"/>
                  </a:lnTo>
                  <a:lnTo>
                    <a:pt x="4477" y="87324"/>
                  </a:lnTo>
                  <a:lnTo>
                    <a:pt x="4446" y="87231"/>
                  </a:lnTo>
                  <a:lnTo>
                    <a:pt x="4419" y="87139"/>
                  </a:lnTo>
                  <a:lnTo>
                    <a:pt x="4393" y="87032"/>
                  </a:lnTo>
                  <a:lnTo>
                    <a:pt x="4377" y="86955"/>
                  </a:lnTo>
                  <a:lnTo>
                    <a:pt x="4366" y="86863"/>
                  </a:lnTo>
                  <a:lnTo>
                    <a:pt x="4350" y="86678"/>
                  </a:lnTo>
                  <a:lnTo>
                    <a:pt x="4355" y="86586"/>
                  </a:lnTo>
                  <a:lnTo>
                    <a:pt x="4361" y="86494"/>
                  </a:lnTo>
                  <a:lnTo>
                    <a:pt x="4366" y="86402"/>
                  </a:lnTo>
                  <a:lnTo>
                    <a:pt x="4377" y="86310"/>
                  </a:lnTo>
                  <a:lnTo>
                    <a:pt x="4403" y="86141"/>
                  </a:lnTo>
                  <a:lnTo>
                    <a:pt x="4446" y="86002"/>
                  </a:lnTo>
                  <a:lnTo>
                    <a:pt x="4493" y="85895"/>
                  </a:lnTo>
                  <a:lnTo>
                    <a:pt x="4546" y="85803"/>
                  </a:lnTo>
                  <a:lnTo>
                    <a:pt x="4578" y="85772"/>
                  </a:lnTo>
                  <a:lnTo>
                    <a:pt x="4610" y="85741"/>
                  </a:lnTo>
                  <a:lnTo>
                    <a:pt x="4642" y="85726"/>
                  </a:lnTo>
                  <a:close/>
                  <a:moveTo>
                    <a:pt x="7496" y="10970"/>
                  </a:moveTo>
                  <a:lnTo>
                    <a:pt x="7230" y="12091"/>
                  </a:lnTo>
                  <a:lnTo>
                    <a:pt x="6976" y="13228"/>
                  </a:lnTo>
                  <a:lnTo>
                    <a:pt x="6726" y="14381"/>
                  </a:lnTo>
                  <a:lnTo>
                    <a:pt x="6488" y="15548"/>
                  </a:lnTo>
                  <a:lnTo>
                    <a:pt x="6260" y="16731"/>
                  </a:lnTo>
                  <a:lnTo>
                    <a:pt x="6042" y="17945"/>
                  </a:lnTo>
                  <a:lnTo>
                    <a:pt x="5830" y="19158"/>
                  </a:lnTo>
                  <a:lnTo>
                    <a:pt x="5623" y="20387"/>
                  </a:lnTo>
                  <a:lnTo>
                    <a:pt x="5427" y="21632"/>
                  </a:lnTo>
                  <a:lnTo>
                    <a:pt x="5241" y="22892"/>
                  </a:lnTo>
                  <a:lnTo>
                    <a:pt x="5066" y="24151"/>
                  </a:lnTo>
                  <a:lnTo>
                    <a:pt x="4891" y="25426"/>
                  </a:lnTo>
                  <a:lnTo>
                    <a:pt x="4732" y="26717"/>
                  </a:lnTo>
                  <a:lnTo>
                    <a:pt x="4578" y="28007"/>
                  </a:lnTo>
                  <a:lnTo>
                    <a:pt x="4430" y="29298"/>
                  </a:lnTo>
                  <a:lnTo>
                    <a:pt x="4292" y="30604"/>
                  </a:lnTo>
                  <a:lnTo>
                    <a:pt x="4180" y="31725"/>
                  </a:lnTo>
                  <a:lnTo>
                    <a:pt x="4069" y="32862"/>
                  </a:lnTo>
                  <a:lnTo>
                    <a:pt x="3968" y="33984"/>
                  </a:lnTo>
                  <a:lnTo>
                    <a:pt x="3867" y="35120"/>
                  </a:lnTo>
                  <a:lnTo>
                    <a:pt x="3772" y="36257"/>
                  </a:lnTo>
                  <a:lnTo>
                    <a:pt x="3687" y="37394"/>
                  </a:lnTo>
                  <a:lnTo>
                    <a:pt x="3602" y="38531"/>
                  </a:lnTo>
                  <a:lnTo>
                    <a:pt x="3517" y="39683"/>
                  </a:lnTo>
                  <a:lnTo>
                    <a:pt x="3443" y="40820"/>
                  </a:lnTo>
                  <a:lnTo>
                    <a:pt x="3369" y="41972"/>
                  </a:lnTo>
                  <a:lnTo>
                    <a:pt x="3300" y="43109"/>
                  </a:lnTo>
                  <a:lnTo>
                    <a:pt x="3231" y="44261"/>
                  </a:lnTo>
                  <a:lnTo>
                    <a:pt x="3167" y="45414"/>
                  </a:lnTo>
                  <a:lnTo>
                    <a:pt x="3109" y="46566"/>
                  </a:lnTo>
                  <a:lnTo>
                    <a:pt x="2998" y="48886"/>
                  </a:lnTo>
                  <a:lnTo>
                    <a:pt x="2902" y="51205"/>
                  </a:lnTo>
                  <a:lnTo>
                    <a:pt x="2807" y="53525"/>
                  </a:lnTo>
                  <a:lnTo>
                    <a:pt x="2727" y="55845"/>
                  </a:lnTo>
                  <a:lnTo>
                    <a:pt x="2648" y="58180"/>
                  </a:lnTo>
                  <a:lnTo>
                    <a:pt x="2579" y="60500"/>
                  </a:lnTo>
                  <a:lnTo>
                    <a:pt x="2515" y="62835"/>
                  </a:lnTo>
                  <a:lnTo>
                    <a:pt x="2388" y="67490"/>
                  </a:lnTo>
                  <a:lnTo>
                    <a:pt x="2255" y="72160"/>
                  </a:lnTo>
                  <a:lnTo>
                    <a:pt x="2191" y="74496"/>
                  </a:lnTo>
                  <a:lnTo>
                    <a:pt x="2117" y="76831"/>
                  </a:lnTo>
                  <a:lnTo>
                    <a:pt x="2038" y="79166"/>
                  </a:lnTo>
                  <a:lnTo>
                    <a:pt x="1953" y="81486"/>
                  </a:lnTo>
                  <a:lnTo>
                    <a:pt x="1862" y="83805"/>
                  </a:lnTo>
                  <a:lnTo>
                    <a:pt x="1762" y="86125"/>
                  </a:lnTo>
                  <a:lnTo>
                    <a:pt x="1645" y="88445"/>
                  </a:lnTo>
                  <a:lnTo>
                    <a:pt x="1587" y="89597"/>
                  </a:lnTo>
                  <a:lnTo>
                    <a:pt x="1518" y="90750"/>
                  </a:lnTo>
                  <a:lnTo>
                    <a:pt x="1454" y="91902"/>
                  </a:lnTo>
                  <a:lnTo>
                    <a:pt x="1380" y="93054"/>
                  </a:lnTo>
                  <a:lnTo>
                    <a:pt x="1306" y="94206"/>
                  </a:lnTo>
                  <a:lnTo>
                    <a:pt x="1226" y="95343"/>
                  </a:lnTo>
                  <a:lnTo>
                    <a:pt x="1141" y="96480"/>
                  </a:lnTo>
                  <a:lnTo>
                    <a:pt x="1056" y="97617"/>
                  </a:lnTo>
                  <a:lnTo>
                    <a:pt x="966" y="98754"/>
                  </a:lnTo>
                  <a:lnTo>
                    <a:pt x="865" y="99890"/>
                  </a:lnTo>
                  <a:lnTo>
                    <a:pt x="764" y="101027"/>
                  </a:lnTo>
                  <a:lnTo>
                    <a:pt x="658" y="102149"/>
                  </a:lnTo>
                  <a:lnTo>
                    <a:pt x="547" y="103270"/>
                  </a:lnTo>
                  <a:lnTo>
                    <a:pt x="436" y="104392"/>
                  </a:lnTo>
                  <a:lnTo>
                    <a:pt x="367" y="104868"/>
                  </a:lnTo>
                  <a:lnTo>
                    <a:pt x="308" y="105344"/>
                  </a:lnTo>
                  <a:lnTo>
                    <a:pt x="250" y="105821"/>
                  </a:lnTo>
                  <a:lnTo>
                    <a:pt x="202" y="106312"/>
                  </a:lnTo>
                  <a:lnTo>
                    <a:pt x="160" y="106804"/>
                  </a:lnTo>
                  <a:lnTo>
                    <a:pt x="117" y="107295"/>
                  </a:lnTo>
                  <a:lnTo>
                    <a:pt x="86" y="107802"/>
                  </a:lnTo>
                  <a:lnTo>
                    <a:pt x="59" y="108294"/>
                  </a:lnTo>
                  <a:lnTo>
                    <a:pt x="38" y="108801"/>
                  </a:lnTo>
                  <a:lnTo>
                    <a:pt x="17" y="109308"/>
                  </a:lnTo>
                  <a:lnTo>
                    <a:pt x="6" y="109815"/>
                  </a:lnTo>
                  <a:lnTo>
                    <a:pt x="1" y="110322"/>
                  </a:lnTo>
                  <a:lnTo>
                    <a:pt x="1" y="110829"/>
                  </a:lnTo>
                  <a:lnTo>
                    <a:pt x="6" y="111336"/>
                  </a:lnTo>
                  <a:lnTo>
                    <a:pt x="17" y="111843"/>
                  </a:lnTo>
                  <a:lnTo>
                    <a:pt x="32" y="112350"/>
                  </a:lnTo>
                  <a:lnTo>
                    <a:pt x="64" y="112749"/>
                  </a:lnTo>
                  <a:lnTo>
                    <a:pt x="101" y="113133"/>
                  </a:lnTo>
                  <a:lnTo>
                    <a:pt x="149" y="113502"/>
                  </a:lnTo>
                  <a:lnTo>
                    <a:pt x="202" y="113871"/>
                  </a:lnTo>
                  <a:lnTo>
                    <a:pt x="261" y="114224"/>
                  </a:lnTo>
                  <a:lnTo>
                    <a:pt x="324" y="114577"/>
                  </a:lnTo>
                  <a:lnTo>
                    <a:pt x="393" y="114915"/>
                  </a:lnTo>
                  <a:lnTo>
                    <a:pt x="467" y="115238"/>
                  </a:lnTo>
                  <a:lnTo>
                    <a:pt x="547" y="115561"/>
                  </a:lnTo>
                  <a:lnTo>
                    <a:pt x="632" y="115868"/>
                  </a:lnTo>
                  <a:lnTo>
                    <a:pt x="722" y="116175"/>
                  </a:lnTo>
                  <a:lnTo>
                    <a:pt x="812" y="116467"/>
                  </a:lnTo>
                  <a:lnTo>
                    <a:pt x="913" y="116759"/>
                  </a:lnTo>
                  <a:lnTo>
                    <a:pt x="1014" y="117035"/>
                  </a:lnTo>
                  <a:lnTo>
                    <a:pt x="1120" y="117312"/>
                  </a:lnTo>
                  <a:lnTo>
                    <a:pt x="1226" y="117573"/>
                  </a:lnTo>
                  <a:lnTo>
                    <a:pt x="1337" y="117819"/>
                  </a:lnTo>
                  <a:lnTo>
                    <a:pt x="1454" y="118080"/>
                  </a:lnTo>
                  <a:lnTo>
                    <a:pt x="1571" y="118311"/>
                  </a:lnTo>
                  <a:lnTo>
                    <a:pt x="1687" y="118556"/>
                  </a:lnTo>
                  <a:lnTo>
                    <a:pt x="1937" y="119002"/>
                  </a:lnTo>
                  <a:lnTo>
                    <a:pt x="2186" y="119432"/>
                  </a:lnTo>
                  <a:lnTo>
                    <a:pt x="2441" y="119831"/>
                  </a:lnTo>
                  <a:lnTo>
                    <a:pt x="2701" y="120216"/>
                  </a:lnTo>
                  <a:lnTo>
                    <a:pt x="2960" y="120584"/>
                  </a:lnTo>
                  <a:lnTo>
                    <a:pt x="3220" y="120938"/>
                  </a:lnTo>
                  <a:lnTo>
                    <a:pt x="3448" y="121214"/>
                  </a:lnTo>
                  <a:lnTo>
                    <a:pt x="3677" y="121506"/>
                  </a:lnTo>
                  <a:lnTo>
                    <a:pt x="3910" y="121767"/>
                  </a:lnTo>
                  <a:lnTo>
                    <a:pt x="4149" y="122028"/>
                  </a:lnTo>
                  <a:lnTo>
                    <a:pt x="4387" y="122274"/>
                  </a:lnTo>
                  <a:lnTo>
                    <a:pt x="4631" y="122505"/>
                  </a:lnTo>
                  <a:lnTo>
                    <a:pt x="4875" y="122720"/>
                  </a:lnTo>
                  <a:lnTo>
                    <a:pt x="5119" y="122904"/>
                  </a:lnTo>
                  <a:lnTo>
                    <a:pt x="5241" y="122182"/>
                  </a:lnTo>
                  <a:lnTo>
                    <a:pt x="5353" y="121460"/>
                  </a:lnTo>
                  <a:lnTo>
                    <a:pt x="5464" y="120707"/>
                  </a:lnTo>
                  <a:lnTo>
                    <a:pt x="5570" y="119970"/>
                  </a:lnTo>
                  <a:lnTo>
                    <a:pt x="5713" y="118695"/>
                  </a:lnTo>
                  <a:lnTo>
                    <a:pt x="5846" y="117404"/>
                  </a:lnTo>
                  <a:lnTo>
                    <a:pt x="5968" y="116114"/>
                  </a:lnTo>
                  <a:lnTo>
                    <a:pt x="6085" y="114823"/>
                  </a:lnTo>
                  <a:lnTo>
                    <a:pt x="6191" y="113517"/>
                  </a:lnTo>
                  <a:lnTo>
                    <a:pt x="6286" y="112196"/>
                  </a:lnTo>
                  <a:lnTo>
                    <a:pt x="6371" y="110890"/>
                  </a:lnTo>
                  <a:lnTo>
                    <a:pt x="6445" y="109569"/>
                  </a:lnTo>
                  <a:lnTo>
                    <a:pt x="6514" y="108248"/>
                  </a:lnTo>
                  <a:lnTo>
                    <a:pt x="6573" y="106911"/>
                  </a:lnTo>
                  <a:lnTo>
                    <a:pt x="6615" y="105590"/>
                  </a:lnTo>
                  <a:lnTo>
                    <a:pt x="6658" y="104253"/>
                  </a:lnTo>
                  <a:lnTo>
                    <a:pt x="6684" y="102917"/>
                  </a:lnTo>
                  <a:lnTo>
                    <a:pt x="6700" y="101580"/>
                  </a:lnTo>
                  <a:lnTo>
                    <a:pt x="6711" y="100228"/>
                  </a:lnTo>
                  <a:lnTo>
                    <a:pt x="6705" y="98892"/>
                  </a:lnTo>
                  <a:lnTo>
                    <a:pt x="7352" y="27854"/>
                  </a:lnTo>
                  <a:lnTo>
                    <a:pt x="7427" y="19312"/>
                  </a:lnTo>
                  <a:lnTo>
                    <a:pt x="7496" y="10970"/>
                  </a:lnTo>
                  <a:close/>
                  <a:moveTo>
                    <a:pt x="11134" y="1"/>
                  </a:moveTo>
                  <a:lnTo>
                    <a:pt x="10906" y="508"/>
                  </a:lnTo>
                  <a:lnTo>
                    <a:pt x="10678" y="1015"/>
                  </a:lnTo>
                  <a:lnTo>
                    <a:pt x="10461" y="1537"/>
                  </a:lnTo>
                  <a:lnTo>
                    <a:pt x="10243" y="2075"/>
                  </a:lnTo>
                  <a:lnTo>
                    <a:pt x="10026" y="2628"/>
                  </a:lnTo>
                  <a:lnTo>
                    <a:pt x="9819" y="3181"/>
                  </a:lnTo>
                  <a:lnTo>
                    <a:pt x="9612" y="3749"/>
                  </a:lnTo>
                  <a:lnTo>
                    <a:pt x="9405" y="4333"/>
                  </a:lnTo>
                  <a:lnTo>
                    <a:pt x="9209" y="4932"/>
                  </a:lnTo>
                  <a:lnTo>
                    <a:pt x="9013" y="5531"/>
                  </a:lnTo>
                  <a:lnTo>
                    <a:pt x="8816" y="6131"/>
                  </a:lnTo>
                  <a:lnTo>
                    <a:pt x="8631" y="6761"/>
                  </a:lnTo>
                  <a:lnTo>
                    <a:pt x="8445" y="7390"/>
                  </a:lnTo>
                  <a:lnTo>
                    <a:pt x="8265" y="8020"/>
                  </a:lnTo>
                  <a:lnTo>
                    <a:pt x="8084" y="8666"/>
                  </a:lnTo>
                  <a:lnTo>
                    <a:pt x="7909" y="9326"/>
                  </a:lnTo>
                  <a:lnTo>
                    <a:pt x="7878" y="13874"/>
                  </a:lnTo>
                  <a:lnTo>
                    <a:pt x="7840" y="18482"/>
                  </a:lnTo>
                  <a:lnTo>
                    <a:pt x="7798" y="23168"/>
                  </a:lnTo>
                  <a:lnTo>
                    <a:pt x="7750" y="27900"/>
                  </a:lnTo>
                  <a:lnTo>
                    <a:pt x="7533" y="48133"/>
                  </a:lnTo>
                  <a:lnTo>
                    <a:pt x="7331" y="66983"/>
                  </a:lnTo>
                  <a:lnTo>
                    <a:pt x="7146" y="84036"/>
                  </a:lnTo>
                  <a:lnTo>
                    <a:pt x="6986" y="98907"/>
                  </a:lnTo>
                  <a:lnTo>
                    <a:pt x="6986" y="100275"/>
                  </a:lnTo>
                  <a:lnTo>
                    <a:pt x="6970" y="101626"/>
                  </a:lnTo>
                  <a:lnTo>
                    <a:pt x="6944" y="102978"/>
                  </a:lnTo>
                  <a:lnTo>
                    <a:pt x="6912" y="104315"/>
                  </a:lnTo>
                  <a:lnTo>
                    <a:pt x="6864" y="105667"/>
                  </a:lnTo>
                  <a:lnTo>
                    <a:pt x="6811" y="107003"/>
                  </a:lnTo>
                  <a:lnTo>
                    <a:pt x="6748" y="108340"/>
                  </a:lnTo>
                  <a:lnTo>
                    <a:pt x="6673" y="109677"/>
                  </a:lnTo>
                  <a:lnTo>
                    <a:pt x="6589" y="111013"/>
                  </a:lnTo>
                  <a:lnTo>
                    <a:pt x="6493" y="112334"/>
                  </a:lnTo>
                  <a:lnTo>
                    <a:pt x="6387" y="113640"/>
                  </a:lnTo>
                  <a:lnTo>
                    <a:pt x="6270" y="114961"/>
                  </a:lnTo>
                  <a:lnTo>
                    <a:pt x="6148" y="116252"/>
                  </a:lnTo>
                  <a:lnTo>
                    <a:pt x="6010" y="117558"/>
                  </a:lnTo>
                  <a:lnTo>
                    <a:pt x="5867" y="118848"/>
                  </a:lnTo>
                  <a:lnTo>
                    <a:pt x="5713" y="120123"/>
                  </a:lnTo>
                  <a:lnTo>
                    <a:pt x="5602" y="120845"/>
                  </a:lnTo>
                  <a:lnTo>
                    <a:pt x="5491" y="121583"/>
                  </a:lnTo>
                  <a:lnTo>
                    <a:pt x="5369" y="122290"/>
                  </a:lnTo>
                  <a:lnTo>
                    <a:pt x="5241" y="122996"/>
                  </a:lnTo>
                  <a:lnTo>
                    <a:pt x="5406" y="123104"/>
                  </a:lnTo>
                  <a:lnTo>
                    <a:pt x="5570" y="123196"/>
                  </a:lnTo>
                  <a:lnTo>
                    <a:pt x="5735" y="123273"/>
                  </a:lnTo>
                  <a:lnTo>
                    <a:pt x="5899" y="123350"/>
                  </a:lnTo>
                  <a:lnTo>
                    <a:pt x="6063" y="123411"/>
                  </a:lnTo>
                  <a:lnTo>
                    <a:pt x="6228" y="123442"/>
                  </a:lnTo>
                  <a:lnTo>
                    <a:pt x="6392" y="123472"/>
                  </a:lnTo>
                  <a:lnTo>
                    <a:pt x="6551" y="123472"/>
                  </a:lnTo>
                  <a:lnTo>
                    <a:pt x="6758" y="123457"/>
                  </a:lnTo>
                  <a:lnTo>
                    <a:pt x="6960" y="123426"/>
                  </a:lnTo>
                  <a:lnTo>
                    <a:pt x="7156" y="123350"/>
                  </a:lnTo>
                  <a:lnTo>
                    <a:pt x="7352" y="123242"/>
                  </a:lnTo>
                  <a:lnTo>
                    <a:pt x="7549" y="123104"/>
                  </a:lnTo>
                  <a:lnTo>
                    <a:pt x="7644" y="123012"/>
                  </a:lnTo>
                  <a:lnTo>
                    <a:pt x="7740" y="122919"/>
                  </a:lnTo>
                  <a:lnTo>
                    <a:pt x="7830" y="122812"/>
                  </a:lnTo>
                  <a:lnTo>
                    <a:pt x="7920" y="122704"/>
                  </a:lnTo>
                  <a:lnTo>
                    <a:pt x="8015" y="122581"/>
                  </a:lnTo>
                  <a:lnTo>
                    <a:pt x="8106" y="122459"/>
                  </a:lnTo>
                  <a:lnTo>
                    <a:pt x="8206" y="122105"/>
                  </a:lnTo>
                  <a:lnTo>
                    <a:pt x="8307" y="121752"/>
                  </a:lnTo>
                  <a:lnTo>
                    <a:pt x="8408" y="121383"/>
                  </a:lnTo>
                  <a:lnTo>
                    <a:pt x="8503" y="121014"/>
                  </a:lnTo>
                  <a:lnTo>
                    <a:pt x="8689" y="120262"/>
                  </a:lnTo>
                  <a:lnTo>
                    <a:pt x="8864" y="119493"/>
                  </a:lnTo>
                  <a:lnTo>
                    <a:pt x="9023" y="118710"/>
                  </a:lnTo>
                  <a:lnTo>
                    <a:pt x="9177" y="117896"/>
                  </a:lnTo>
                  <a:lnTo>
                    <a:pt x="9320" y="117082"/>
                  </a:lnTo>
                  <a:lnTo>
                    <a:pt x="9448" y="116252"/>
                  </a:lnTo>
                  <a:lnTo>
                    <a:pt x="9527" y="115699"/>
                  </a:lnTo>
                  <a:lnTo>
                    <a:pt x="9601" y="115146"/>
                  </a:lnTo>
                  <a:lnTo>
                    <a:pt x="9676" y="114593"/>
                  </a:lnTo>
                  <a:lnTo>
                    <a:pt x="9745" y="114024"/>
                  </a:lnTo>
                  <a:lnTo>
                    <a:pt x="9808" y="113471"/>
                  </a:lnTo>
                  <a:lnTo>
                    <a:pt x="9867" y="112903"/>
                  </a:lnTo>
                  <a:lnTo>
                    <a:pt x="9925" y="112334"/>
                  </a:lnTo>
                  <a:lnTo>
                    <a:pt x="9978" y="111751"/>
                  </a:lnTo>
                  <a:lnTo>
                    <a:pt x="10020" y="110644"/>
                  </a:lnTo>
                  <a:lnTo>
                    <a:pt x="10132" y="107357"/>
                  </a:lnTo>
                  <a:lnTo>
                    <a:pt x="10238" y="104085"/>
                  </a:lnTo>
                  <a:lnTo>
                    <a:pt x="10333" y="100797"/>
                  </a:lnTo>
                  <a:lnTo>
                    <a:pt x="10429" y="97509"/>
                  </a:lnTo>
                  <a:lnTo>
                    <a:pt x="10514" y="94237"/>
                  </a:lnTo>
                  <a:lnTo>
                    <a:pt x="10588" y="90949"/>
                  </a:lnTo>
                  <a:lnTo>
                    <a:pt x="10662" y="87662"/>
                  </a:lnTo>
                  <a:lnTo>
                    <a:pt x="10731" y="84389"/>
                  </a:lnTo>
                  <a:lnTo>
                    <a:pt x="10869" y="72329"/>
                  </a:lnTo>
                  <a:lnTo>
                    <a:pt x="10933" y="66292"/>
                  </a:lnTo>
                  <a:lnTo>
                    <a:pt x="10996" y="60270"/>
                  </a:lnTo>
                  <a:lnTo>
                    <a:pt x="11049" y="54232"/>
                  </a:lnTo>
                  <a:lnTo>
                    <a:pt x="11103" y="48210"/>
                  </a:lnTo>
                  <a:lnTo>
                    <a:pt x="11145" y="42172"/>
                  </a:lnTo>
                  <a:lnTo>
                    <a:pt x="11182" y="36134"/>
                  </a:lnTo>
                  <a:lnTo>
                    <a:pt x="11187" y="31618"/>
                  </a:lnTo>
                  <a:lnTo>
                    <a:pt x="11187" y="27101"/>
                  </a:lnTo>
                  <a:lnTo>
                    <a:pt x="11177" y="18068"/>
                  </a:lnTo>
                  <a:lnTo>
                    <a:pt x="11156" y="9034"/>
                  </a:lnTo>
                  <a:lnTo>
                    <a:pt x="11134"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7;p34"/>
            <p:cNvSpPr/>
            <p:nvPr/>
          </p:nvSpPr>
          <p:spPr>
            <a:xfrm>
              <a:off x="-916925" y="-15424375"/>
              <a:ext cx="15400" cy="44575"/>
            </a:xfrm>
            <a:custGeom>
              <a:avLst/>
              <a:gdLst/>
              <a:ahLst/>
              <a:cxnLst/>
              <a:rect l="l" t="t" r="r" b="b"/>
              <a:pathLst>
                <a:path w="616" h="1783" fill="none" extrusionOk="0">
                  <a:moveTo>
                    <a:pt x="329" y="1"/>
                  </a:moveTo>
                  <a:lnTo>
                    <a:pt x="329" y="1"/>
                  </a:lnTo>
                  <a:lnTo>
                    <a:pt x="387" y="1"/>
                  </a:lnTo>
                  <a:lnTo>
                    <a:pt x="446" y="47"/>
                  </a:lnTo>
                  <a:lnTo>
                    <a:pt x="446" y="47"/>
                  </a:lnTo>
                  <a:lnTo>
                    <a:pt x="472" y="108"/>
                  </a:lnTo>
                  <a:lnTo>
                    <a:pt x="499" y="170"/>
                  </a:lnTo>
                  <a:lnTo>
                    <a:pt x="525" y="231"/>
                  </a:lnTo>
                  <a:lnTo>
                    <a:pt x="547" y="293"/>
                  </a:lnTo>
                  <a:lnTo>
                    <a:pt x="578" y="462"/>
                  </a:lnTo>
                  <a:lnTo>
                    <a:pt x="605" y="631"/>
                  </a:lnTo>
                  <a:lnTo>
                    <a:pt x="615" y="815"/>
                  </a:lnTo>
                  <a:lnTo>
                    <a:pt x="615" y="999"/>
                  </a:lnTo>
                  <a:lnTo>
                    <a:pt x="610" y="1092"/>
                  </a:lnTo>
                  <a:lnTo>
                    <a:pt x="605" y="1184"/>
                  </a:lnTo>
                  <a:lnTo>
                    <a:pt x="594" y="1276"/>
                  </a:lnTo>
                  <a:lnTo>
                    <a:pt x="578" y="1368"/>
                  </a:lnTo>
                  <a:lnTo>
                    <a:pt x="578" y="1368"/>
                  </a:lnTo>
                  <a:lnTo>
                    <a:pt x="547" y="1491"/>
                  </a:lnTo>
                  <a:lnTo>
                    <a:pt x="509" y="1614"/>
                  </a:lnTo>
                  <a:lnTo>
                    <a:pt x="488" y="1660"/>
                  </a:lnTo>
                  <a:lnTo>
                    <a:pt x="488" y="1660"/>
                  </a:lnTo>
                  <a:lnTo>
                    <a:pt x="451" y="1721"/>
                  </a:lnTo>
                  <a:lnTo>
                    <a:pt x="409" y="1752"/>
                  </a:lnTo>
                  <a:lnTo>
                    <a:pt x="366" y="1783"/>
                  </a:lnTo>
                  <a:lnTo>
                    <a:pt x="329" y="1783"/>
                  </a:lnTo>
                  <a:lnTo>
                    <a:pt x="329" y="1783"/>
                  </a:lnTo>
                  <a:lnTo>
                    <a:pt x="287" y="1783"/>
                  </a:lnTo>
                  <a:lnTo>
                    <a:pt x="244" y="1752"/>
                  </a:lnTo>
                  <a:lnTo>
                    <a:pt x="202" y="1706"/>
                  </a:lnTo>
                  <a:lnTo>
                    <a:pt x="165" y="1660"/>
                  </a:lnTo>
                  <a:lnTo>
                    <a:pt x="127" y="1599"/>
                  </a:lnTo>
                  <a:lnTo>
                    <a:pt x="96" y="1506"/>
                  </a:lnTo>
                  <a:lnTo>
                    <a:pt x="69" y="1414"/>
                  </a:lnTo>
                  <a:lnTo>
                    <a:pt x="43" y="1307"/>
                  </a:lnTo>
                  <a:lnTo>
                    <a:pt x="43" y="1307"/>
                  </a:lnTo>
                  <a:lnTo>
                    <a:pt x="27" y="1230"/>
                  </a:lnTo>
                  <a:lnTo>
                    <a:pt x="16" y="1138"/>
                  </a:lnTo>
                  <a:lnTo>
                    <a:pt x="0" y="953"/>
                  </a:lnTo>
                  <a:lnTo>
                    <a:pt x="0" y="953"/>
                  </a:lnTo>
                  <a:lnTo>
                    <a:pt x="5" y="861"/>
                  </a:lnTo>
                  <a:lnTo>
                    <a:pt x="11" y="769"/>
                  </a:lnTo>
                  <a:lnTo>
                    <a:pt x="16" y="677"/>
                  </a:lnTo>
                  <a:lnTo>
                    <a:pt x="27" y="585"/>
                  </a:lnTo>
                  <a:lnTo>
                    <a:pt x="53" y="416"/>
                  </a:lnTo>
                  <a:lnTo>
                    <a:pt x="96" y="277"/>
                  </a:lnTo>
                  <a:lnTo>
                    <a:pt x="143" y="170"/>
                  </a:lnTo>
                  <a:lnTo>
                    <a:pt x="196" y="78"/>
                  </a:lnTo>
                  <a:lnTo>
                    <a:pt x="228" y="47"/>
                  </a:lnTo>
                  <a:lnTo>
                    <a:pt x="260" y="16"/>
                  </a:lnTo>
                  <a:lnTo>
                    <a:pt x="292" y="1"/>
                  </a:lnTo>
                  <a:lnTo>
                    <a:pt x="324" y="1"/>
                  </a:lnTo>
                  <a:lnTo>
                    <a:pt x="324" y="1"/>
                  </a:lnTo>
                  <a:lnTo>
                    <a:pt x="3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48;p34"/>
            <p:cNvSpPr/>
            <p:nvPr/>
          </p:nvSpPr>
          <p:spPr>
            <a:xfrm>
              <a:off x="-1025675" y="-17293275"/>
              <a:ext cx="187400" cy="2798400"/>
            </a:xfrm>
            <a:custGeom>
              <a:avLst/>
              <a:gdLst/>
              <a:ahLst/>
              <a:cxnLst/>
              <a:rect l="l" t="t" r="r" b="b"/>
              <a:pathLst>
                <a:path w="7496" h="111936" fill="none" extrusionOk="0">
                  <a:moveTo>
                    <a:pt x="5119" y="111935"/>
                  </a:moveTo>
                  <a:lnTo>
                    <a:pt x="5119" y="111935"/>
                  </a:lnTo>
                  <a:lnTo>
                    <a:pt x="5241" y="111213"/>
                  </a:lnTo>
                  <a:lnTo>
                    <a:pt x="5353" y="110491"/>
                  </a:lnTo>
                  <a:lnTo>
                    <a:pt x="5464" y="109738"/>
                  </a:lnTo>
                  <a:lnTo>
                    <a:pt x="5570" y="109001"/>
                  </a:lnTo>
                  <a:lnTo>
                    <a:pt x="5570" y="109001"/>
                  </a:lnTo>
                  <a:lnTo>
                    <a:pt x="5713" y="107726"/>
                  </a:lnTo>
                  <a:lnTo>
                    <a:pt x="5846" y="106435"/>
                  </a:lnTo>
                  <a:lnTo>
                    <a:pt x="5968" y="105145"/>
                  </a:lnTo>
                  <a:lnTo>
                    <a:pt x="6085" y="103854"/>
                  </a:lnTo>
                  <a:lnTo>
                    <a:pt x="6191" y="102548"/>
                  </a:lnTo>
                  <a:lnTo>
                    <a:pt x="6286" y="101227"/>
                  </a:lnTo>
                  <a:lnTo>
                    <a:pt x="6371" y="99921"/>
                  </a:lnTo>
                  <a:lnTo>
                    <a:pt x="6445" y="98600"/>
                  </a:lnTo>
                  <a:lnTo>
                    <a:pt x="6514" y="97279"/>
                  </a:lnTo>
                  <a:lnTo>
                    <a:pt x="6573" y="95942"/>
                  </a:lnTo>
                  <a:lnTo>
                    <a:pt x="6615" y="94621"/>
                  </a:lnTo>
                  <a:lnTo>
                    <a:pt x="6658" y="93284"/>
                  </a:lnTo>
                  <a:lnTo>
                    <a:pt x="6684" y="91948"/>
                  </a:lnTo>
                  <a:lnTo>
                    <a:pt x="6700" y="90611"/>
                  </a:lnTo>
                  <a:lnTo>
                    <a:pt x="6711" y="89259"/>
                  </a:lnTo>
                  <a:lnTo>
                    <a:pt x="6705" y="87923"/>
                  </a:lnTo>
                  <a:lnTo>
                    <a:pt x="6705" y="87923"/>
                  </a:lnTo>
                  <a:lnTo>
                    <a:pt x="7352" y="16885"/>
                  </a:lnTo>
                  <a:lnTo>
                    <a:pt x="7352" y="16885"/>
                  </a:lnTo>
                  <a:lnTo>
                    <a:pt x="7427" y="8343"/>
                  </a:lnTo>
                  <a:lnTo>
                    <a:pt x="7496" y="1"/>
                  </a:lnTo>
                  <a:lnTo>
                    <a:pt x="7496" y="1"/>
                  </a:lnTo>
                  <a:lnTo>
                    <a:pt x="7230" y="1122"/>
                  </a:lnTo>
                  <a:lnTo>
                    <a:pt x="6976" y="2259"/>
                  </a:lnTo>
                  <a:lnTo>
                    <a:pt x="6726" y="3412"/>
                  </a:lnTo>
                  <a:lnTo>
                    <a:pt x="6488" y="4579"/>
                  </a:lnTo>
                  <a:lnTo>
                    <a:pt x="6260" y="5762"/>
                  </a:lnTo>
                  <a:lnTo>
                    <a:pt x="6042" y="6976"/>
                  </a:lnTo>
                  <a:lnTo>
                    <a:pt x="5830" y="8189"/>
                  </a:lnTo>
                  <a:lnTo>
                    <a:pt x="5623" y="9418"/>
                  </a:lnTo>
                  <a:lnTo>
                    <a:pt x="5427" y="10663"/>
                  </a:lnTo>
                  <a:lnTo>
                    <a:pt x="5241" y="11923"/>
                  </a:lnTo>
                  <a:lnTo>
                    <a:pt x="5066" y="13182"/>
                  </a:lnTo>
                  <a:lnTo>
                    <a:pt x="4891" y="14457"/>
                  </a:lnTo>
                  <a:lnTo>
                    <a:pt x="4732" y="15748"/>
                  </a:lnTo>
                  <a:lnTo>
                    <a:pt x="4578" y="17038"/>
                  </a:lnTo>
                  <a:lnTo>
                    <a:pt x="4430" y="18329"/>
                  </a:lnTo>
                  <a:lnTo>
                    <a:pt x="4292" y="19635"/>
                  </a:lnTo>
                  <a:lnTo>
                    <a:pt x="4292" y="19635"/>
                  </a:lnTo>
                  <a:lnTo>
                    <a:pt x="4180" y="20756"/>
                  </a:lnTo>
                  <a:lnTo>
                    <a:pt x="4069" y="21893"/>
                  </a:lnTo>
                  <a:lnTo>
                    <a:pt x="3968" y="23015"/>
                  </a:lnTo>
                  <a:lnTo>
                    <a:pt x="3867" y="24151"/>
                  </a:lnTo>
                  <a:lnTo>
                    <a:pt x="3772" y="25288"/>
                  </a:lnTo>
                  <a:lnTo>
                    <a:pt x="3687" y="26425"/>
                  </a:lnTo>
                  <a:lnTo>
                    <a:pt x="3602" y="27562"/>
                  </a:lnTo>
                  <a:lnTo>
                    <a:pt x="3517" y="28714"/>
                  </a:lnTo>
                  <a:lnTo>
                    <a:pt x="3443" y="29851"/>
                  </a:lnTo>
                  <a:lnTo>
                    <a:pt x="3369" y="31003"/>
                  </a:lnTo>
                  <a:lnTo>
                    <a:pt x="3300" y="32140"/>
                  </a:lnTo>
                  <a:lnTo>
                    <a:pt x="3231" y="33292"/>
                  </a:lnTo>
                  <a:lnTo>
                    <a:pt x="3167" y="34445"/>
                  </a:lnTo>
                  <a:lnTo>
                    <a:pt x="3109" y="35597"/>
                  </a:lnTo>
                  <a:lnTo>
                    <a:pt x="2998" y="37917"/>
                  </a:lnTo>
                  <a:lnTo>
                    <a:pt x="2902" y="40236"/>
                  </a:lnTo>
                  <a:lnTo>
                    <a:pt x="2807" y="42556"/>
                  </a:lnTo>
                  <a:lnTo>
                    <a:pt x="2727" y="44876"/>
                  </a:lnTo>
                  <a:lnTo>
                    <a:pt x="2648" y="47211"/>
                  </a:lnTo>
                  <a:lnTo>
                    <a:pt x="2579" y="49531"/>
                  </a:lnTo>
                  <a:lnTo>
                    <a:pt x="2515" y="51866"/>
                  </a:lnTo>
                  <a:lnTo>
                    <a:pt x="2388" y="56521"/>
                  </a:lnTo>
                  <a:lnTo>
                    <a:pt x="2388" y="56521"/>
                  </a:lnTo>
                  <a:lnTo>
                    <a:pt x="2255" y="61191"/>
                  </a:lnTo>
                  <a:lnTo>
                    <a:pt x="2191" y="63527"/>
                  </a:lnTo>
                  <a:lnTo>
                    <a:pt x="2117" y="65862"/>
                  </a:lnTo>
                  <a:lnTo>
                    <a:pt x="2038" y="68197"/>
                  </a:lnTo>
                  <a:lnTo>
                    <a:pt x="1953" y="70517"/>
                  </a:lnTo>
                  <a:lnTo>
                    <a:pt x="1862" y="72836"/>
                  </a:lnTo>
                  <a:lnTo>
                    <a:pt x="1762" y="75156"/>
                  </a:lnTo>
                  <a:lnTo>
                    <a:pt x="1645" y="77476"/>
                  </a:lnTo>
                  <a:lnTo>
                    <a:pt x="1587" y="78628"/>
                  </a:lnTo>
                  <a:lnTo>
                    <a:pt x="1518" y="79781"/>
                  </a:lnTo>
                  <a:lnTo>
                    <a:pt x="1454" y="80933"/>
                  </a:lnTo>
                  <a:lnTo>
                    <a:pt x="1380" y="82085"/>
                  </a:lnTo>
                  <a:lnTo>
                    <a:pt x="1306" y="83237"/>
                  </a:lnTo>
                  <a:lnTo>
                    <a:pt x="1226" y="84374"/>
                  </a:lnTo>
                  <a:lnTo>
                    <a:pt x="1141" y="85511"/>
                  </a:lnTo>
                  <a:lnTo>
                    <a:pt x="1056" y="86648"/>
                  </a:lnTo>
                  <a:lnTo>
                    <a:pt x="966" y="87785"/>
                  </a:lnTo>
                  <a:lnTo>
                    <a:pt x="865" y="88921"/>
                  </a:lnTo>
                  <a:lnTo>
                    <a:pt x="764" y="90058"/>
                  </a:lnTo>
                  <a:lnTo>
                    <a:pt x="658" y="91180"/>
                  </a:lnTo>
                  <a:lnTo>
                    <a:pt x="547" y="92301"/>
                  </a:lnTo>
                  <a:lnTo>
                    <a:pt x="436" y="93423"/>
                  </a:lnTo>
                  <a:lnTo>
                    <a:pt x="436" y="93423"/>
                  </a:lnTo>
                  <a:lnTo>
                    <a:pt x="367" y="93899"/>
                  </a:lnTo>
                  <a:lnTo>
                    <a:pt x="308" y="94375"/>
                  </a:lnTo>
                  <a:lnTo>
                    <a:pt x="250" y="94852"/>
                  </a:lnTo>
                  <a:lnTo>
                    <a:pt x="202" y="95343"/>
                  </a:lnTo>
                  <a:lnTo>
                    <a:pt x="160" y="95835"/>
                  </a:lnTo>
                  <a:lnTo>
                    <a:pt x="117" y="96326"/>
                  </a:lnTo>
                  <a:lnTo>
                    <a:pt x="86" y="96833"/>
                  </a:lnTo>
                  <a:lnTo>
                    <a:pt x="59" y="97325"/>
                  </a:lnTo>
                  <a:lnTo>
                    <a:pt x="38" y="97832"/>
                  </a:lnTo>
                  <a:lnTo>
                    <a:pt x="17" y="98339"/>
                  </a:lnTo>
                  <a:lnTo>
                    <a:pt x="6" y="98846"/>
                  </a:lnTo>
                  <a:lnTo>
                    <a:pt x="1" y="99353"/>
                  </a:lnTo>
                  <a:lnTo>
                    <a:pt x="1" y="99860"/>
                  </a:lnTo>
                  <a:lnTo>
                    <a:pt x="6" y="100367"/>
                  </a:lnTo>
                  <a:lnTo>
                    <a:pt x="17" y="100874"/>
                  </a:lnTo>
                  <a:lnTo>
                    <a:pt x="32" y="101381"/>
                  </a:lnTo>
                  <a:lnTo>
                    <a:pt x="32" y="101381"/>
                  </a:lnTo>
                  <a:lnTo>
                    <a:pt x="64" y="101780"/>
                  </a:lnTo>
                  <a:lnTo>
                    <a:pt x="101" y="102164"/>
                  </a:lnTo>
                  <a:lnTo>
                    <a:pt x="149" y="102533"/>
                  </a:lnTo>
                  <a:lnTo>
                    <a:pt x="202" y="102902"/>
                  </a:lnTo>
                  <a:lnTo>
                    <a:pt x="261" y="103255"/>
                  </a:lnTo>
                  <a:lnTo>
                    <a:pt x="324" y="103608"/>
                  </a:lnTo>
                  <a:lnTo>
                    <a:pt x="393" y="103946"/>
                  </a:lnTo>
                  <a:lnTo>
                    <a:pt x="467" y="104269"/>
                  </a:lnTo>
                  <a:lnTo>
                    <a:pt x="547" y="104592"/>
                  </a:lnTo>
                  <a:lnTo>
                    <a:pt x="632" y="104899"/>
                  </a:lnTo>
                  <a:lnTo>
                    <a:pt x="722" y="105206"/>
                  </a:lnTo>
                  <a:lnTo>
                    <a:pt x="812" y="105498"/>
                  </a:lnTo>
                  <a:lnTo>
                    <a:pt x="913" y="105790"/>
                  </a:lnTo>
                  <a:lnTo>
                    <a:pt x="1014" y="106066"/>
                  </a:lnTo>
                  <a:lnTo>
                    <a:pt x="1120" y="106343"/>
                  </a:lnTo>
                  <a:lnTo>
                    <a:pt x="1226" y="106604"/>
                  </a:lnTo>
                  <a:lnTo>
                    <a:pt x="1337" y="106850"/>
                  </a:lnTo>
                  <a:lnTo>
                    <a:pt x="1454" y="107111"/>
                  </a:lnTo>
                  <a:lnTo>
                    <a:pt x="1571" y="107342"/>
                  </a:lnTo>
                  <a:lnTo>
                    <a:pt x="1687" y="107587"/>
                  </a:lnTo>
                  <a:lnTo>
                    <a:pt x="1937" y="108033"/>
                  </a:lnTo>
                  <a:lnTo>
                    <a:pt x="2186" y="108463"/>
                  </a:lnTo>
                  <a:lnTo>
                    <a:pt x="2441" y="108862"/>
                  </a:lnTo>
                  <a:lnTo>
                    <a:pt x="2701" y="109247"/>
                  </a:lnTo>
                  <a:lnTo>
                    <a:pt x="2960" y="109615"/>
                  </a:lnTo>
                  <a:lnTo>
                    <a:pt x="3220" y="109969"/>
                  </a:lnTo>
                  <a:lnTo>
                    <a:pt x="3220" y="109969"/>
                  </a:lnTo>
                  <a:lnTo>
                    <a:pt x="3448" y="110245"/>
                  </a:lnTo>
                  <a:lnTo>
                    <a:pt x="3677" y="110537"/>
                  </a:lnTo>
                  <a:lnTo>
                    <a:pt x="3910" y="110798"/>
                  </a:lnTo>
                  <a:lnTo>
                    <a:pt x="4149" y="111059"/>
                  </a:lnTo>
                  <a:lnTo>
                    <a:pt x="4387" y="111305"/>
                  </a:lnTo>
                  <a:lnTo>
                    <a:pt x="4631" y="111536"/>
                  </a:lnTo>
                  <a:lnTo>
                    <a:pt x="4875" y="111751"/>
                  </a:lnTo>
                  <a:lnTo>
                    <a:pt x="5119" y="1119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49;p34"/>
            <p:cNvSpPr/>
            <p:nvPr/>
          </p:nvSpPr>
          <p:spPr>
            <a:xfrm>
              <a:off x="-894650" y="-17567500"/>
              <a:ext cx="148675" cy="3086825"/>
            </a:xfrm>
            <a:custGeom>
              <a:avLst/>
              <a:gdLst/>
              <a:ahLst/>
              <a:cxnLst/>
              <a:rect l="l" t="t" r="r" b="b"/>
              <a:pathLst>
                <a:path w="5947" h="123473" fill="none" extrusionOk="0">
                  <a:moveTo>
                    <a:pt x="1310" y="123472"/>
                  </a:moveTo>
                  <a:lnTo>
                    <a:pt x="1310" y="123472"/>
                  </a:lnTo>
                  <a:lnTo>
                    <a:pt x="1517" y="123457"/>
                  </a:lnTo>
                  <a:lnTo>
                    <a:pt x="1719" y="123426"/>
                  </a:lnTo>
                  <a:lnTo>
                    <a:pt x="1915" y="123350"/>
                  </a:lnTo>
                  <a:lnTo>
                    <a:pt x="2111" y="123242"/>
                  </a:lnTo>
                  <a:lnTo>
                    <a:pt x="2308" y="123104"/>
                  </a:lnTo>
                  <a:lnTo>
                    <a:pt x="2403" y="123012"/>
                  </a:lnTo>
                  <a:lnTo>
                    <a:pt x="2499" y="122919"/>
                  </a:lnTo>
                  <a:lnTo>
                    <a:pt x="2589" y="122812"/>
                  </a:lnTo>
                  <a:lnTo>
                    <a:pt x="2679" y="122704"/>
                  </a:lnTo>
                  <a:lnTo>
                    <a:pt x="2774" y="122581"/>
                  </a:lnTo>
                  <a:lnTo>
                    <a:pt x="2865" y="122459"/>
                  </a:lnTo>
                  <a:lnTo>
                    <a:pt x="2865" y="122459"/>
                  </a:lnTo>
                  <a:lnTo>
                    <a:pt x="2965" y="122105"/>
                  </a:lnTo>
                  <a:lnTo>
                    <a:pt x="3066" y="121752"/>
                  </a:lnTo>
                  <a:lnTo>
                    <a:pt x="3167" y="121383"/>
                  </a:lnTo>
                  <a:lnTo>
                    <a:pt x="3262" y="121014"/>
                  </a:lnTo>
                  <a:lnTo>
                    <a:pt x="3448" y="120262"/>
                  </a:lnTo>
                  <a:lnTo>
                    <a:pt x="3623" y="119493"/>
                  </a:lnTo>
                  <a:lnTo>
                    <a:pt x="3782" y="118710"/>
                  </a:lnTo>
                  <a:lnTo>
                    <a:pt x="3936" y="117896"/>
                  </a:lnTo>
                  <a:lnTo>
                    <a:pt x="4079" y="117082"/>
                  </a:lnTo>
                  <a:lnTo>
                    <a:pt x="4207" y="116252"/>
                  </a:lnTo>
                  <a:lnTo>
                    <a:pt x="4207" y="116252"/>
                  </a:lnTo>
                  <a:lnTo>
                    <a:pt x="4286" y="115699"/>
                  </a:lnTo>
                  <a:lnTo>
                    <a:pt x="4360" y="115146"/>
                  </a:lnTo>
                  <a:lnTo>
                    <a:pt x="4435" y="114593"/>
                  </a:lnTo>
                  <a:lnTo>
                    <a:pt x="4504" y="114024"/>
                  </a:lnTo>
                  <a:lnTo>
                    <a:pt x="4567" y="113471"/>
                  </a:lnTo>
                  <a:lnTo>
                    <a:pt x="4626" y="112903"/>
                  </a:lnTo>
                  <a:lnTo>
                    <a:pt x="4684" y="112334"/>
                  </a:lnTo>
                  <a:lnTo>
                    <a:pt x="4737" y="111751"/>
                  </a:lnTo>
                  <a:lnTo>
                    <a:pt x="4737" y="111751"/>
                  </a:lnTo>
                  <a:lnTo>
                    <a:pt x="4779" y="110644"/>
                  </a:lnTo>
                  <a:lnTo>
                    <a:pt x="4779" y="110644"/>
                  </a:lnTo>
                  <a:lnTo>
                    <a:pt x="4891" y="107357"/>
                  </a:lnTo>
                  <a:lnTo>
                    <a:pt x="4997" y="104085"/>
                  </a:lnTo>
                  <a:lnTo>
                    <a:pt x="5092" y="100797"/>
                  </a:lnTo>
                  <a:lnTo>
                    <a:pt x="5188" y="97509"/>
                  </a:lnTo>
                  <a:lnTo>
                    <a:pt x="5273" y="94237"/>
                  </a:lnTo>
                  <a:lnTo>
                    <a:pt x="5347" y="90949"/>
                  </a:lnTo>
                  <a:lnTo>
                    <a:pt x="5421" y="87662"/>
                  </a:lnTo>
                  <a:lnTo>
                    <a:pt x="5490" y="84389"/>
                  </a:lnTo>
                  <a:lnTo>
                    <a:pt x="5490" y="84389"/>
                  </a:lnTo>
                  <a:lnTo>
                    <a:pt x="5628" y="72329"/>
                  </a:lnTo>
                  <a:lnTo>
                    <a:pt x="5692" y="66292"/>
                  </a:lnTo>
                  <a:lnTo>
                    <a:pt x="5755" y="60270"/>
                  </a:lnTo>
                  <a:lnTo>
                    <a:pt x="5808" y="54232"/>
                  </a:lnTo>
                  <a:lnTo>
                    <a:pt x="5862" y="48210"/>
                  </a:lnTo>
                  <a:lnTo>
                    <a:pt x="5904" y="42172"/>
                  </a:lnTo>
                  <a:lnTo>
                    <a:pt x="5941" y="36134"/>
                  </a:lnTo>
                  <a:lnTo>
                    <a:pt x="5941" y="36134"/>
                  </a:lnTo>
                  <a:lnTo>
                    <a:pt x="5946" y="31618"/>
                  </a:lnTo>
                  <a:lnTo>
                    <a:pt x="5946" y="27101"/>
                  </a:lnTo>
                  <a:lnTo>
                    <a:pt x="5936" y="18068"/>
                  </a:lnTo>
                  <a:lnTo>
                    <a:pt x="5915" y="9034"/>
                  </a:lnTo>
                  <a:lnTo>
                    <a:pt x="5893" y="1"/>
                  </a:lnTo>
                  <a:lnTo>
                    <a:pt x="5893" y="1"/>
                  </a:lnTo>
                  <a:lnTo>
                    <a:pt x="5665" y="508"/>
                  </a:lnTo>
                  <a:lnTo>
                    <a:pt x="5437" y="1015"/>
                  </a:lnTo>
                  <a:lnTo>
                    <a:pt x="5220" y="1537"/>
                  </a:lnTo>
                  <a:lnTo>
                    <a:pt x="5002" y="2075"/>
                  </a:lnTo>
                  <a:lnTo>
                    <a:pt x="4785" y="2628"/>
                  </a:lnTo>
                  <a:lnTo>
                    <a:pt x="4578" y="3181"/>
                  </a:lnTo>
                  <a:lnTo>
                    <a:pt x="4371" y="3749"/>
                  </a:lnTo>
                  <a:lnTo>
                    <a:pt x="4164" y="4333"/>
                  </a:lnTo>
                  <a:lnTo>
                    <a:pt x="3968" y="4932"/>
                  </a:lnTo>
                  <a:lnTo>
                    <a:pt x="3772" y="5531"/>
                  </a:lnTo>
                  <a:lnTo>
                    <a:pt x="3575" y="6131"/>
                  </a:lnTo>
                  <a:lnTo>
                    <a:pt x="3390" y="6761"/>
                  </a:lnTo>
                  <a:lnTo>
                    <a:pt x="3204" y="7390"/>
                  </a:lnTo>
                  <a:lnTo>
                    <a:pt x="3024" y="8020"/>
                  </a:lnTo>
                  <a:lnTo>
                    <a:pt x="2843" y="8666"/>
                  </a:lnTo>
                  <a:lnTo>
                    <a:pt x="2668" y="9326"/>
                  </a:lnTo>
                  <a:lnTo>
                    <a:pt x="2668" y="9326"/>
                  </a:lnTo>
                  <a:lnTo>
                    <a:pt x="2637" y="13874"/>
                  </a:lnTo>
                  <a:lnTo>
                    <a:pt x="2599" y="18482"/>
                  </a:lnTo>
                  <a:lnTo>
                    <a:pt x="2557" y="23168"/>
                  </a:lnTo>
                  <a:lnTo>
                    <a:pt x="2509" y="27900"/>
                  </a:lnTo>
                  <a:lnTo>
                    <a:pt x="2509" y="27900"/>
                  </a:lnTo>
                  <a:lnTo>
                    <a:pt x="2292" y="48133"/>
                  </a:lnTo>
                  <a:lnTo>
                    <a:pt x="2090" y="66983"/>
                  </a:lnTo>
                  <a:lnTo>
                    <a:pt x="1905" y="84036"/>
                  </a:lnTo>
                  <a:lnTo>
                    <a:pt x="1745" y="98907"/>
                  </a:lnTo>
                  <a:lnTo>
                    <a:pt x="1745" y="98907"/>
                  </a:lnTo>
                  <a:lnTo>
                    <a:pt x="1745" y="100275"/>
                  </a:lnTo>
                  <a:lnTo>
                    <a:pt x="1729" y="101626"/>
                  </a:lnTo>
                  <a:lnTo>
                    <a:pt x="1703" y="102978"/>
                  </a:lnTo>
                  <a:lnTo>
                    <a:pt x="1671" y="104315"/>
                  </a:lnTo>
                  <a:lnTo>
                    <a:pt x="1623" y="105667"/>
                  </a:lnTo>
                  <a:lnTo>
                    <a:pt x="1570" y="107003"/>
                  </a:lnTo>
                  <a:lnTo>
                    <a:pt x="1507" y="108340"/>
                  </a:lnTo>
                  <a:lnTo>
                    <a:pt x="1432" y="109677"/>
                  </a:lnTo>
                  <a:lnTo>
                    <a:pt x="1348" y="111013"/>
                  </a:lnTo>
                  <a:lnTo>
                    <a:pt x="1252" y="112334"/>
                  </a:lnTo>
                  <a:lnTo>
                    <a:pt x="1146" y="113640"/>
                  </a:lnTo>
                  <a:lnTo>
                    <a:pt x="1029" y="114961"/>
                  </a:lnTo>
                  <a:lnTo>
                    <a:pt x="907" y="116252"/>
                  </a:lnTo>
                  <a:lnTo>
                    <a:pt x="769" y="117558"/>
                  </a:lnTo>
                  <a:lnTo>
                    <a:pt x="626" y="118848"/>
                  </a:lnTo>
                  <a:lnTo>
                    <a:pt x="472" y="120123"/>
                  </a:lnTo>
                  <a:lnTo>
                    <a:pt x="472" y="120123"/>
                  </a:lnTo>
                  <a:lnTo>
                    <a:pt x="361" y="120845"/>
                  </a:lnTo>
                  <a:lnTo>
                    <a:pt x="250" y="121583"/>
                  </a:lnTo>
                  <a:lnTo>
                    <a:pt x="128" y="122290"/>
                  </a:lnTo>
                  <a:lnTo>
                    <a:pt x="0" y="122996"/>
                  </a:lnTo>
                  <a:lnTo>
                    <a:pt x="0" y="122996"/>
                  </a:lnTo>
                  <a:lnTo>
                    <a:pt x="165" y="123104"/>
                  </a:lnTo>
                  <a:lnTo>
                    <a:pt x="329" y="123196"/>
                  </a:lnTo>
                  <a:lnTo>
                    <a:pt x="494" y="123273"/>
                  </a:lnTo>
                  <a:lnTo>
                    <a:pt x="658" y="123350"/>
                  </a:lnTo>
                  <a:lnTo>
                    <a:pt x="822" y="123411"/>
                  </a:lnTo>
                  <a:lnTo>
                    <a:pt x="987" y="123442"/>
                  </a:lnTo>
                  <a:lnTo>
                    <a:pt x="1151" y="123472"/>
                  </a:lnTo>
                  <a:lnTo>
                    <a:pt x="1310" y="123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0;p34"/>
            <p:cNvSpPr/>
            <p:nvPr/>
          </p:nvSpPr>
          <p:spPr>
            <a:xfrm>
              <a:off x="-745875" y="-17585150"/>
              <a:ext cx="825" cy="14225"/>
            </a:xfrm>
            <a:custGeom>
              <a:avLst/>
              <a:gdLst/>
              <a:ahLst/>
              <a:cxnLst/>
              <a:rect l="l" t="t" r="r" b="b"/>
              <a:pathLst>
                <a:path w="33" h="569" extrusionOk="0">
                  <a:moveTo>
                    <a:pt x="1" y="0"/>
                  </a:moveTo>
                  <a:lnTo>
                    <a:pt x="6" y="569"/>
                  </a:lnTo>
                  <a:lnTo>
                    <a:pt x="33" y="507"/>
                  </a:ln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1;p34"/>
            <p:cNvSpPr/>
            <p:nvPr/>
          </p:nvSpPr>
          <p:spPr>
            <a:xfrm>
              <a:off x="-745875" y="-17585150"/>
              <a:ext cx="825" cy="14225"/>
            </a:xfrm>
            <a:custGeom>
              <a:avLst/>
              <a:gdLst/>
              <a:ahLst/>
              <a:cxnLst/>
              <a:rect l="l" t="t" r="r" b="b"/>
              <a:pathLst>
                <a:path w="33" h="569" fill="none" extrusionOk="0">
                  <a:moveTo>
                    <a:pt x="6" y="569"/>
                  </a:moveTo>
                  <a:lnTo>
                    <a:pt x="6" y="569"/>
                  </a:lnTo>
                  <a:lnTo>
                    <a:pt x="33" y="507"/>
                  </a:lnTo>
                  <a:lnTo>
                    <a:pt x="1" y="0"/>
                  </a:lnTo>
                  <a:lnTo>
                    <a:pt x="1" y="0"/>
                  </a:lnTo>
                  <a:lnTo>
                    <a:pt x="6" y="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2;p34"/>
            <p:cNvSpPr/>
            <p:nvPr/>
          </p:nvSpPr>
          <p:spPr>
            <a:xfrm>
              <a:off x="-747450" y="-17611650"/>
              <a:ext cx="1750" cy="44175"/>
            </a:xfrm>
            <a:custGeom>
              <a:avLst/>
              <a:gdLst/>
              <a:ahLst/>
              <a:cxnLst/>
              <a:rect l="l" t="t" r="r" b="b"/>
              <a:pathLst>
                <a:path w="70" h="1767" extrusionOk="0">
                  <a:moveTo>
                    <a:pt x="0" y="0"/>
                  </a:moveTo>
                  <a:lnTo>
                    <a:pt x="5" y="1767"/>
                  </a:lnTo>
                  <a:lnTo>
                    <a:pt x="69" y="1629"/>
                  </a:lnTo>
                  <a:lnTo>
                    <a:pt x="64" y="1060"/>
                  </a:lnTo>
                  <a:lnTo>
                    <a:pt x="0" y="0"/>
                  </a:lnTo>
                  <a:close/>
                </a:path>
              </a:pathLst>
            </a:custGeom>
            <a:solidFill>
              <a:srgbClr val="CCA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3;p34"/>
            <p:cNvSpPr/>
            <p:nvPr/>
          </p:nvSpPr>
          <p:spPr>
            <a:xfrm>
              <a:off x="-747450" y="-17611650"/>
              <a:ext cx="1750" cy="44175"/>
            </a:xfrm>
            <a:custGeom>
              <a:avLst/>
              <a:gdLst/>
              <a:ahLst/>
              <a:cxnLst/>
              <a:rect l="l" t="t" r="r" b="b"/>
              <a:pathLst>
                <a:path w="70" h="1767" fill="none" extrusionOk="0">
                  <a:moveTo>
                    <a:pt x="5" y="1767"/>
                  </a:moveTo>
                  <a:lnTo>
                    <a:pt x="5" y="1767"/>
                  </a:lnTo>
                  <a:lnTo>
                    <a:pt x="69" y="1629"/>
                  </a:lnTo>
                  <a:lnTo>
                    <a:pt x="69" y="1629"/>
                  </a:lnTo>
                  <a:lnTo>
                    <a:pt x="64" y="1060"/>
                  </a:lnTo>
                  <a:lnTo>
                    <a:pt x="0" y="0"/>
                  </a:lnTo>
                  <a:lnTo>
                    <a:pt x="0" y="0"/>
                  </a:lnTo>
                  <a:lnTo>
                    <a:pt x="5" y="17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4;p34"/>
            <p:cNvSpPr/>
            <p:nvPr/>
          </p:nvSpPr>
          <p:spPr>
            <a:xfrm>
              <a:off x="-1259450" y="-14860550"/>
              <a:ext cx="466400" cy="1350800"/>
            </a:xfrm>
            <a:custGeom>
              <a:avLst/>
              <a:gdLst/>
              <a:ahLst/>
              <a:cxnLst/>
              <a:rect l="l" t="t" r="r" b="b"/>
              <a:pathLst>
                <a:path w="18656" h="54032" extrusionOk="0">
                  <a:moveTo>
                    <a:pt x="9330" y="1"/>
                  </a:moveTo>
                  <a:lnTo>
                    <a:pt x="9086" y="16"/>
                  </a:lnTo>
                  <a:lnTo>
                    <a:pt x="8848" y="47"/>
                  </a:lnTo>
                  <a:lnTo>
                    <a:pt x="8609" y="77"/>
                  </a:lnTo>
                  <a:lnTo>
                    <a:pt x="8376" y="139"/>
                  </a:lnTo>
                  <a:lnTo>
                    <a:pt x="8142" y="216"/>
                  </a:lnTo>
                  <a:lnTo>
                    <a:pt x="7909" y="323"/>
                  </a:lnTo>
                  <a:lnTo>
                    <a:pt x="7676" y="431"/>
                  </a:lnTo>
                  <a:lnTo>
                    <a:pt x="7447" y="554"/>
                  </a:lnTo>
                  <a:lnTo>
                    <a:pt x="7219" y="692"/>
                  </a:lnTo>
                  <a:lnTo>
                    <a:pt x="6997" y="861"/>
                  </a:lnTo>
                  <a:lnTo>
                    <a:pt x="6774" y="1030"/>
                  </a:lnTo>
                  <a:lnTo>
                    <a:pt x="6556" y="1214"/>
                  </a:lnTo>
                  <a:lnTo>
                    <a:pt x="6339" y="1429"/>
                  </a:lnTo>
                  <a:lnTo>
                    <a:pt x="6121" y="1644"/>
                  </a:lnTo>
                  <a:lnTo>
                    <a:pt x="5909" y="1875"/>
                  </a:lnTo>
                  <a:lnTo>
                    <a:pt x="5697" y="2136"/>
                  </a:lnTo>
                  <a:lnTo>
                    <a:pt x="5490" y="2397"/>
                  </a:lnTo>
                  <a:lnTo>
                    <a:pt x="5283" y="2674"/>
                  </a:lnTo>
                  <a:lnTo>
                    <a:pt x="5082" y="2966"/>
                  </a:lnTo>
                  <a:lnTo>
                    <a:pt x="4880" y="3273"/>
                  </a:lnTo>
                  <a:lnTo>
                    <a:pt x="4684" y="3580"/>
                  </a:lnTo>
                  <a:lnTo>
                    <a:pt x="4493" y="3918"/>
                  </a:lnTo>
                  <a:lnTo>
                    <a:pt x="4302" y="4256"/>
                  </a:lnTo>
                  <a:lnTo>
                    <a:pt x="4111" y="4625"/>
                  </a:lnTo>
                  <a:lnTo>
                    <a:pt x="3931" y="4994"/>
                  </a:lnTo>
                  <a:lnTo>
                    <a:pt x="3745" y="5378"/>
                  </a:lnTo>
                  <a:lnTo>
                    <a:pt x="3570" y="5762"/>
                  </a:lnTo>
                  <a:lnTo>
                    <a:pt x="3395" y="6176"/>
                  </a:lnTo>
                  <a:lnTo>
                    <a:pt x="3225" y="6591"/>
                  </a:lnTo>
                  <a:lnTo>
                    <a:pt x="3055" y="7021"/>
                  </a:lnTo>
                  <a:lnTo>
                    <a:pt x="2891" y="7467"/>
                  </a:lnTo>
                  <a:lnTo>
                    <a:pt x="2732" y="7912"/>
                  </a:lnTo>
                  <a:lnTo>
                    <a:pt x="2578" y="8389"/>
                  </a:lnTo>
                  <a:lnTo>
                    <a:pt x="2424" y="8850"/>
                  </a:lnTo>
                  <a:lnTo>
                    <a:pt x="2276" y="9341"/>
                  </a:lnTo>
                  <a:lnTo>
                    <a:pt x="2133" y="9833"/>
                  </a:lnTo>
                  <a:lnTo>
                    <a:pt x="1989" y="10340"/>
                  </a:lnTo>
                  <a:lnTo>
                    <a:pt x="1851" y="10862"/>
                  </a:lnTo>
                  <a:lnTo>
                    <a:pt x="1724" y="11384"/>
                  </a:lnTo>
                  <a:lnTo>
                    <a:pt x="1592" y="11922"/>
                  </a:lnTo>
                  <a:lnTo>
                    <a:pt x="1470" y="12460"/>
                  </a:lnTo>
                  <a:lnTo>
                    <a:pt x="1353" y="13013"/>
                  </a:lnTo>
                  <a:lnTo>
                    <a:pt x="1236" y="13581"/>
                  </a:lnTo>
                  <a:lnTo>
                    <a:pt x="1125" y="14150"/>
                  </a:lnTo>
                  <a:lnTo>
                    <a:pt x="1019" y="14718"/>
                  </a:lnTo>
                  <a:lnTo>
                    <a:pt x="923" y="15302"/>
                  </a:lnTo>
                  <a:lnTo>
                    <a:pt x="822" y="15901"/>
                  </a:lnTo>
                  <a:lnTo>
                    <a:pt x="732" y="16500"/>
                  </a:lnTo>
                  <a:lnTo>
                    <a:pt x="647" y="17115"/>
                  </a:lnTo>
                  <a:lnTo>
                    <a:pt x="568" y="17729"/>
                  </a:lnTo>
                  <a:lnTo>
                    <a:pt x="488" y="18359"/>
                  </a:lnTo>
                  <a:lnTo>
                    <a:pt x="419" y="18989"/>
                  </a:lnTo>
                  <a:lnTo>
                    <a:pt x="356" y="19619"/>
                  </a:lnTo>
                  <a:lnTo>
                    <a:pt x="292" y="20264"/>
                  </a:lnTo>
                  <a:lnTo>
                    <a:pt x="239" y="20925"/>
                  </a:lnTo>
                  <a:lnTo>
                    <a:pt x="191" y="21570"/>
                  </a:lnTo>
                  <a:lnTo>
                    <a:pt x="149" y="22246"/>
                  </a:lnTo>
                  <a:lnTo>
                    <a:pt x="106" y="22907"/>
                  </a:lnTo>
                  <a:lnTo>
                    <a:pt x="74" y="23583"/>
                  </a:lnTo>
                  <a:lnTo>
                    <a:pt x="48" y="24259"/>
                  </a:lnTo>
                  <a:lnTo>
                    <a:pt x="27" y="24950"/>
                  </a:lnTo>
                  <a:lnTo>
                    <a:pt x="11" y="25626"/>
                  </a:lnTo>
                  <a:lnTo>
                    <a:pt x="6" y="26317"/>
                  </a:lnTo>
                  <a:lnTo>
                    <a:pt x="0" y="27024"/>
                  </a:lnTo>
                  <a:lnTo>
                    <a:pt x="6" y="27715"/>
                  </a:lnTo>
                  <a:lnTo>
                    <a:pt x="11" y="28407"/>
                  </a:lnTo>
                  <a:lnTo>
                    <a:pt x="27" y="29098"/>
                  </a:lnTo>
                  <a:lnTo>
                    <a:pt x="48" y="29789"/>
                  </a:lnTo>
                  <a:lnTo>
                    <a:pt x="74" y="30465"/>
                  </a:lnTo>
                  <a:lnTo>
                    <a:pt x="106" y="31141"/>
                  </a:lnTo>
                  <a:lnTo>
                    <a:pt x="149" y="31802"/>
                  </a:lnTo>
                  <a:lnTo>
                    <a:pt x="191" y="32462"/>
                  </a:lnTo>
                  <a:lnTo>
                    <a:pt x="239" y="33123"/>
                  </a:lnTo>
                  <a:lnTo>
                    <a:pt x="292" y="33768"/>
                  </a:lnTo>
                  <a:lnTo>
                    <a:pt x="356" y="34413"/>
                  </a:lnTo>
                  <a:lnTo>
                    <a:pt x="419" y="35059"/>
                  </a:lnTo>
                  <a:lnTo>
                    <a:pt x="488" y="35689"/>
                  </a:lnTo>
                  <a:lnTo>
                    <a:pt x="568" y="36318"/>
                  </a:lnTo>
                  <a:lnTo>
                    <a:pt x="647" y="36933"/>
                  </a:lnTo>
                  <a:lnTo>
                    <a:pt x="732" y="37532"/>
                  </a:lnTo>
                  <a:lnTo>
                    <a:pt x="822" y="38147"/>
                  </a:lnTo>
                  <a:lnTo>
                    <a:pt x="923" y="38730"/>
                  </a:lnTo>
                  <a:lnTo>
                    <a:pt x="1019" y="39314"/>
                  </a:lnTo>
                  <a:lnTo>
                    <a:pt x="1125" y="39898"/>
                  </a:lnTo>
                  <a:lnTo>
                    <a:pt x="1236" y="40466"/>
                  </a:lnTo>
                  <a:lnTo>
                    <a:pt x="1353" y="41035"/>
                  </a:lnTo>
                  <a:lnTo>
                    <a:pt x="1470" y="41588"/>
                  </a:lnTo>
                  <a:lnTo>
                    <a:pt x="1592" y="42126"/>
                  </a:lnTo>
                  <a:lnTo>
                    <a:pt x="1724" y="42663"/>
                  </a:lnTo>
                  <a:lnTo>
                    <a:pt x="1851" y="43186"/>
                  </a:lnTo>
                  <a:lnTo>
                    <a:pt x="1989" y="43708"/>
                  </a:lnTo>
                  <a:lnTo>
                    <a:pt x="2133" y="44200"/>
                  </a:lnTo>
                  <a:lnTo>
                    <a:pt x="2276" y="44707"/>
                  </a:lnTo>
                  <a:lnTo>
                    <a:pt x="2424" y="45183"/>
                  </a:lnTo>
                  <a:lnTo>
                    <a:pt x="2578" y="45659"/>
                  </a:lnTo>
                  <a:lnTo>
                    <a:pt x="2732" y="46120"/>
                  </a:lnTo>
                  <a:lnTo>
                    <a:pt x="2891" y="46581"/>
                  </a:lnTo>
                  <a:lnTo>
                    <a:pt x="3055" y="47026"/>
                  </a:lnTo>
                  <a:lnTo>
                    <a:pt x="3225" y="47457"/>
                  </a:lnTo>
                  <a:lnTo>
                    <a:pt x="3395" y="47871"/>
                  </a:lnTo>
                  <a:lnTo>
                    <a:pt x="3570" y="48271"/>
                  </a:lnTo>
                  <a:lnTo>
                    <a:pt x="3745" y="48670"/>
                  </a:lnTo>
                  <a:lnTo>
                    <a:pt x="3931" y="49054"/>
                  </a:lnTo>
                  <a:lnTo>
                    <a:pt x="4111" y="49423"/>
                  </a:lnTo>
                  <a:lnTo>
                    <a:pt x="4302" y="49776"/>
                  </a:lnTo>
                  <a:lnTo>
                    <a:pt x="4493" y="50130"/>
                  </a:lnTo>
                  <a:lnTo>
                    <a:pt x="4684" y="50452"/>
                  </a:lnTo>
                  <a:lnTo>
                    <a:pt x="4880" y="50775"/>
                  </a:lnTo>
                  <a:lnTo>
                    <a:pt x="5082" y="51082"/>
                  </a:lnTo>
                  <a:lnTo>
                    <a:pt x="5283" y="51374"/>
                  </a:lnTo>
                  <a:lnTo>
                    <a:pt x="5490" y="51651"/>
                  </a:lnTo>
                  <a:lnTo>
                    <a:pt x="5697" y="51912"/>
                  </a:lnTo>
                  <a:lnTo>
                    <a:pt x="5909" y="52158"/>
                  </a:lnTo>
                  <a:lnTo>
                    <a:pt x="6121" y="52403"/>
                  </a:lnTo>
                  <a:lnTo>
                    <a:pt x="6339" y="52619"/>
                  </a:lnTo>
                  <a:lnTo>
                    <a:pt x="6556" y="52818"/>
                  </a:lnTo>
                  <a:lnTo>
                    <a:pt x="6774" y="53018"/>
                  </a:lnTo>
                  <a:lnTo>
                    <a:pt x="6997" y="53187"/>
                  </a:lnTo>
                  <a:lnTo>
                    <a:pt x="7219" y="53341"/>
                  </a:lnTo>
                  <a:lnTo>
                    <a:pt x="7447" y="53494"/>
                  </a:lnTo>
                  <a:lnTo>
                    <a:pt x="7676" y="53617"/>
                  </a:lnTo>
                  <a:lnTo>
                    <a:pt x="7909" y="53725"/>
                  </a:lnTo>
                  <a:lnTo>
                    <a:pt x="8142" y="53817"/>
                  </a:lnTo>
                  <a:lnTo>
                    <a:pt x="8376" y="53894"/>
                  </a:lnTo>
                  <a:lnTo>
                    <a:pt x="8609" y="53955"/>
                  </a:lnTo>
                  <a:lnTo>
                    <a:pt x="8848" y="54001"/>
                  </a:lnTo>
                  <a:lnTo>
                    <a:pt x="9086" y="54032"/>
                  </a:lnTo>
                  <a:lnTo>
                    <a:pt x="9569" y="54032"/>
                  </a:lnTo>
                  <a:lnTo>
                    <a:pt x="9808" y="54001"/>
                  </a:lnTo>
                  <a:lnTo>
                    <a:pt x="10047" y="53955"/>
                  </a:lnTo>
                  <a:lnTo>
                    <a:pt x="10280" y="53894"/>
                  </a:lnTo>
                  <a:lnTo>
                    <a:pt x="10519" y="53817"/>
                  </a:lnTo>
                  <a:lnTo>
                    <a:pt x="10747" y="53725"/>
                  </a:lnTo>
                  <a:lnTo>
                    <a:pt x="10980" y="53617"/>
                  </a:lnTo>
                  <a:lnTo>
                    <a:pt x="11208" y="53494"/>
                  </a:lnTo>
                  <a:lnTo>
                    <a:pt x="11436" y="53341"/>
                  </a:lnTo>
                  <a:lnTo>
                    <a:pt x="11659" y="53187"/>
                  </a:lnTo>
                  <a:lnTo>
                    <a:pt x="11882" y="53018"/>
                  </a:lnTo>
                  <a:lnTo>
                    <a:pt x="12105" y="52818"/>
                  </a:lnTo>
                  <a:lnTo>
                    <a:pt x="12322" y="52619"/>
                  </a:lnTo>
                  <a:lnTo>
                    <a:pt x="12534" y="52403"/>
                  </a:lnTo>
                  <a:lnTo>
                    <a:pt x="12746" y="52158"/>
                  </a:lnTo>
                  <a:lnTo>
                    <a:pt x="12959" y="51912"/>
                  </a:lnTo>
                  <a:lnTo>
                    <a:pt x="13165" y="51651"/>
                  </a:lnTo>
                  <a:lnTo>
                    <a:pt x="13372" y="51374"/>
                  </a:lnTo>
                  <a:lnTo>
                    <a:pt x="13574" y="51082"/>
                  </a:lnTo>
                  <a:lnTo>
                    <a:pt x="13775" y="50775"/>
                  </a:lnTo>
                  <a:lnTo>
                    <a:pt x="13972" y="50452"/>
                  </a:lnTo>
                  <a:lnTo>
                    <a:pt x="14163" y="50130"/>
                  </a:lnTo>
                  <a:lnTo>
                    <a:pt x="14354" y="49776"/>
                  </a:lnTo>
                  <a:lnTo>
                    <a:pt x="14545" y="49423"/>
                  </a:lnTo>
                  <a:lnTo>
                    <a:pt x="14730" y="49054"/>
                  </a:lnTo>
                  <a:lnTo>
                    <a:pt x="14911" y="48670"/>
                  </a:lnTo>
                  <a:lnTo>
                    <a:pt x="15086" y="48271"/>
                  </a:lnTo>
                  <a:lnTo>
                    <a:pt x="15261" y="47871"/>
                  </a:lnTo>
                  <a:lnTo>
                    <a:pt x="15430" y="47457"/>
                  </a:lnTo>
                  <a:lnTo>
                    <a:pt x="15600" y="47026"/>
                  </a:lnTo>
                  <a:lnTo>
                    <a:pt x="15765" y="46581"/>
                  </a:lnTo>
                  <a:lnTo>
                    <a:pt x="15924" y="46120"/>
                  </a:lnTo>
                  <a:lnTo>
                    <a:pt x="16083" y="45659"/>
                  </a:lnTo>
                  <a:lnTo>
                    <a:pt x="16231" y="45183"/>
                  </a:lnTo>
                  <a:lnTo>
                    <a:pt x="16380" y="44707"/>
                  </a:lnTo>
                  <a:lnTo>
                    <a:pt x="16528" y="44200"/>
                  </a:lnTo>
                  <a:lnTo>
                    <a:pt x="16666" y="43708"/>
                  </a:lnTo>
                  <a:lnTo>
                    <a:pt x="16804" y="43186"/>
                  </a:lnTo>
                  <a:lnTo>
                    <a:pt x="16937" y="42663"/>
                  </a:lnTo>
                  <a:lnTo>
                    <a:pt x="17064" y="42126"/>
                  </a:lnTo>
                  <a:lnTo>
                    <a:pt x="17186" y="41588"/>
                  </a:lnTo>
                  <a:lnTo>
                    <a:pt x="17308" y="41035"/>
                  </a:lnTo>
                  <a:lnTo>
                    <a:pt x="17419" y="40466"/>
                  </a:lnTo>
                  <a:lnTo>
                    <a:pt x="17531" y="39898"/>
                  </a:lnTo>
                  <a:lnTo>
                    <a:pt x="17637" y="39314"/>
                  </a:lnTo>
                  <a:lnTo>
                    <a:pt x="17738" y="38730"/>
                  </a:lnTo>
                  <a:lnTo>
                    <a:pt x="17833" y="38147"/>
                  </a:lnTo>
                  <a:lnTo>
                    <a:pt x="17923" y="37532"/>
                  </a:lnTo>
                  <a:lnTo>
                    <a:pt x="18008" y="36933"/>
                  </a:lnTo>
                  <a:lnTo>
                    <a:pt x="18088" y="36318"/>
                  </a:lnTo>
                  <a:lnTo>
                    <a:pt x="18167" y="35689"/>
                  </a:lnTo>
                  <a:lnTo>
                    <a:pt x="18236" y="35059"/>
                  </a:lnTo>
                  <a:lnTo>
                    <a:pt x="18300" y="34413"/>
                  </a:lnTo>
                  <a:lnTo>
                    <a:pt x="18364" y="33768"/>
                  </a:lnTo>
                  <a:lnTo>
                    <a:pt x="18417" y="33123"/>
                  </a:lnTo>
                  <a:lnTo>
                    <a:pt x="18464" y="32462"/>
                  </a:lnTo>
                  <a:lnTo>
                    <a:pt x="18512" y="31802"/>
                  </a:lnTo>
                  <a:lnTo>
                    <a:pt x="18549" y="31141"/>
                  </a:lnTo>
                  <a:lnTo>
                    <a:pt x="18581" y="30465"/>
                  </a:lnTo>
                  <a:lnTo>
                    <a:pt x="18608" y="29789"/>
                  </a:lnTo>
                  <a:lnTo>
                    <a:pt x="18629" y="29098"/>
                  </a:lnTo>
                  <a:lnTo>
                    <a:pt x="18645" y="28407"/>
                  </a:lnTo>
                  <a:lnTo>
                    <a:pt x="18655" y="27715"/>
                  </a:lnTo>
                  <a:lnTo>
                    <a:pt x="18655" y="27024"/>
                  </a:lnTo>
                  <a:lnTo>
                    <a:pt x="18655" y="26317"/>
                  </a:lnTo>
                  <a:lnTo>
                    <a:pt x="18645" y="25626"/>
                  </a:lnTo>
                  <a:lnTo>
                    <a:pt x="18629" y="24950"/>
                  </a:lnTo>
                  <a:lnTo>
                    <a:pt x="18608" y="24259"/>
                  </a:lnTo>
                  <a:lnTo>
                    <a:pt x="18581" y="23583"/>
                  </a:lnTo>
                  <a:lnTo>
                    <a:pt x="18549" y="22907"/>
                  </a:lnTo>
                  <a:lnTo>
                    <a:pt x="18512" y="22246"/>
                  </a:lnTo>
                  <a:lnTo>
                    <a:pt x="18464" y="21570"/>
                  </a:lnTo>
                  <a:lnTo>
                    <a:pt x="18417" y="20925"/>
                  </a:lnTo>
                  <a:lnTo>
                    <a:pt x="18364" y="20264"/>
                  </a:lnTo>
                  <a:lnTo>
                    <a:pt x="18300" y="19619"/>
                  </a:lnTo>
                  <a:lnTo>
                    <a:pt x="18236" y="18989"/>
                  </a:lnTo>
                  <a:lnTo>
                    <a:pt x="18167" y="18359"/>
                  </a:lnTo>
                  <a:lnTo>
                    <a:pt x="18088" y="17729"/>
                  </a:lnTo>
                  <a:lnTo>
                    <a:pt x="18008" y="17115"/>
                  </a:lnTo>
                  <a:lnTo>
                    <a:pt x="17923" y="16500"/>
                  </a:lnTo>
                  <a:lnTo>
                    <a:pt x="17833" y="15901"/>
                  </a:lnTo>
                  <a:lnTo>
                    <a:pt x="17738" y="15302"/>
                  </a:lnTo>
                  <a:lnTo>
                    <a:pt x="17637" y="14718"/>
                  </a:lnTo>
                  <a:lnTo>
                    <a:pt x="17531" y="14150"/>
                  </a:lnTo>
                  <a:lnTo>
                    <a:pt x="17419" y="13581"/>
                  </a:lnTo>
                  <a:lnTo>
                    <a:pt x="17308" y="13013"/>
                  </a:lnTo>
                  <a:lnTo>
                    <a:pt x="17186" y="12460"/>
                  </a:lnTo>
                  <a:lnTo>
                    <a:pt x="17064" y="11922"/>
                  </a:lnTo>
                  <a:lnTo>
                    <a:pt x="16937" y="11384"/>
                  </a:lnTo>
                  <a:lnTo>
                    <a:pt x="16804" y="10862"/>
                  </a:lnTo>
                  <a:lnTo>
                    <a:pt x="16666" y="10340"/>
                  </a:lnTo>
                  <a:lnTo>
                    <a:pt x="16528" y="9833"/>
                  </a:lnTo>
                  <a:lnTo>
                    <a:pt x="16380" y="9341"/>
                  </a:lnTo>
                  <a:lnTo>
                    <a:pt x="16231" y="8850"/>
                  </a:lnTo>
                  <a:lnTo>
                    <a:pt x="16083" y="8389"/>
                  </a:lnTo>
                  <a:lnTo>
                    <a:pt x="15924" y="7912"/>
                  </a:lnTo>
                  <a:lnTo>
                    <a:pt x="15765" y="7467"/>
                  </a:lnTo>
                  <a:lnTo>
                    <a:pt x="15600" y="7021"/>
                  </a:lnTo>
                  <a:lnTo>
                    <a:pt x="15430" y="6591"/>
                  </a:lnTo>
                  <a:lnTo>
                    <a:pt x="15261" y="6176"/>
                  </a:lnTo>
                  <a:lnTo>
                    <a:pt x="15086" y="5762"/>
                  </a:lnTo>
                  <a:lnTo>
                    <a:pt x="14911" y="5378"/>
                  </a:lnTo>
                  <a:lnTo>
                    <a:pt x="14730" y="4994"/>
                  </a:lnTo>
                  <a:lnTo>
                    <a:pt x="14545" y="4625"/>
                  </a:lnTo>
                  <a:lnTo>
                    <a:pt x="14354" y="4256"/>
                  </a:lnTo>
                  <a:lnTo>
                    <a:pt x="14163" y="3918"/>
                  </a:lnTo>
                  <a:lnTo>
                    <a:pt x="13972" y="3580"/>
                  </a:lnTo>
                  <a:lnTo>
                    <a:pt x="13775" y="3273"/>
                  </a:lnTo>
                  <a:lnTo>
                    <a:pt x="13574" y="2966"/>
                  </a:lnTo>
                  <a:lnTo>
                    <a:pt x="13372" y="2674"/>
                  </a:lnTo>
                  <a:lnTo>
                    <a:pt x="13165" y="2397"/>
                  </a:lnTo>
                  <a:lnTo>
                    <a:pt x="12959" y="2136"/>
                  </a:lnTo>
                  <a:lnTo>
                    <a:pt x="12746" y="1875"/>
                  </a:lnTo>
                  <a:lnTo>
                    <a:pt x="12534" y="1644"/>
                  </a:lnTo>
                  <a:lnTo>
                    <a:pt x="12322" y="1429"/>
                  </a:lnTo>
                  <a:lnTo>
                    <a:pt x="12105" y="1214"/>
                  </a:lnTo>
                  <a:lnTo>
                    <a:pt x="11882" y="1030"/>
                  </a:lnTo>
                  <a:lnTo>
                    <a:pt x="11659" y="861"/>
                  </a:lnTo>
                  <a:lnTo>
                    <a:pt x="11436" y="692"/>
                  </a:lnTo>
                  <a:lnTo>
                    <a:pt x="11208" y="554"/>
                  </a:lnTo>
                  <a:lnTo>
                    <a:pt x="10980" y="431"/>
                  </a:lnTo>
                  <a:lnTo>
                    <a:pt x="10747" y="323"/>
                  </a:lnTo>
                  <a:lnTo>
                    <a:pt x="10519" y="216"/>
                  </a:lnTo>
                  <a:lnTo>
                    <a:pt x="10280" y="139"/>
                  </a:lnTo>
                  <a:lnTo>
                    <a:pt x="10047" y="77"/>
                  </a:lnTo>
                  <a:lnTo>
                    <a:pt x="9808" y="47"/>
                  </a:lnTo>
                  <a:lnTo>
                    <a:pt x="9569" y="16"/>
                  </a:lnTo>
                  <a:lnTo>
                    <a:pt x="93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5;p34"/>
            <p:cNvSpPr/>
            <p:nvPr/>
          </p:nvSpPr>
          <p:spPr>
            <a:xfrm>
              <a:off x="-1246325" y="-14327075"/>
              <a:ext cx="446775" cy="239300"/>
            </a:xfrm>
            <a:custGeom>
              <a:avLst/>
              <a:gdLst/>
              <a:ahLst/>
              <a:cxnLst/>
              <a:rect l="l" t="t" r="r" b="b"/>
              <a:pathLst>
                <a:path w="17871" h="9572" extrusionOk="0">
                  <a:moveTo>
                    <a:pt x="7819" y="1"/>
                  </a:moveTo>
                  <a:lnTo>
                    <a:pt x="7607" y="16"/>
                  </a:lnTo>
                  <a:lnTo>
                    <a:pt x="7395" y="47"/>
                  </a:lnTo>
                  <a:lnTo>
                    <a:pt x="7182" y="77"/>
                  </a:lnTo>
                  <a:lnTo>
                    <a:pt x="6970" y="124"/>
                  </a:lnTo>
                  <a:lnTo>
                    <a:pt x="6758" y="185"/>
                  </a:lnTo>
                  <a:lnTo>
                    <a:pt x="6551" y="246"/>
                  </a:lnTo>
                  <a:lnTo>
                    <a:pt x="6339" y="323"/>
                  </a:lnTo>
                  <a:lnTo>
                    <a:pt x="6132" y="415"/>
                  </a:lnTo>
                  <a:lnTo>
                    <a:pt x="5920" y="523"/>
                  </a:lnTo>
                  <a:lnTo>
                    <a:pt x="5713" y="631"/>
                  </a:lnTo>
                  <a:lnTo>
                    <a:pt x="5506" y="738"/>
                  </a:lnTo>
                  <a:lnTo>
                    <a:pt x="5299" y="876"/>
                  </a:lnTo>
                  <a:lnTo>
                    <a:pt x="5092" y="1015"/>
                  </a:lnTo>
                  <a:lnTo>
                    <a:pt x="4886" y="1168"/>
                  </a:lnTo>
                  <a:lnTo>
                    <a:pt x="4684" y="1322"/>
                  </a:lnTo>
                  <a:lnTo>
                    <a:pt x="4477" y="1506"/>
                  </a:lnTo>
                  <a:lnTo>
                    <a:pt x="4276" y="1675"/>
                  </a:lnTo>
                  <a:lnTo>
                    <a:pt x="4074" y="1875"/>
                  </a:lnTo>
                  <a:lnTo>
                    <a:pt x="3872" y="2075"/>
                  </a:lnTo>
                  <a:lnTo>
                    <a:pt x="3676" y="2290"/>
                  </a:lnTo>
                  <a:lnTo>
                    <a:pt x="3475" y="2505"/>
                  </a:lnTo>
                  <a:lnTo>
                    <a:pt x="3278" y="2735"/>
                  </a:lnTo>
                  <a:lnTo>
                    <a:pt x="3082" y="2981"/>
                  </a:lnTo>
                  <a:lnTo>
                    <a:pt x="2891" y="3227"/>
                  </a:lnTo>
                  <a:lnTo>
                    <a:pt x="2695" y="3503"/>
                  </a:lnTo>
                  <a:lnTo>
                    <a:pt x="2504" y="3765"/>
                  </a:lnTo>
                  <a:lnTo>
                    <a:pt x="2313" y="4056"/>
                  </a:lnTo>
                  <a:lnTo>
                    <a:pt x="2127" y="4348"/>
                  </a:lnTo>
                  <a:lnTo>
                    <a:pt x="1905" y="4717"/>
                  </a:lnTo>
                  <a:lnTo>
                    <a:pt x="1687" y="5116"/>
                  </a:lnTo>
                  <a:lnTo>
                    <a:pt x="1475" y="5531"/>
                  </a:lnTo>
                  <a:lnTo>
                    <a:pt x="1268" y="5977"/>
                  </a:lnTo>
                  <a:lnTo>
                    <a:pt x="1067" y="6438"/>
                  </a:lnTo>
                  <a:lnTo>
                    <a:pt x="865" y="6899"/>
                  </a:lnTo>
                  <a:lnTo>
                    <a:pt x="674" y="7390"/>
                  </a:lnTo>
                  <a:lnTo>
                    <a:pt x="488" y="7913"/>
                  </a:lnTo>
                  <a:lnTo>
                    <a:pt x="414" y="8082"/>
                  </a:lnTo>
                  <a:lnTo>
                    <a:pt x="345" y="8281"/>
                  </a:lnTo>
                  <a:lnTo>
                    <a:pt x="281" y="8481"/>
                  </a:lnTo>
                  <a:lnTo>
                    <a:pt x="218" y="8681"/>
                  </a:lnTo>
                  <a:lnTo>
                    <a:pt x="159" y="8896"/>
                  </a:lnTo>
                  <a:lnTo>
                    <a:pt x="101" y="9111"/>
                  </a:lnTo>
                  <a:lnTo>
                    <a:pt x="48" y="9341"/>
                  </a:lnTo>
                  <a:lnTo>
                    <a:pt x="0" y="9572"/>
                  </a:lnTo>
                  <a:lnTo>
                    <a:pt x="271" y="8957"/>
                  </a:lnTo>
                  <a:lnTo>
                    <a:pt x="541" y="8358"/>
                  </a:lnTo>
                  <a:lnTo>
                    <a:pt x="817" y="7774"/>
                  </a:lnTo>
                  <a:lnTo>
                    <a:pt x="1098" y="7206"/>
                  </a:lnTo>
                  <a:lnTo>
                    <a:pt x="1385" y="6653"/>
                  </a:lnTo>
                  <a:lnTo>
                    <a:pt x="1677" y="6130"/>
                  </a:lnTo>
                  <a:lnTo>
                    <a:pt x="1968" y="5608"/>
                  </a:lnTo>
                  <a:lnTo>
                    <a:pt x="2265" y="5116"/>
                  </a:lnTo>
                  <a:lnTo>
                    <a:pt x="2451" y="4840"/>
                  </a:lnTo>
                  <a:lnTo>
                    <a:pt x="2637" y="4594"/>
                  </a:lnTo>
                  <a:lnTo>
                    <a:pt x="2828" y="4348"/>
                  </a:lnTo>
                  <a:lnTo>
                    <a:pt x="3018" y="4118"/>
                  </a:lnTo>
                  <a:lnTo>
                    <a:pt x="3209" y="3887"/>
                  </a:lnTo>
                  <a:lnTo>
                    <a:pt x="3400" y="3657"/>
                  </a:lnTo>
                  <a:lnTo>
                    <a:pt x="3591" y="3457"/>
                  </a:lnTo>
                  <a:lnTo>
                    <a:pt x="3788" y="3258"/>
                  </a:lnTo>
                  <a:lnTo>
                    <a:pt x="3984" y="3058"/>
                  </a:lnTo>
                  <a:lnTo>
                    <a:pt x="4180" y="2889"/>
                  </a:lnTo>
                  <a:lnTo>
                    <a:pt x="4376" y="2705"/>
                  </a:lnTo>
                  <a:lnTo>
                    <a:pt x="4573" y="2551"/>
                  </a:lnTo>
                  <a:lnTo>
                    <a:pt x="4774" y="2397"/>
                  </a:lnTo>
                  <a:lnTo>
                    <a:pt x="4976" y="2244"/>
                  </a:lnTo>
                  <a:lnTo>
                    <a:pt x="5172" y="2105"/>
                  </a:lnTo>
                  <a:lnTo>
                    <a:pt x="5374" y="1982"/>
                  </a:lnTo>
                  <a:lnTo>
                    <a:pt x="5575" y="1875"/>
                  </a:lnTo>
                  <a:lnTo>
                    <a:pt x="5782" y="1767"/>
                  </a:lnTo>
                  <a:lnTo>
                    <a:pt x="5984" y="1660"/>
                  </a:lnTo>
                  <a:lnTo>
                    <a:pt x="6185" y="1583"/>
                  </a:lnTo>
                  <a:lnTo>
                    <a:pt x="6392" y="1491"/>
                  </a:lnTo>
                  <a:lnTo>
                    <a:pt x="6594" y="1429"/>
                  </a:lnTo>
                  <a:lnTo>
                    <a:pt x="6800" y="1368"/>
                  </a:lnTo>
                  <a:lnTo>
                    <a:pt x="7007" y="1322"/>
                  </a:lnTo>
                  <a:lnTo>
                    <a:pt x="7214" y="1276"/>
                  </a:lnTo>
                  <a:lnTo>
                    <a:pt x="7416" y="1245"/>
                  </a:lnTo>
                  <a:lnTo>
                    <a:pt x="7623" y="1230"/>
                  </a:lnTo>
                  <a:lnTo>
                    <a:pt x="7829" y="1214"/>
                  </a:lnTo>
                  <a:lnTo>
                    <a:pt x="8243" y="1214"/>
                  </a:lnTo>
                  <a:lnTo>
                    <a:pt x="8450" y="1230"/>
                  </a:lnTo>
                  <a:lnTo>
                    <a:pt x="8657" y="1260"/>
                  </a:lnTo>
                  <a:lnTo>
                    <a:pt x="9076" y="1353"/>
                  </a:lnTo>
                  <a:lnTo>
                    <a:pt x="9490" y="1445"/>
                  </a:lnTo>
                  <a:lnTo>
                    <a:pt x="9903" y="1568"/>
                  </a:lnTo>
                  <a:lnTo>
                    <a:pt x="10317" y="1706"/>
                  </a:lnTo>
                  <a:lnTo>
                    <a:pt x="10731" y="1875"/>
                  </a:lnTo>
                  <a:lnTo>
                    <a:pt x="11139" y="2044"/>
                  </a:lnTo>
                  <a:lnTo>
                    <a:pt x="11553" y="2228"/>
                  </a:lnTo>
                  <a:lnTo>
                    <a:pt x="11962" y="2443"/>
                  </a:lnTo>
                  <a:lnTo>
                    <a:pt x="12370" y="2658"/>
                  </a:lnTo>
                  <a:lnTo>
                    <a:pt x="12773" y="2904"/>
                  </a:lnTo>
                  <a:lnTo>
                    <a:pt x="13181" y="3165"/>
                  </a:lnTo>
                  <a:lnTo>
                    <a:pt x="13585" y="3442"/>
                  </a:lnTo>
                  <a:lnTo>
                    <a:pt x="13988" y="3734"/>
                  </a:lnTo>
                  <a:lnTo>
                    <a:pt x="14391" y="4041"/>
                  </a:lnTo>
                  <a:lnTo>
                    <a:pt x="14794" y="4364"/>
                  </a:lnTo>
                  <a:lnTo>
                    <a:pt x="15192" y="4717"/>
                  </a:lnTo>
                  <a:lnTo>
                    <a:pt x="15521" y="5040"/>
                  </a:lnTo>
                  <a:lnTo>
                    <a:pt x="15855" y="5332"/>
                  </a:lnTo>
                  <a:lnTo>
                    <a:pt x="16184" y="5623"/>
                  </a:lnTo>
                  <a:lnTo>
                    <a:pt x="16518" y="5900"/>
                  </a:lnTo>
                  <a:lnTo>
                    <a:pt x="16857" y="6146"/>
                  </a:lnTo>
                  <a:lnTo>
                    <a:pt x="17192" y="6376"/>
                  </a:lnTo>
                  <a:lnTo>
                    <a:pt x="17531" y="6607"/>
                  </a:lnTo>
                  <a:lnTo>
                    <a:pt x="17870" y="6806"/>
                  </a:lnTo>
                  <a:lnTo>
                    <a:pt x="17711" y="6545"/>
                  </a:lnTo>
                  <a:lnTo>
                    <a:pt x="17542" y="6299"/>
                  </a:lnTo>
                  <a:lnTo>
                    <a:pt x="17367" y="6100"/>
                  </a:lnTo>
                  <a:lnTo>
                    <a:pt x="17192" y="5931"/>
                  </a:lnTo>
                  <a:lnTo>
                    <a:pt x="16815" y="5516"/>
                  </a:lnTo>
                  <a:lnTo>
                    <a:pt x="16369" y="5040"/>
                  </a:lnTo>
                  <a:lnTo>
                    <a:pt x="15855" y="4502"/>
                  </a:lnTo>
                  <a:lnTo>
                    <a:pt x="15277" y="3949"/>
                  </a:lnTo>
                  <a:lnTo>
                    <a:pt x="14874" y="3549"/>
                  </a:lnTo>
                  <a:lnTo>
                    <a:pt x="14470" y="3165"/>
                  </a:lnTo>
                  <a:lnTo>
                    <a:pt x="14067" y="2812"/>
                  </a:lnTo>
                  <a:lnTo>
                    <a:pt x="13664" y="2474"/>
                  </a:lnTo>
                  <a:lnTo>
                    <a:pt x="13256" y="2167"/>
                  </a:lnTo>
                  <a:lnTo>
                    <a:pt x="12847" y="1860"/>
                  </a:lnTo>
                  <a:lnTo>
                    <a:pt x="12434" y="1598"/>
                  </a:lnTo>
                  <a:lnTo>
                    <a:pt x="12020" y="1337"/>
                  </a:lnTo>
                  <a:lnTo>
                    <a:pt x="11606" y="1107"/>
                  </a:lnTo>
                  <a:lnTo>
                    <a:pt x="11192" y="892"/>
                  </a:lnTo>
                  <a:lnTo>
                    <a:pt x="10773" y="692"/>
                  </a:lnTo>
                  <a:lnTo>
                    <a:pt x="10354" y="523"/>
                  </a:lnTo>
                  <a:lnTo>
                    <a:pt x="9935" y="369"/>
                  </a:lnTo>
                  <a:lnTo>
                    <a:pt x="9516" y="246"/>
                  </a:lnTo>
                  <a:lnTo>
                    <a:pt x="9097" y="139"/>
                  </a:lnTo>
                  <a:lnTo>
                    <a:pt x="8673" y="47"/>
                  </a:lnTo>
                  <a:lnTo>
                    <a:pt x="8461" y="16"/>
                  </a:lnTo>
                  <a:lnTo>
                    <a:pt x="824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6;p34"/>
            <p:cNvSpPr/>
            <p:nvPr/>
          </p:nvSpPr>
          <p:spPr>
            <a:xfrm>
              <a:off x="1394925" y="-3503525"/>
              <a:ext cx="536950" cy="1135350"/>
            </a:xfrm>
            <a:custGeom>
              <a:avLst/>
              <a:gdLst/>
              <a:ahLst/>
              <a:cxnLst/>
              <a:rect l="l" t="t" r="r" b="b"/>
              <a:pathLst>
                <a:path w="21478" h="45414" extrusionOk="0">
                  <a:moveTo>
                    <a:pt x="8891" y="1"/>
                  </a:moveTo>
                  <a:lnTo>
                    <a:pt x="1" y="8558"/>
                  </a:lnTo>
                  <a:lnTo>
                    <a:pt x="81" y="9495"/>
                  </a:lnTo>
                  <a:lnTo>
                    <a:pt x="303" y="11968"/>
                  </a:lnTo>
                  <a:lnTo>
                    <a:pt x="457" y="13627"/>
                  </a:lnTo>
                  <a:lnTo>
                    <a:pt x="632" y="15486"/>
                  </a:lnTo>
                  <a:lnTo>
                    <a:pt x="828" y="17484"/>
                  </a:lnTo>
                  <a:lnTo>
                    <a:pt x="1041" y="19558"/>
                  </a:lnTo>
                  <a:lnTo>
                    <a:pt x="1263" y="21632"/>
                  </a:lnTo>
                  <a:lnTo>
                    <a:pt x="1375" y="22661"/>
                  </a:lnTo>
                  <a:lnTo>
                    <a:pt x="1491" y="23659"/>
                  </a:lnTo>
                  <a:lnTo>
                    <a:pt x="1608" y="24643"/>
                  </a:lnTo>
                  <a:lnTo>
                    <a:pt x="1725" y="25580"/>
                  </a:lnTo>
                  <a:lnTo>
                    <a:pt x="1842" y="26471"/>
                  </a:lnTo>
                  <a:lnTo>
                    <a:pt x="1958" y="27316"/>
                  </a:lnTo>
                  <a:lnTo>
                    <a:pt x="2075" y="28115"/>
                  </a:lnTo>
                  <a:lnTo>
                    <a:pt x="2186" y="28837"/>
                  </a:lnTo>
                  <a:lnTo>
                    <a:pt x="2298" y="29482"/>
                  </a:lnTo>
                  <a:lnTo>
                    <a:pt x="2409" y="30035"/>
                  </a:lnTo>
                  <a:lnTo>
                    <a:pt x="2462" y="30281"/>
                  </a:lnTo>
                  <a:lnTo>
                    <a:pt x="2515" y="30511"/>
                  </a:lnTo>
                  <a:lnTo>
                    <a:pt x="2568" y="30711"/>
                  </a:lnTo>
                  <a:lnTo>
                    <a:pt x="2616" y="30880"/>
                  </a:lnTo>
                  <a:lnTo>
                    <a:pt x="2669" y="31034"/>
                  </a:lnTo>
                  <a:lnTo>
                    <a:pt x="2717" y="31157"/>
                  </a:lnTo>
                  <a:lnTo>
                    <a:pt x="2765" y="31249"/>
                  </a:lnTo>
                  <a:lnTo>
                    <a:pt x="2812" y="31310"/>
                  </a:lnTo>
                  <a:lnTo>
                    <a:pt x="2865" y="31356"/>
                  </a:lnTo>
                  <a:lnTo>
                    <a:pt x="2934" y="31387"/>
                  </a:lnTo>
                  <a:lnTo>
                    <a:pt x="3019" y="31418"/>
                  </a:lnTo>
                  <a:lnTo>
                    <a:pt x="3115" y="31433"/>
                  </a:lnTo>
                  <a:lnTo>
                    <a:pt x="3353" y="31464"/>
                  </a:lnTo>
                  <a:lnTo>
                    <a:pt x="3640" y="31448"/>
                  </a:lnTo>
                  <a:lnTo>
                    <a:pt x="3974" y="31402"/>
                  </a:lnTo>
                  <a:lnTo>
                    <a:pt x="4350" y="31341"/>
                  </a:lnTo>
                  <a:lnTo>
                    <a:pt x="4764" y="31249"/>
                  </a:lnTo>
                  <a:lnTo>
                    <a:pt x="5215" y="31141"/>
                  </a:lnTo>
                  <a:lnTo>
                    <a:pt x="5692" y="31018"/>
                  </a:lnTo>
                  <a:lnTo>
                    <a:pt x="6196" y="30880"/>
                  </a:lnTo>
                  <a:lnTo>
                    <a:pt x="7268" y="30542"/>
                  </a:lnTo>
                  <a:lnTo>
                    <a:pt x="8398" y="30173"/>
                  </a:lnTo>
                  <a:lnTo>
                    <a:pt x="9543" y="29774"/>
                  </a:lnTo>
                  <a:lnTo>
                    <a:pt x="10678" y="29359"/>
                  </a:lnTo>
                  <a:lnTo>
                    <a:pt x="11771" y="28960"/>
                  </a:lnTo>
                  <a:lnTo>
                    <a:pt x="13691" y="28207"/>
                  </a:lnTo>
                  <a:lnTo>
                    <a:pt x="15033" y="27669"/>
                  </a:lnTo>
                  <a:lnTo>
                    <a:pt x="15543" y="27469"/>
                  </a:lnTo>
                  <a:lnTo>
                    <a:pt x="16147" y="29897"/>
                  </a:lnTo>
                  <a:lnTo>
                    <a:pt x="17516" y="35427"/>
                  </a:lnTo>
                  <a:lnTo>
                    <a:pt x="18285" y="38500"/>
                  </a:lnTo>
                  <a:lnTo>
                    <a:pt x="19001" y="41327"/>
                  </a:lnTo>
                  <a:lnTo>
                    <a:pt x="19314" y="42556"/>
                  </a:lnTo>
                  <a:lnTo>
                    <a:pt x="19584" y="43585"/>
                  </a:lnTo>
                  <a:lnTo>
                    <a:pt x="19797" y="44399"/>
                  </a:lnTo>
                  <a:lnTo>
                    <a:pt x="19950" y="44937"/>
                  </a:lnTo>
                  <a:lnTo>
                    <a:pt x="20009" y="45106"/>
                  </a:lnTo>
                  <a:lnTo>
                    <a:pt x="20035" y="45168"/>
                  </a:lnTo>
                  <a:lnTo>
                    <a:pt x="20067" y="45229"/>
                  </a:lnTo>
                  <a:lnTo>
                    <a:pt x="20099" y="45290"/>
                  </a:lnTo>
                  <a:lnTo>
                    <a:pt x="20136" y="45337"/>
                  </a:lnTo>
                  <a:lnTo>
                    <a:pt x="20200" y="45383"/>
                  </a:lnTo>
                  <a:lnTo>
                    <a:pt x="20274" y="45413"/>
                  </a:lnTo>
                  <a:lnTo>
                    <a:pt x="20343" y="45398"/>
                  </a:lnTo>
                  <a:lnTo>
                    <a:pt x="20417" y="45367"/>
                  </a:lnTo>
                  <a:lnTo>
                    <a:pt x="20486" y="45290"/>
                  </a:lnTo>
                  <a:lnTo>
                    <a:pt x="20560" y="45198"/>
                  </a:lnTo>
                  <a:lnTo>
                    <a:pt x="20635" y="45060"/>
                  </a:lnTo>
                  <a:lnTo>
                    <a:pt x="20709" y="44922"/>
                  </a:lnTo>
                  <a:lnTo>
                    <a:pt x="20783" y="44753"/>
                  </a:lnTo>
                  <a:lnTo>
                    <a:pt x="20852" y="44553"/>
                  </a:lnTo>
                  <a:lnTo>
                    <a:pt x="20921" y="44353"/>
                  </a:lnTo>
                  <a:lnTo>
                    <a:pt x="20990" y="44123"/>
                  </a:lnTo>
                  <a:lnTo>
                    <a:pt x="21054" y="43892"/>
                  </a:lnTo>
                  <a:lnTo>
                    <a:pt x="21117" y="43631"/>
                  </a:lnTo>
                  <a:lnTo>
                    <a:pt x="21176" y="43370"/>
                  </a:lnTo>
                  <a:lnTo>
                    <a:pt x="21229" y="43094"/>
                  </a:lnTo>
                  <a:lnTo>
                    <a:pt x="21282" y="42817"/>
                  </a:lnTo>
                  <a:lnTo>
                    <a:pt x="21324" y="42525"/>
                  </a:lnTo>
                  <a:lnTo>
                    <a:pt x="21367" y="42233"/>
                  </a:lnTo>
                  <a:lnTo>
                    <a:pt x="21404" y="41957"/>
                  </a:lnTo>
                  <a:lnTo>
                    <a:pt x="21430" y="41665"/>
                  </a:lnTo>
                  <a:lnTo>
                    <a:pt x="21451" y="41373"/>
                  </a:lnTo>
                  <a:lnTo>
                    <a:pt x="21467" y="41081"/>
                  </a:lnTo>
                  <a:lnTo>
                    <a:pt x="21478" y="40804"/>
                  </a:lnTo>
                  <a:lnTo>
                    <a:pt x="21478" y="40528"/>
                  </a:lnTo>
                  <a:lnTo>
                    <a:pt x="21473" y="40267"/>
                  </a:lnTo>
                  <a:lnTo>
                    <a:pt x="21457" y="40006"/>
                  </a:lnTo>
                  <a:lnTo>
                    <a:pt x="21430" y="39760"/>
                  </a:lnTo>
                  <a:lnTo>
                    <a:pt x="21398" y="39545"/>
                  </a:lnTo>
                  <a:lnTo>
                    <a:pt x="21356" y="39268"/>
                  </a:lnTo>
                  <a:lnTo>
                    <a:pt x="21292" y="38884"/>
                  </a:lnTo>
                  <a:lnTo>
                    <a:pt x="21139" y="37809"/>
                  </a:lnTo>
                  <a:lnTo>
                    <a:pt x="20698" y="34659"/>
                  </a:lnTo>
                  <a:lnTo>
                    <a:pt x="20417" y="32724"/>
                  </a:lnTo>
                  <a:lnTo>
                    <a:pt x="20109" y="30619"/>
                  </a:lnTo>
                  <a:lnTo>
                    <a:pt x="19775" y="28407"/>
                  </a:lnTo>
                  <a:lnTo>
                    <a:pt x="19600" y="27285"/>
                  </a:lnTo>
                  <a:lnTo>
                    <a:pt x="19420" y="26148"/>
                  </a:lnTo>
                  <a:lnTo>
                    <a:pt x="19240" y="25027"/>
                  </a:lnTo>
                  <a:lnTo>
                    <a:pt x="19049" y="23921"/>
                  </a:lnTo>
                  <a:lnTo>
                    <a:pt x="18863" y="22830"/>
                  </a:lnTo>
                  <a:lnTo>
                    <a:pt x="18672" y="21754"/>
                  </a:lnTo>
                  <a:lnTo>
                    <a:pt x="18476" y="20725"/>
                  </a:lnTo>
                  <a:lnTo>
                    <a:pt x="18285" y="19742"/>
                  </a:lnTo>
                  <a:lnTo>
                    <a:pt x="18089" y="18805"/>
                  </a:lnTo>
                  <a:lnTo>
                    <a:pt x="17898" y="17929"/>
                  </a:lnTo>
                  <a:lnTo>
                    <a:pt x="17707" y="17115"/>
                  </a:lnTo>
                  <a:lnTo>
                    <a:pt x="17611" y="16746"/>
                  </a:lnTo>
                  <a:lnTo>
                    <a:pt x="17516" y="16377"/>
                  </a:lnTo>
                  <a:lnTo>
                    <a:pt x="17420" y="16039"/>
                  </a:lnTo>
                  <a:lnTo>
                    <a:pt x="17325" y="15732"/>
                  </a:lnTo>
                  <a:lnTo>
                    <a:pt x="17235" y="15425"/>
                  </a:lnTo>
                  <a:lnTo>
                    <a:pt x="17139" y="15164"/>
                  </a:lnTo>
                  <a:lnTo>
                    <a:pt x="17049" y="14918"/>
                  </a:lnTo>
                  <a:lnTo>
                    <a:pt x="16959" y="14688"/>
                  </a:lnTo>
                  <a:lnTo>
                    <a:pt x="16874" y="14488"/>
                  </a:lnTo>
                  <a:lnTo>
                    <a:pt x="16784" y="14319"/>
                  </a:lnTo>
                  <a:lnTo>
                    <a:pt x="16699" y="14181"/>
                  </a:lnTo>
                  <a:lnTo>
                    <a:pt x="16614" y="14073"/>
                  </a:lnTo>
                  <a:lnTo>
                    <a:pt x="16529" y="13981"/>
                  </a:lnTo>
                  <a:lnTo>
                    <a:pt x="16444" y="13935"/>
                  </a:lnTo>
                  <a:lnTo>
                    <a:pt x="16062" y="13873"/>
                  </a:lnTo>
                  <a:lnTo>
                    <a:pt x="15680" y="13827"/>
                  </a:lnTo>
                  <a:lnTo>
                    <a:pt x="15299" y="13781"/>
                  </a:lnTo>
                  <a:lnTo>
                    <a:pt x="14911" y="13750"/>
                  </a:lnTo>
                  <a:lnTo>
                    <a:pt x="14529" y="13735"/>
                  </a:lnTo>
                  <a:lnTo>
                    <a:pt x="14147" y="13720"/>
                  </a:lnTo>
                  <a:lnTo>
                    <a:pt x="13766" y="13720"/>
                  </a:lnTo>
                  <a:lnTo>
                    <a:pt x="13378" y="13735"/>
                  </a:lnTo>
                  <a:lnTo>
                    <a:pt x="12996" y="13750"/>
                  </a:lnTo>
                  <a:lnTo>
                    <a:pt x="12615" y="13781"/>
                  </a:lnTo>
                  <a:lnTo>
                    <a:pt x="12233" y="13827"/>
                  </a:lnTo>
                  <a:lnTo>
                    <a:pt x="11845" y="13873"/>
                  </a:lnTo>
                  <a:lnTo>
                    <a:pt x="11464" y="13935"/>
                  </a:lnTo>
                  <a:lnTo>
                    <a:pt x="11082" y="14012"/>
                  </a:lnTo>
                  <a:lnTo>
                    <a:pt x="10700" y="14088"/>
                  </a:lnTo>
                  <a:lnTo>
                    <a:pt x="10318" y="14181"/>
                  </a:lnTo>
                  <a:lnTo>
                    <a:pt x="8891"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7;p34"/>
            <p:cNvSpPr/>
            <p:nvPr/>
          </p:nvSpPr>
          <p:spPr>
            <a:xfrm>
              <a:off x="110100" y="-6230450"/>
              <a:ext cx="1484975" cy="2713900"/>
            </a:xfrm>
            <a:custGeom>
              <a:avLst/>
              <a:gdLst/>
              <a:ahLst/>
              <a:cxnLst/>
              <a:rect l="l" t="t" r="r" b="b"/>
              <a:pathLst>
                <a:path w="59399" h="108556" extrusionOk="0">
                  <a:moveTo>
                    <a:pt x="37221" y="1"/>
                  </a:moveTo>
                  <a:lnTo>
                    <a:pt x="36961" y="16"/>
                  </a:lnTo>
                  <a:lnTo>
                    <a:pt x="36701" y="62"/>
                  </a:lnTo>
                  <a:lnTo>
                    <a:pt x="36447" y="109"/>
                  </a:lnTo>
                  <a:lnTo>
                    <a:pt x="36187" y="170"/>
                  </a:lnTo>
                  <a:lnTo>
                    <a:pt x="35927" y="247"/>
                  </a:lnTo>
                  <a:lnTo>
                    <a:pt x="35672" y="324"/>
                  </a:lnTo>
                  <a:lnTo>
                    <a:pt x="35417" y="431"/>
                  </a:lnTo>
                  <a:lnTo>
                    <a:pt x="35158" y="539"/>
                  </a:lnTo>
                  <a:lnTo>
                    <a:pt x="34908" y="662"/>
                  </a:lnTo>
                  <a:lnTo>
                    <a:pt x="34654" y="784"/>
                  </a:lnTo>
                  <a:lnTo>
                    <a:pt x="34404" y="938"/>
                  </a:lnTo>
                  <a:lnTo>
                    <a:pt x="34155" y="1076"/>
                  </a:lnTo>
                  <a:lnTo>
                    <a:pt x="33906" y="1245"/>
                  </a:lnTo>
                  <a:lnTo>
                    <a:pt x="33656" y="1414"/>
                  </a:lnTo>
                  <a:lnTo>
                    <a:pt x="33412" y="1583"/>
                  </a:lnTo>
                  <a:lnTo>
                    <a:pt x="32670" y="2152"/>
                  </a:lnTo>
                  <a:lnTo>
                    <a:pt x="31901" y="2766"/>
                  </a:lnTo>
                  <a:lnTo>
                    <a:pt x="31105" y="3412"/>
                  </a:lnTo>
                  <a:lnTo>
                    <a:pt x="30288" y="4103"/>
                  </a:lnTo>
                  <a:lnTo>
                    <a:pt x="29455" y="4810"/>
                  </a:lnTo>
                  <a:lnTo>
                    <a:pt x="28607" y="5562"/>
                  </a:lnTo>
                  <a:lnTo>
                    <a:pt x="27748" y="6331"/>
                  </a:lnTo>
                  <a:lnTo>
                    <a:pt x="26883" y="7129"/>
                  </a:lnTo>
                  <a:lnTo>
                    <a:pt x="26018" y="7944"/>
                  </a:lnTo>
                  <a:lnTo>
                    <a:pt x="25148" y="8758"/>
                  </a:lnTo>
                  <a:lnTo>
                    <a:pt x="24289" y="9603"/>
                  </a:lnTo>
                  <a:lnTo>
                    <a:pt x="23435" y="10448"/>
                  </a:lnTo>
                  <a:lnTo>
                    <a:pt x="22592" y="11293"/>
                  </a:lnTo>
                  <a:lnTo>
                    <a:pt x="21764" y="12138"/>
                  </a:lnTo>
                  <a:lnTo>
                    <a:pt x="20958" y="12967"/>
                  </a:lnTo>
                  <a:lnTo>
                    <a:pt x="20173" y="13797"/>
                  </a:lnTo>
                  <a:lnTo>
                    <a:pt x="18815" y="15256"/>
                  </a:lnTo>
                  <a:lnTo>
                    <a:pt x="17505" y="16624"/>
                  </a:lnTo>
                  <a:lnTo>
                    <a:pt x="16248" y="17929"/>
                  </a:lnTo>
                  <a:lnTo>
                    <a:pt x="15028" y="19174"/>
                  </a:lnTo>
                  <a:lnTo>
                    <a:pt x="13840" y="20357"/>
                  </a:lnTo>
                  <a:lnTo>
                    <a:pt x="12673" y="21524"/>
                  </a:lnTo>
                  <a:lnTo>
                    <a:pt x="10387" y="23767"/>
                  </a:lnTo>
                  <a:lnTo>
                    <a:pt x="8095" y="26010"/>
                  </a:lnTo>
                  <a:lnTo>
                    <a:pt x="6928" y="27147"/>
                  </a:lnTo>
                  <a:lnTo>
                    <a:pt x="5745" y="28330"/>
                  </a:lnTo>
                  <a:lnTo>
                    <a:pt x="4525" y="29544"/>
                  </a:lnTo>
                  <a:lnTo>
                    <a:pt x="3268" y="30834"/>
                  </a:lnTo>
                  <a:lnTo>
                    <a:pt x="1958" y="32171"/>
                  </a:lnTo>
                  <a:lnTo>
                    <a:pt x="600" y="33600"/>
                  </a:lnTo>
                  <a:lnTo>
                    <a:pt x="510" y="33707"/>
                  </a:lnTo>
                  <a:lnTo>
                    <a:pt x="425" y="33830"/>
                  </a:lnTo>
                  <a:lnTo>
                    <a:pt x="346" y="33999"/>
                  </a:lnTo>
                  <a:lnTo>
                    <a:pt x="271" y="34168"/>
                  </a:lnTo>
                  <a:lnTo>
                    <a:pt x="213" y="34368"/>
                  </a:lnTo>
                  <a:lnTo>
                    <a:pt x="155" y="34568"/>
                  </a:lnTo>
                  <a:lnTo>
                    <a:pt x="112" y="34783"/>
                  </a:lnTo>
                  <a:lnTo>
                    <a:pt x="75" y="34998"/>
                  </a:lnTo>
                  <a:lnTo>
                    <a:pt x="43" y="35228"/>
                  </a:lnTo>
                  <a:lnTo>
                    <a:pt x="22" y="35474"/>
                  </a:lnTo>
                  <a:lnTo>
                    <a:pt x="6" y="35720"/>
                  </a:lnTo>
                  <a:lnTo>
                    <a:pt x="1" y="35966"/>
                  </a:lnTo>
                  <a:lnTo>
                    <a:pt x="1" y="36211"/>
                  </a:lnTo>
                  <a:lnTo>
                    <a:pt x="11" y="36442"/>
                  </a:lnTo>
                  <a:lnTo>
                    <a:pt x="33" y="36688"/>
                  </a:lnTo>
                  <a:lnTo>
                    <a:pt x="59" y="36918"/>
                  </a:lnTo>
                  <a:lnTo>
                    <a:pt x="91" y="37148"/>
                  </a:lnTo>
                  <a:lnTo>
                    <a:pt x="133" y="37379"/>
                  </a:lnTo>
                  <a:lnTo>
                    <a:pt x="186" y="37579"/>
                  </a:lnTo>
                  <a:lnTo>
                    <a:pt x="245" y="37778"/>
                  </a:lnTo>
                  <a:lnTo>
                    <a:pt x="5077" y="72283"/>
                  </a:lnTo>
                  <a:lnTo>
                    <a:pt x="34373" y="43263"/>
                  </a:lnTo>
                  <a:lnTo>
                    <a:pt x="50492" y="108555"/>
                  </a:lnTo>
                  <a:lnTo>
                    <a:pt x="59398" y="103701"/>
                  </a:lnTo>
                  <a:lnTo>
                    <a:pt x="59159" y="100797"/>
                  </a:lnTo>
                  <a:lnTo>
                    <a:pt x="58905" y="97909"/>
                  </a:lnTo>
                  <a:lnTo>
                    <a:pt x="58650" y="95005"/>
                  </a:lnTo>
                  <a:lnTo>
                    <a:pt x="58385" y="92102"/>
                  </a:lnTo>
                  <a:lnTo>
                    <a:pt x="58114" y="89198"/>
                  </a:lnTo>
                  <a:lnTo>
                    <a:pt x="57833" y="86294"/>
                  </a:lnTo>
                  <a:lnTo>
                    <a:pt x="57542" y="83391"/>
                  </a:lnTo>
                  <a:lnTo>
                    <a:pt x="57245" y="80487"/>
                  </a:lnTo>
                  <a:lnTo>
                    <a:pt x="56937" y="77599"/>
                  </a:lnTo>
                  <a:lnTo>
                    <a:pt x="56619" y="74711"/>
                  </a:lnTo>
                  <a:lnTo>
                    <a:pt x="56295" y="71838"/>
                  </a:lnTo>
                  <a:lnTo>
                    <a:pt x="55956" y="68965"/>
                  </a:lnTo>
                  <a:lnTo>
                    <a:pt x="55611" y="66108"/>
                  </a:lnTo>
                  <a:lnTo>
                    <a:pt x="55250" y="63250"/>
                  </a:lnTo>
                  <a:lnTo>
                    <a:pt x="54884" y="60423"/>
                  </a:lnTo>
                  <a:lnTo>
                    <a:pt x="54693" y="59010"/>
                  </a:lnTo>
                  <a:lnTo>
                    <a:pt x="54502" y="57597"/>
                  </a:lnTo>
                  <a:lnTo>
                    <a:pt x="54306" y="56198"/>
                  </a:lnTo>
                  <a:lnTo>
                    <a:pt x="54110" y="54800"/>
                  </a:lnTo>
                  <a:lnTo>
                    <a:pt x="53908" y="53402"/>
                  </a:lnTo>
                  <a:lnTo>
                    <a:pt x="53707" y="52004"/>
                  </a:lnTo>
                  <a:lnTo>
                    <a:pt x="53500" y="50622"/>
                  </a:lnTo>
                  <a:lnTo>
                    <a:pt x="53288" y="49239"/>
                  </a:lnTo>
                  <a:lnTo>
                    <a:pt x="53075" y="47872"/>
                  </a:lnTo>
                  <a:lnTo>
                    <a:pt x="52858" y="46489"/>
                  </a:lnTo>
                  <a:lnTo>
                    <a:pt x="52640" y="45137"/>
                  </a:lnTo>
                  <a:lnTo>
                    <a:pt x="52418" y="43770"/>
                  </a:lnTo>
                  <a:lnTo>
                    <a:pt x="52190" y="42418"/>
                  </a:lnTo>
                  <a:lnTo>
                    <a:pt x="51962" y="41066"/>
                  </a:lnTo>
                  <a:lnTo>
                    <a:pt x="51728" y="39729"/>
                  </a:lnTo>
                  <a:lnTo>
                    <a:pt x="51489" y="38393"/>
                  </a:lnTo>
                  <a:lnTo>
                    <a:pt x="51251" y="37072"/>
                  </a:lnTo>
                  <a:lnTo>
                    <a:pt x="51007" y="35750"/>
                  </a:lnTo>
                  <a:lnTo>
                    <a:pt x="50757" y="34429"/>
                  </a:lnTo>
                  <a:lnTo>
                    <a:pt x="50508" y="33123"/>
                  </a:lnTo>
                  <a:lnTo>
                    <a:pt x="50254" y="31833"/>
                  </a:lnTo>
                  <a:lnTo>
                    <a:pt x="49994" y="30542"/>
                  </a:lnTo>
                  <a:lnTo>
                    <a:pt x="49734" y="29252"/>
                  </a:lnTo>
                  <a:lnTo>
                    <a:pt x="49469" y="27977"/>
                  </a:lnTo>
                  <a:lnTo>
                    <a:pt x="49198" y="26702"/>
                  </a:lnTo>
                  <a:lnTo>
                    <a:pt x="48922" y="25442"/>
                  </a:lnTo>
                  <a:lnTo>
                    <a:pt x="48646" y="24198"/>
                  </a:lnTo>
                  <a:lnTo>
                    <a:pt x="48365" y="22953"/>
                  </a:lnTo>
                  <a:lnTo>
                    <a:pt x="48079" y="21724"/>
                  </a:lnTo>
                  <a:lnTo>
                    <a:pt x="47787" y="20495"/>
                  </a:lnTo>
                  <a:lnTo>
                    <a:pt x="47495" y="19281"/>
                  </a:lnTo>
                  <a:lnTo>
                    <a:pt x="47193" y="18083"/>
                  </a:lnTo>
                  <a:lnTo>
                    <a:pt x="46891" y="16885"/>
                  </a:lnTo>
                  <a:lnTo>
                    <a:pt x="46588" y="15687"/>
                  </a:lnTo>
                  <a:lnTo>
                    <a:pt x="46323" y="14688"/>
                  </a:lnTo>
                  <a:lnTo>
                    <a:pt x="46053" y="13674"/>
                  </a:lnTo>
                  <a:lnTo>
                    <a:pt x="45777" y="12675"/>
                  </a:lnTo>
                  <a:lnTo>
                    <a:pt x="45496" y="11692"/>
                  </a:lnTo>
                  <a:lnTo>
                    <a:pt x="45209" y="10724"/>
                  </a:lnTo>
                  <a:lnTo>
                    <a:pt x="44917" y="9772"/>
                  </a:lnTo>
                  <a:lnTo>
                    <a:pt x="44615" y="8850"/>
                  </a:lnTo>
                  <a:lnTo>
                    <a:pt x="44461" y="8389"/>
                  </a:lnTo>
                  <a:lnTo>
                    <a:pt x="44307" y="7944"/>
                  </a:lnTo>
                  <a:lnTo>
                    <a:pt x="44148" y="7513"/>
                  </a:lnTo>
                  <a:lnTo>
                    <a:pt x="43989" y="7083"/>
                  </a:lnTo>
                  <a:lnTo>
                    <a:pt x="43830" y="6653"/>
                  </a:lnTo>
                  <a:lnTo>
                    <a:pt x="43666" y="6254"/>
                  </a:lnTo>
                  <a:lnTo>
                    <a:pt x="43496" y="5839"/>
                  </a:lnTo>
                  <a:lnTo>
                    <a:pt x="43326" y="5455"/>
                  </a:lnTo>
                  <a:lnTo>
                    <a:pt x="43156" y="5071"/>
                  </a:lnTo>
                  <a:lnTo>
                    <a:pt x="42981" y="4702"/>
                  </a:lnTo>
                  <a:lnTo>
                    <a:pt x="42806" y="4349"/>
                  </a:lnTo>
                  <a:lnTo>
                    <a:pt x="42626" y="4011"/>
                  </a:lnTo>
                  <a:lnTo>
                    <a:pt x="42440" y="3673"/>
                  </a:lnTo>
                  <a:lnTo>
                    <a:pt x="42255" y="3350"/>
                  </a:lnTo>
                  <a:lnTo>
                    <a:pt x="42069" y="3058"/>
                  </a:lnTo>
                  <a:lnTo>
                    <a:pt x="41873" y="2766"/>
                  </a:lnTo>
                  <a:lnTo>
                    <a:pt x="41682" y="2490"/>
                  </a:lnTo>
                  <a:lnTo>
                    <a:pt x="41480" y="2229"/>
                  </a:lnTo>
                  <a:lnTo>
                    <a:pt x="41247" y="1937"/>
                  </a:lnTo>
                  <a:lnTo>
                    <a:pt x="41008" y="1676"/>
                  </a:lnTo>
                  <a:lnTo>
                    <a:pt x="40764" y="1430"/>
                  </a:lnTo>
                  <a:lnTo>
                    <a:pt x="40520" y="1215"/>
                  </a:lnTo>
                  <a:lnTo>
                    <a:pt x="40276" y="1015"/>
                  </a:lnTo>
                  <a:lnTo>
                    <a:pt x="40027" y="831"/>
                  </a:lnTo>
                  <a:lnTo>
                    <a:pt x="39778" y="662"/>
                  </a:lnTo>
                  <a:lnTo>
                    <a:pt x="39528" y="523"/>
                  </a:lnTo>
                  <a:lnTo>
                    <a:pt x="39274" y="400"/>
                  </a:lnTo>
                  <a:lnTo>
                    <a:pt x="39019" y="293"/>
                  </a:lnTo>
                  <a:lnTo>
                    <a:pt x="38764" y="201"/>
                  </a:lnTo>
                  <a:lnTo>
                    <a:pt x="38510" y="124"/>
                  </a:lnTo>
                  <a:lnTo>
                    <a:pt x="38255" y="62"/>
                  </a:lnTo>
                  <a:lnTo>
                    <a:pt x="37995" y="32"/>
                  </a:lnTo>
                  <a:lnTo>
                    <a:pt x="37735"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58;p34"/>
            <p:cNvSpPr/>
            <p:nvPr/>
          </p:nvSpPr>
          <p:spPr>
            <a:xfrm>
              <a:off x="53075" y="-5410050"/>
              <a:ext cx="248550" cy="1382675"/>
            </a:xfrm>
            <a:custGeom>
              <a:avLst/>
              <a:gdLst/>
              <a:ahLst/>
              <a:cxnLst/>
              <a:rect l="l" t="t" r="r" b="b"/>
              <a:pathLst>
                <a:path w="9942" h="55307" extrusionOk="0">
                  <a:moveTo>
                    <a:pt x="3608" y="0"/>
                  </a:moveTo>
                  <a:lnTo>
                    <a:pt x="3465" y="16"/>
                  </a:lnTo>
                  <a:lnTo>
                    <a:pt x="3321" y="46"/>
                  </a:lnTo>
                  <a:lnTo>
                    <a:pt x="3178" y="108"/>
                  </a:lnTo>
                  <a:lnTo>
                    <a:pt x="3035" y="200"/>
                  </a:lnTo>
                  <a:lnTo>
                    <a:pt x="2897" y="323"/>
                  </a:lnTo>
                  <a:lnTo>
                    <a:pt x="2754" y="476"/>
                  </a:lnTo>
                  <a:lnTo>
                    <a:pt x="2611" y="661"/>
                  </a:lnTo>
                  <a:lnTo>
                    <a:pt x="2473" y="876"/>
                  </a:lnTo>
                  <a:lnTo>
                    <a:pt x="2335" y="1122"/>
                  </a:lnTo>
                  <a:lnTo>
                    <a:pt x="2192" y="1414"/>
                  </a:lnTo>
                  <a:lnTo>
                    <a:pt x="2059" y="1736"/>
                  </a:lnTo>
                  <a:lnTo>
                    <a:pt x="1921" y="2090"/>
                  </a:lnTo>
                  <a:lnTo>
                    <a:pt x="1789" y="2474"/>
                  </a:lnTo>
                  <a:lnTo>
                    <a:pt x="1709" y="2750"/>
                  </a:lnTo>
                  <a:lnTo>
                    <a:pt x="1629" y="3027"/>
                  </a:lnTo>
                  <a:lnTo>
                    <a:pt x="1555" y="3303"/>
                  </a:lnTo>
                  <a:lnTo>
                    <a:pt x="1481" y="3595"/>
                  </a:lnTo>
                  <a:lnTo>
                    <a:pt x="1412" y="3887"/>
                  </a:lnTo>
                  <a:lnTo>
                    <a:pt x="1343" y="4179"/>
                  </a:lnTo>
                  <a:lnTo>
                    <a:pt x="1285" y="4486"/>
                  </a:lnTo>
                  <a:lnTo>
                    <a:pt x="1221" y="4793"/>
                  </a:lnTo>
                  <a:lnTo>
                    <a:pt x="1168" y="5101"/>
                  </a:lnTo>
                  <a:lnTo>
                    <a:pt x="1110" y="5423"/>
                  </a:lnTo>
                  <a:lnTo>
                    <a:pt x="1062" y="5746"/>
                  </a:lnTo>
                  <a:lnTo>
                    <a:pt x="1014" y="6084"/>
                  </a:lnTo>
                  <a:lnTo>
                    <a:pt x="972" y="6406"/>
                  </a:lnTo>
                  <a:lnTo>
                    <a:pt x="929" y="6744"/>
                  </a:lnTo>
                  <a:lnTo>
                    <a:pt x="892" y="7082"/>
                  </a:lnTo>
                  <a:lnTo>
                    <a:pt x="860" y="7436"/>
                  </a:lnTo>
                  <a:lnTo>
                    <a:pt x="786" y="8173"/>
                  </a:lnTo>
                  <a:lnTo>
                    <a:pt x="717" y="8926"/>
                  </a:lnTo>
                  <a:lnTo>
                    <a:pt x="653" y="9679"/>
                  </a:lnTo>
                  <a:lnTo>
                    <a:pt x="590" y="10447"/>
                  </a:lnTo>
                  <a:lnTo>
                    <a:pt x="531" y="11200"/>
                  </a:lnTo>
                  <a:lnTo>
                    <a:pt x="473" y="11952"/>
                  </a:lnTo>
                  <a:lnTo>
                    <a:pt x="420" y="12721"/>
                  </a:lnTo>
                  <a:lnTo>
                    <a:pt x="372" y="13473"/>
                  </a:lnTo>
                  <a:lnTo>
                    <a:pt x="325" y="14242"/>
                  </a:lnTo>
                  <a:lnTo>
                    <a:pt x="282" y="14994"/>
                  </a:lnTo>
                  <a:lnTo>
                    <a:pt x="240" y="15762"/>
                  </a:lnTo>
                  <a:lnTo>
                    <a:pt x="203" y="16531"/>
                  </a:lnTo>
                  <a:lnTo>
                    <a:pt x="139" y="18052"/>
                  </a:lnTo>
                  <a:lnTo>
                    <a:pt x="86" y="19588"/>
                  </a:lnTo>
                  <a:lnTo>
                    <a:pt x="43" y="21124"/>
                  </a:lnTo>
                  <a:lnTo>
                    <a:pt x="17" y="22660"/>
                  </a:lnTo>
                  <a:lnTo>
                    <a:pt x="6" y="24197"/>
                  </a:lnTo>
                  <a:lnTo>
                    <a:pt x="1" y="25733"/>
                  </a:lnTo>
                  <a:lnTo>
                    <a:pt x="12" y="27254"/>
                  </a:lnTo>
                  <a:lnTo>
                    <a:pt x="38" y="28790"/>
                  </a:lnTo>
                  <a:lnTo>
                    <a:pt x="75" y="30327"/>
                  </a:lnTo>
                  <a:lnTo>
                    <a:pt x="123" y="31847"/>
                  </a:lnTo>
                  <a:lnTo>
                    <a:pt x="181" y="33368"/>
                  </a:lnTo>
                  <a:lnTo>
                    <a:pt x="256" y="34889"/>
                  </a:lnTo>
                  <a:lnTo>
                    <a:pt x="340" y="36395"/>
                  </a:lnTo>
                  <a:lnTo>
                    <a:pt x="441" y="37900"/>
                  </a:lnTo>
                  <a:lnTo>
                    <a:pt x="547" y="39406"/>
                  </a:lnTo>
                  <a:lnTo>
                    <a:pt x="675" y="40896"/>
                  </a:lnTo>
                  <a:lnTo>
                    <a:pt x="807" y="42386"/>
                  </a:lnTo>
                  <a:lnTo>
                    <a:pt x="956" y="43861"/>
                  </a:lnTo>
                  <a:lnTo>
                    <a:pt x="1115" y="45336"/>
                  </a:lnTo>
                  <a:lnTo>
                    <a:pt x="1290" y="46796"/>
                  </a:lnTo>
                  <a:lnTo>
                    <a:pt x="1380" y="47518"/>
                  </a:lnTo>
                  <a:lnTo>
                    <a:pt x="1470" y="48240"/>
                  </a:lnTo>
                  <a:lnTo>
                    <a:pt x="1571" y="48962"/>
                  </a:lnTo>
                  <a:lnTo>
                    <a:pt x="1667" y="49668"/>
                  </a:lnTo>
                  <a:lnTo>
                    <a:pt x="1773" y="50390"/>
                  </a:lnTo>
                  <a:lnTo>
                    <a:pt x="1879" y="51097"/>
                  </a:lnTo>
                  <a:lnTo>
                    <a:pt x="1985" y="51804"/>
                  </a:lnTo>
                  <a:lnTo>
                    <a:pt x="2101" y="52511"/>
                  </a:lnTo>
                  <a:lnTo>
                    <a:pt x="2213" y="53217"/>
                  </a:lnTo>
                  <a:lnTo>
                    <a:pt x="2330" y="53909"/>
                  </a:lnTo>
                  <a:lnTo>
                    <a:pt x="2452" y="54615"/>
                  </a:lnTo>
                  <a:lnTo>
                    <a:pt x="2579" y="55307"/>
                  </a:lnTo>
                  <a:lnTo>
                    <a:pt x="2833" y="55061"/>
                  </a:lnTo>
                  <a:lnTo>
                    <a:pt x="3088" y="54815"/>
                  </a:lnTo>
                  <a:lnTo>
                    <a:pt x="3332" y="54538"/>
                  </a:lnTo>
                  <a:lnTo>
                    <a:pt x="3581" y="54247"/>
                  </a:lnTo>
                  <a:lnTo>
                    <a:pt x="3820" y="53939"/>
                  </a:lnTo>
                  <a:lnTo>
                    <a:pt x="4059" y="53632"/>
                  </a:lnTo>
                  <a:lnTo>
                    <a:pt x="4292" y="53294"/>
                  </a:lnTo>
                  <a:lnTo>
                    <a:pt x="4520" y="52941"/>
                  </a:lnTo>
                  <a:lnTo>
                    <a:pt x="4748" y="52572"/>
                  </a:lnTo>
                  <a:lnTo>
                    <a:pt x="4966" y="52188"/>
                  </a:lnTo>
                  <a:lnTo>
                    <a:pt x="5189" y="51788"/>
                  </a:lnTo>
                  <a:lnTo>
                    <a:pt x="5401" y="51389"/>
                  </a:lnTo>
                  <a:lnTo>
                    <a:pt x="5608" y="50959"/>
                  </a:lnTo>
                  <a:lnTo>
                    <a:pt x="5814" y="50513"/>
                  </a:lnTo>
                  <a:lnTo>
                    <a:pt x="6016" y="50068"/>
                  </a:lnTo>
                  <a:lnTo>
                    <a:pt x="6212" y="49607"/>
                  </a:lnTo>
                  <a:lnTo>
                    <a:pt x="6403" y="49131"/>
                  </a:lnTo>
                  <a:lnTo>
                    <a:pt x="6589" y="48639"/>
                  </a:lnTo>
                  <a:lnTo>
                    <a:pt x="6775" y="48132"/>
                  </a:lnTo>
                  <a:lnTo>
                    <a:pt x="6955" y="47610"/>
                  </a:lnTo>
                  <a:lnTo>
                    <a:pt x="7125" y="47087"/>
                  </a:lnTo>
                  <a:lnTo>
                    <a:pt x="7294" y="46550"/>
                  </a:lnTo>
                  <a:lnTo>
                    <a:pt x="7459" y="46012"/>
                  </a:lnTo>
                  <a:lnTo>
                    <a:pt x="7618" y="45444"/>
                  </a:lnTo>
                  <a:lnTo>
                    <a:pt x="7777" y="44875"/>
                  </a:lnTo>
                  <a:lnTo>
                    <a:pt x="7926" y="44291"/>
                  </a:lnTo>
                  <a:lnTo>
                    <a:pt x="8069" y="43708"/>
                  </a:lnTo>
                  <a:lnTo>
                    <a:pt x="8212" y="43108"/>
                  </a:lnTo>
                  <a:lnTo>
                    <a:pt x="8345" y="42494"/>
                  </a:lnTo>
                  <a:lnTo>
                    <a:pt x="8477" y="41879"/>
                  </a:lnTo>
                  <a:lnTo>
                    <a:pt x="8599" y="41250"/>
                  </a:lnTo>
                  <a:lnTo>
                    <a:pt x="8721" y="40620"/>
                  </a:lnTo>
                  <a:lnTo>
                    <a:pt x="8838" y="39974"/>
                  </a:lnTo>
                  <a:lnTo>
                    <a:pt x="8944" y="39329"/>
                  </a:lnTo>
                  <a:lnTo>
                    <a:pt x="9050" y="38669"/>
                  </a:lnTo>
                  <a:lnTo>
                    <a:pt x="9146" y="38008"/>
                  </a:lnTo>
                  <a:lnTo>
                    <a:pt x="9241" y="37332"/>
                  </a:lnTo>
                  <a:lnTo>
                    <a:pt x="9326" y="36656"/>
                  </a:lnTo>
                  <a:lnTo>
                    <a:pt x="9411" y="35965"/>
                  </a:lnTo>
                  <a:lnTo>
                    <a:pt x="9485" y="35273"/>
                  </a:lnTo>
                  <a:lnTo>
                    <a:pt x="9554" y="34582"/>
                  </a:lnTo>
                  <a:lnTo>
                    <a:pt x="9623" y="33875"/>
                  </a:lnTo>
                  <a:lnTo>
                    <a:pt x="9681" y="33169"/>
                  </a:lnTo>
                  <a:lnTo>
                    <a:pt x="9734" y="32462"/>
                  </a:lnTo>
                  <a:lnTo>
                    <a:pt x="9782" y="31740"/>
                  </a:lnTo>
                  <a:lnTo>
                    <a:pt x="9819" y="31018"/>
                  </a:lnTo>
                  <a:lnTo>
                    <a:pt x="9856" y="30296"/>
                  </a:lnTo>
                  <a:lnTo>
                    <a:pt x="9883" y="29574"/>
                  </a:lnTo>
                  <a:lnTo>
                    <a:pt x="9909" y="28836"/>
                  </a:lnTo>
                  <a:lnTo>
                    <a:pt x="9925" y="28099"/>
                  </a:lnTo>
                  <a:lnTo>
                    <a:pt x="9936" y="27361"/>
                  </a:lnTo>
                  <a:lnTo>
                    <a:pt x="9941" y="26624"/>
                  </a:lnTo>
                  <a:lnTo>
                    <a:pt x="9936" y="25887"/>
                  </a:lnTo>
                  <a:lnTo>
                    <a:pt x="9931" y="25134"/>
                  </a:lnTo>
                  <a:lnTo>
                    <a:pt x="9915" y="24396"/>
                  </a:lnTo>
                  <a:lnTo>
                    <a:pt x="9893" y="23644"/>
                  </a:lnTo>
                  <a:lnTo>
                    <a:pt x="9867" y="22891"/>
                  </a:lnTo>
                  <a:lnTo>
                    <a:pt x="9830" y="22153"/>
                  </a:lnTo>
                  <a:lnTo>
                    <a:pt x="9787" y="21401"/>
                  </a:lnTo>
                  <a:lnTo>
                    <a:pt x="9740" y="20648"/>
                  </a:lnTo>
                  <a:lnTo>
                    <a:pt x="9687" y="19895"/>
                  </a:lnTo>
                  <a:lnTo>
                    <a:pt x="9623" y="19158"/>
                  </a:lnTo>
                  <a:lnTo>
                    <a:pt x="9554" y="18405"/>
                  </a:lnTo>
                  <a:lnTo>
                    <a:pt x="9480" y="17652"/>
                  </a:lnTo>
                  <a:lnTo>
                    <a:pt x="9421" y="17130"/>
                  </a:lnTo>
                  <a:lnTo>
                    <a:pt x="9363" y="16607"/>
                  </a:lnTo>
                  <a:lnTo>
                    <a:pt x="9299" y="16085"/>
                  </a:lnTo>
                  <a:lnTo>
                    <a:pt x="9230" y="15563"/>
                  </a:lnTo>
                  <a:lnTo>
                    <a:pt x="9161" y="15040"/>
                  </a:lnTo>
                  <a:lnTo>
                    <a:pt x="9087" y="14533"/>
                  </a:lnTo>
                  <a:lnTo>
                    <a:pt x="9008" y="14026"/>
                  </a:lnTo>
                  <a:lnTo>
                    <a:pt x="8928" y="13535"/>
                  </a:lnTo>
                  <a:lnTo>
                    <a:pt x="8843" y="13028"/>
                  </a:lnTo>
                  <a:lnTo>
                    <a:pt x="8758" y="12552"/>
                  </a:lnTo>
                  <a:lnTo>
                    <a:pt x="8668" y="12060"/>
                  </a:lnTo>
                  <a:lnTo>
                    <a:pt x="8578" y="11584"/>
                  </a:lnTo>
                  <a:lnTo>
                    <a:pt x="8483" y="11108"/>
                  </a:lnTo>
                  <a:lnTo>
                    <a:pt x="8382" y="10631"/>
                  </a:lnTo>
                  <a:lnTo>
                    <a:pt x="8281" y="10170"/>
                  </a:lnTo>
                  <a:lnTo>
                    <a:pt x="8175" y="9710"/>
                  </a:lnTo>
                  <a:lnTo>
                    <a:pt x="8069" y="9249"/>
                  </a:lnTo>
                  <a:lnTo>
                    <a:pt x="7957" y="8803"/>
                  </a:lnTo>
                  <a:lnTo>
                    <a:pt x="7846" y="8358"/>
                  </a:lnTo>
                  <a:lnTo>
                    <a:pt x="7729" y="7927"/>
                  </a:lnTo>
                  <a:lnTo>
                    <a:pt x="7613" y="7497"/>
                  </a:lnTo>
                  <a:lnTo>
                    <a:pt x="7491" y="7067"/>
                  </a:lnTo>
                  <a:lnTo>
                    <a:pt x="7369" y="6652"/>
                  </a:lnTo>
                  <a:lnTo>
                    <a:pt x="7241" y="6237"/>
                  </a:lnTo>
                  <a:lnTo>
                    <a:pt x="7109" y="5823"/>
                  </a:lnTo>
                  <a:lnTo>
                    <a:pt x="6976" y="5423"/>
                  </a:lnTo>
                  <a:lnTo>
                    <a:pt x="6843" y="5039"/>
                  </a:lnTo>
                  <a:lnTo>
                    <a:pt x="6706" y="4655"/>
                  </a:lnTo>
                  <a:lnTo>
                    <a:pt x="6568" y="4271"/>
                  </a:lnTo>
                  <a:lnTo>
                    <a:pt x="6424" y="3902"/>
                  </a:lnTo>
                  <a:lnTo>
                    <a:pt x="6281" y="3534"/>
                  </a:lnTo>
                  <a:lnTo>
                    <a:pt x="6133" y="3180"/>
                  </a:lnTo>
                  <a:lnTo>
                    <a:pt x="5899" y="2658"/>
                  </a:lnTo>
                  <a:lnTo>
                    <a:pt x="5777" y="2397"/>
                  </a:lnTo>
                  <a:lnTo>
                    <a:pt x="5655" y="2151"/>
                  </a:lnTo>
                  <a:lnTo>
                    <a:pt x="5528" y="1905"/>
                  </a:lnTo>
                  <a:lnTo>
                    <a:pt x="5401" y="1675"/>
                  </a:lnTo>
                  <a:lnTo>
                    <a:pt x="5273" y="1444"/>
                  </a:lnTo>
                  <a:lnTo>
                    <a:pt x="5141" y="1245"/>
                  </a:lnTo>
                  <a:lnTo>
                    <a:pt x="5008" y="1045"/>
                  </a:lnTo>
                  <a:lnTo>
                    <a:pt x="4870" y="860"/>
                  </a:lnTo>
                  <a:lnTo>
                    <a:pt x="4738" y="691"/>
                  </a:lnTo>
                  <a:lnTo>
                    <a:pt x="4600" y="538"/>
                  </a:lnTo>
                  <a:lnTo>
                    <a:pt x="4457" y="400"/>
                  </a:lnTo>
                  <a:lnTo>
                    <a:pt x="4319" y="277"/>
                  </a:lnTo>
                  <a:lnTo>
                    <a:pt x="4181" y="185"/>
                  </a:lnTo>
                  <a:lnTo>
                    <a:pt x="4038" y="108"/>
                  </a:lnTo>
                  <a:lnTo>
                    <a:pt x="3894" y="46"/>
                  </a:lnTo>
                  <a:lnTo>
                    <a:pt x="37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59;p34"/>
            <p:cNvSpPr/>
            <p:nvPr/>
          </p:nvSpPr>
          <p:spPr>
            <a:xfrm>
              <a:off x="93400" y="-5365500"/>
              <a:ext cx="136600" cy="1185275"/>
            </a:xfrm>
            <a:custGeom>
              <a:avLst/>
              <a:gdLst/>
              <a:ahLst/>
              <a:cxnLst/>
              <a:rect l="l" t="t" r="r" b="b"/>
              <a:pathLst>
                <a:path w="5464" h="47411" extrusionOk="0">
                  <a:moveTo>
                    <a:pt x="2276" y="0"/>
                  </a:moveTo>
                  <a:lnTo>
                    <a:pt x="2186" y="62"/>
                  </a:lnTo>
                  <a:lnTo>
                    <a:pt x="2090" y="169"/>
                  </a:lnTo>
                  <a:lnTo>
                    <a:pt x="2000" y="277"/>
                  </a:lnTo>
                  <a:lnTo>
                    <a:pt x="1915" y="400"/>
                  </a:lnTo>
                  <a:lnTo>
                    <a:pt x="1830" y="553"/>
                  </a:lnTo>
                  <a:lnTo>
                    <a:pt x="1751" y="722"/>
                  </a:lnTo>
                  <a:lnTo>
                    <a:pt x="1677" y="891"/>
                  </a:lnTo>
                  <a:lnTo>
                    <a:pt x="1602" y="1091"/>
                  </a:lnTo>
                  <a:lnTo>
                    <a:pt x="1507" y="1368"/>
                  </a:lnTo>
                  <a:lnTo>
                    <a:pt x="1417" y="1644"/>
                  </a:lnTo>
                  <a:lnTo>
                    <a:pt x="1327" y="1936"/>
                  </a:lnTo>
                  <a:lnTo>
                    <a:pt x="1242" y="2243"/>
                  </a:lnTo>
                  <a:lnTo>
                    <a:pt x="1157" y="2550"/>
                  </a:lnTo>
                  <a:lnTo>
                    <a:pt x="1077" y="2858"/>
                  </a:lnTo>
                  <a:lnTo>
                    <a:pt x="1003" y="3180"/>
                  </a:lnTo>
                  <a:lnTo>
                    <a:pt x="934" y="3503"/>
                  </a:lnTo>
                  <a:lnTo>
                    <a:pt x="865" y="3841"/>
                  </a:lnTo>
                  <a:lnTo>
                    <a:pt x="801" y="4179"/>
                  </a:lnTo>
                  <a:lnTo>
                    <a:pt x="743" y="4532"/>
                  </a:lnTo>
                  <a:lnTo>
                    <a:pt x="690" y="4886"/>
                  </a:lnTo>
                  <a:lnTo>
                    <a:pt x="637" y="5239"/>
                  </a:lnTo>
                  <a:lnTo>
                    <a:pt x="589" y="5608"/>
                  </a:lnTo>
                  <a:lnTo>
                    <a:pt x="547" y="5976"/>
                  </a:lnTo>
                  <a:lnTo>
                    <a:pt x="510" y="6345"/>
                  </a:lnTo>
                  <a:lnTo>
                    <a:pt x="451" y="6960"/>
                  </a:lnTo>
                  <a:lnTo>
                    <a:pt x="404" y="7574"/>
                  </a:lnTo>
                  <a:lnTo>
                    <a:pt x="351" y="8189"/>
                  </a:lnTo>
                  <a:lnTo>
                    <a:pt x="308" y="8819"/>
                  </a:lnTo>
                  <a:lnTo>
                    <a:pt x="266" y="9433"/>
                  </a:lnTo>
                  <a:lnTo>
                    <a:pt x="223" y="10048"/>
                  </a:lnTo>
                  <a:lnTo>
                    <a:pt x="191" y="10677"/>
                  </a:lnTo>
                  <a:lnTo>
                    <a:pt x="154" y="11292"/>
                  </a:lnTo>
                  <a:lnTo>
                    <a:pt x="128" y="11922"/>
                  </a:lnTo>
                  <a:lnTo>
                    <a:pt x="101" y="12536"/>
                  </a:lnTo>
                  <a:lnTo>
                    <a:pt x="75" y="13166"/>
                  </a:lnTo>
                  <a:lnTo>
                    <a:pt x="59" y="13796"/>
                  </a:lnTo>
                  <a:lnTo>
                    <a:pt x="27" y="15056"/>
                  </a:lnTo>
                  <a:lnTo>
                    <a:pt x="6" y="16300"/>
                  </a:lnTo>
                  <a:lnTo>
                    <a:pt x="0" y="17560"/>
                  </a:lnTo>
                  <a:lnTo>
                    <a:pt x="6" y="18190"/>
                  </a:lnTo>
                  <a:lnTo>
                    <a:pt x="6" y="18820"/>
                  </a:lnTo>
                  <a:lnTo>
                    <a:pt x="16" y="19450"/>
                  </a:lnTo>
                  <a:lnTo>
                    <a:pt x="27" y="20080"/>
                  </a:lnTo>
                  <a:lnTo>
                    <a:pt x="43" y="20709"/>
                  </a:lnTo>
                  <a:lnTo>
                    <a:pt x="59" y="21339"/>
                  </a:lnTo>
                  <a:lnTo>
                    <a:pt x="80" y="21969"/>
                  </a:lnTo>
                  <a:lnTo>
                    <a:pt x="107" y="22584"/>
                  </a:lnTo>
                  <a:lnTo>
                    <a:pt x="133" y="23214"/>
                  </a:lnTo>
                  <a:lnTo>
                    <a:pt x="165" y="23843"/>
                  </a:lnTo>
                  <a:lnTo>
                    <a:pt x="197" y="24458"/>
                  </a:lnTo>
                  <a:lnTo>
                    <a:pt x="234" y="25088"/>
                  </a:lnTo>
                  <a:lnTo>
                    <a:pt x="276" y="25702"/>
                  </a:lnTo>
                  <a:lnTo>
                    <a:pt x="319" y="26332"/>
                  </a:lnTo>
                  <a:lnTo>
                    <a:pt x="409" y="27561"/>
                  </a:lnTo>
                  <a:lnTo>
                    <a:pt x="515" y="28790"/>
                  </a:lnTo>
                  <a:lnTo>
                    <a:pt x="626" y="30004"/>
                  </a:lnTo>
                  <a:lnTo>
                    <a:pt x="754" y="31202"/>
                  </a:lnTo>
                  <a:lnTo>
                    <a:pt x="892" y="32401"/>
                  </a:lnTo>
                  <a:lnTo>
                    <a:pt x="1040" y="33584"/>
                  </a:lnTo>
                  <a:lnTo>
                    <a:pt x="1199" y="34751"/>
                  </a:lnTo>
                  <a:lnTo>
                    <a:pt x="1369" y="35903"/>
                  </a:lnTo>
                  <a:lnTo>
                    <a:pt x="1555" y="37040"/>
                  </a:lnTo>
                  <a:lnTo>
                    <a:pt x="1746" y="38162"/>
                  </a:lnTo>
                  <a:lnTo>
                    <a:pt x="1952" y="39283"/>
                  </a:lnTo>
                  <a:lnTo>
                    <a:pt x="2165" y="40374"/>
                  </a:lnTo>
                  <a:lnTo>
                    <a:pt x="2393" y="41449"/>
                  </a:lnTo>
                  <a:lnTo>
                    <a:pt x="2626" y="42509"/>
                  </a:lnTo>
                  <a:lnTo>
                    <a:pt x="2875" y="43539"/>
                  </a:lnTo>
                  <a:lnTo>
                    <a:pt x="3130" y="44568"/>
                  </a:lnTo>
                  <a:lnTo>
                    <a:pt x="3507" y="46012"/>
                  </a:lnTo>
                  <a:lnTo>
                    <a:pt x="3560" y="46196"/>
                  </a:lnTo>
                  <a:lnTo>
                    <a:pt x="3613" y="46350"/>
                  </a:lnTo>
                  <a:lnTo>
                    <a:pt x="3666" y="46504"/>
                  </a:lnTo>
                  <a:lnTo>
                    <a:pt x="3729" y="46657"/>
                  </a:lnTo>
                  <a:lnTo>
                    <a:pt x="3788" y="46780"/>
                  </a:lnTo>
                  <a:lnTo>
                    <a:pt x="3857" y="46903"/>
                  </a:lnTo>
                  <a:lnTo>
                    <a:pt x="3926" y="47011"/>
                  </a:lnTo>
                  <a:lnTo>
                    <a:pt x="3995" y="47088"/>
                  </a:lnTo>
                  <a:lnTo>
                    <a:pt x="4058" y="47164"/>
                  </a:lnTo>
                  <a:lnTo>
                    <a:pt x="4122" y="47226"/>
                  </a:lnTo>
                  <a:lnTo>
                    <a:pt x="4186" y="47287"/>
                  </a:lnTo>
                  <a:lnTo>
                    <a:pt x="4249" y="47333"/>
                  </a:lnTo>
                  <a:lnTo>
                    <a:pt x="4313" y="47364"/>
                  </a:lnTo>
                  <a:lnTo>
                    <a:pt x="4377" y="47379"/>
                  </a:lnTo>
                  <a:lnTo>
                    <a:pt x="4445" y="47395"/>
                  </a:lnTo>
                  <a:lnTo>
                    <a:pt x="4514" y="47410"/>
                  </a:lnTo>
                  <a:lnTo>
                    <a:pt x="4567" y="47379"/>
                  </a:lnTo>
                  <a:lnTo>
                    <a:pt x="4626" y="47349"/>
                  </a:lnTo>
                  <a:lnTo>
                    <a:pt x="4679" y="47303"/>
                  </a:lnTo>
                  <a:lnTo>
                    <a:pt x="4732" y="47241"/>
                  </a:lnTo>
                  <a:lnTo>
                    <a:pt x="4785" y="47180"/>
                  </a:lnTo>
                  <a:lnTo>
                    <a:pt x="4838" y="47103"/>
                  </a:lnTo>
                  <a:lnTo>
                    <a:pt x="4891" y="47026"/>
                  </a:lnTo>
                  <a:lnTo>
                    <a:pt x="4939" y="46934"/>
                  </a:lnTo>
                  <a:lnTo>
                    <a:pt x="5050" y="46688"/>
                  </a:lnTo>
                  <a:lnTo>
                    <a:pt x="5162" y="46396"/>
                  </a:lnTo>
                  <a:lnTo>
                    <a:pt x="5262" y="46104"/>
                  </a:lnTo>
                  <a:lnTo>
                    <a:pt x="5352" y="45782"/>
                  </a:lnTo>
                  <a:lnTo>
                    <a:pt x="5390" y="45659"/>
                  </a:lnTo>
                  <a:lnTo>
                    <a:pt x="5416" y="45567"/>
                  </a:lnTo>
                  <a:lnTo>
                    <a:pt x="5437" y="45474"/>
                  </a:lnTo>
                  <a:lnTo>
                    <a:pt x="5448" y="45413"/>
                  </a:lnTo>
                  <a:lnTo>
                    <a:pt x="5459" y="45305"/>
                  </a:lnTo>
                  <a:lnTo>
                    <a:pt x="5464" y="45275"/>
                  </a:lnTo>
                  <a:lnTo>
                    <a:pt x="5453" y="45259"/>
                  </a:lnTo>
                  <a:lnTo>
                    <a:pt x="5443" y="45275"/>
                  </a:lnTo>
                  <a:lnTo>
                    <a:pt x="5416" y="45336"/>
                  </a:lnTo>
                  <a:lnTo>
                    <a:pt x="5305" y="45613"/>
                  </a:lnTo>
                  <a:lnTo>
                    <a:pt x="5220" y="45797"/>
                  </a:lnTo>
                  <a:lnTo>
                    <a:pt x="5124" y="46028"/>
                  </a:lnTo>
                  <a:lnTo>
                    <a:pt x="5008" y="46273"/>
                  </a:lnTo>
                  <a:lnTo>
                    <a:pt x="4875" y="46519"/>
                  </a:lnTo>
                  <a:lnTo>
                    <a:pt x="4833" y="46596"/>
                  </a:lnTo>
                  <a:lnTo>
                    <a:pt x="4785" y="46657"/>
                  </a:lnTo>
                  <a:lnTo>
                    <a:pt x="4737" y="46703"/>
                  </a:lnTo>
                  <a:lnTo>
                    <a:pt x="4689" y="46750"/>
                  </a:lnTo>
                  <a:lnTo>
                    <a:pt x="4642" y="46780"/>
                  </a:lnTo>
                  <a:lnTo>
                    <a:pt x="4594" y="46796"/>
                  </a:lnTo>
                  <a:lnTo>
                    <a:pt x="4546" y="46811"/>
                  </a:lnTo>
                  <a:lnTo>
                    <a:pt x="4445" y="46811"/>
                  </a:lnTo>
                  <a:lnTo>
                    <a:pt x="4398" y="46796"/>
                  </a:lnTo>
                  <a:lnTo>
                    <a:pt x="4350" y="46780"/>
                  </a:lnTo>
                  <a:lnTo>
                    <a:pt x="4302" y="46750"/>
                  </a:lnTo>
                  <a:lnTo>
                    <a:pt x="4255" y="46703"/>
                  </a:lnTo>
                  <a:lnTo>
                    <a:pt x="4207" y="46657"/>
                  </a:lnTo>
                  <a:lnTo>
                    <a:pt x="4159" y="46596"/>
                  </a:lnTo>
                  <a:lnTo>
                    <a:pt x="4117" y="46519"/>
                  </a:lnTo>
                  <a:lnTo>
                    <a:pt x="4058" y="46473"/>
                  </a:lnTo>
                  <a:lnTo>
                    <a:pt x="4000" y="46396"/>
                  </a:lnTo>
                  <a:lnTo>
                    <a:pt x="3947" y="46304"/>
                  </a:lnTo>
                  <a:lnTo>
                    <a:pt x="3899" y="46181"/>
                  </a:lnTo>
                  <a:lnTo>
                    <a:pt x="3846" y="46058"/>
                  </a:lnTo>
                  <a:lnTo>
                    <a:pt x="3804" y="45920"/>
                  </a:lnTo>
                  <a:lnTo>
                    <a:pt x="3756" y="45766"/>
                  </a:lnTo>
                  <a:lnTo>
                    <a:pt x="3713" y="45613"/>
                  </a:lnTo>
                  <a:lnTo>
                    <a:pt x="3623" y="45259"/>
                  </a:lnTo>
                  <a:lnTo>
                    <a:pt x="3538" y="44875"/>
                  </a:lnTo>
                  <a:lnTo>
                    <a:pt x="3448" y="44476"/>
                  </a:lnTo>
                  <a:lnTo>
                    <a:pt x="3358" y="44076"/>
                  </a:lnTo>
                  <a:lnTo>
                    <a:pt x="3119" y="43062"/>
                  </a:lnTo>
                  <a:lnTo>
                    <a:pt x="2886" y="42018"/>
                  </a:lnTo>
                  <a:lnTo>
                    <a:pt x="2669" y="40973"/>
                  </a:lnTo>
                  <a:lnTo>
                    <a:pt x="2456" y="39898"/>
                  </a:lnTo>
                  <a:lnTo>
                    <a:pt x="2255" y="38807"/>
                  </a:lnTo>
                  <a:lnTo>
                    <a:pt x="2064" y="37716"/>
                  </a:lnTo>
                  <a:lnTo>
                    <a:pt x="1883" y="36610"/>
                  </a:lnTo>
                  <a:lnTo>
                    <a:pt x="1714" y="35473"/>
                  </a:lnTo>
                  <a:lnTo>
                    <a:pt x="1549" y="34336"/>
                  </a:lnTo>
                  <a:lnTo>
                    <a:pt x="1401" y="33199"/>
                  </a:lnTo>
                  <a:lnTo>
                    <a:pt x="1258" y="32032"/>
                  </a:lnTo>
                  <a:lnTo>
                    <a:pt x="1125" y="30864"/>
                  </a:lnTo>
                  <a:lnTo>
                    <a:pt x="1008" y="29681"/>
                  </a:lnTo>
                  <a:lnTo>
                    <a:pt x="897" y="28498"/>
                  </a:lnTo>
                  <a:lnTo>
                    <a:pt x="796" y="27300"/>
                  </a:lnTo>
                  <a:lnTo>
                    <a:pt x="706" y="26086"/>
                  </a:lnTo>
                  <a:lnTo>
                    <a:pt x="626" y="24873"/>
                  </a:lnTo>
                  <a:lnTo>
                    <a:pt x="557" y="23659"/>
                  </a:lnTo>
                  <a:lnTo>
                    <a:pt x="499" y="22445"/>
                  </a:lnTo>
                  <a:lnTo>
                    <a:pt x="451" y="21216"/>
                  </a:lnTo>
                  <a:lnTo>
                    <a:pt x="414" y="20003"/>
                  </a:lnTo>
                  <a:lnTo>
                    <a:pt x="393" y="18774"/>
                  </a:lnTo>
                  <a:lnTo>
                    <a:pt x="377" y="17545"/>
                  </a:lnTo>
                  <a:lnTo>
                    <a:pt x="377" y="16316"/>
                  </a:lnTo>
                  <a:lnTo>
                    <a:pt x="388" y="15087"/>
                  </a:lnTo>
                  <a:lnTo>
                    <a:pt x="409" y="13873"/>
                  </a:lnTo>
                  <a:lnTo>
                    <a:pt x="441" y="12644"/>
                  </a:lnTo>
                  <a:lnTo>
                    <a:pt x="483" y="11415"/>
                  </a:lnTo>
                  <a:lnTo>
                    <a:pt x="542" y="10201"/>
                  </a:lnTo>
                  <a:lnTo>
                    <a:pt x="605" y="8988"/>
                  </a:lnTo>
                  <a:lnTo>
                    <a:pt x="685" y="7774"/>
                  </a:lnTo>
                  <a:lnTo>
                    <a:pt x="775" y="6576"/>
                  </a:lnTo>
                  <a:lnTo>
                    <a:pt x="807" y="6207"/>
                  </a:lnTo>
                  <a:lnTo>
                    <a:pt x="844" y="5869"/>
                  </a:lnTo>
                  <a:lnTo>
                    <a:pt x="881" y="5516"/>
                  </a:lnTo>
                  <a:lnTo>
                    <a:pt x="923" y="5162"/>
                  </a:lnTo>
                  <a:lnTo>
                    <a:pt x="971" y="4824"/>
                  </a:lnTo>
                  <a:lnTo>
                    <a:pt x="1024" y="4486"/>
                  </a:lnTo>
                  <a:lnTo>
                    <a:pt x="1077" y="4164"/>
                  </a:lnTo>
                  <a:lnTo>
                    <a:pt x="1136" y="3826"/>
                  </a:lnTo>
                  <a:lnTo>
                    <a:pt x="1194" y="3503"/>
                  </a:lnTo>
                  <a:lnTo>
                    <a:pt x="1258" y="3196"/>
                  </a:lnTo>
                  <a:lnTo>
                    <a:pt x="1327" y="2888"/>
                  </a:lnTo>
                  <a:lnTo>
                    <a:pt x="1396" y="2581"/>
                  </a:lnTo>
                  <a:lnTo>
                    <a:pt x="1470" y="2274"/>
                  </a:lnTo>
                  <a:lnTo>
                    <a:pt x="1544" y="1982"/>
                  </a:lnTo>
                  <a:lnTo>
                    <a:pt x="1624" y="1706"/>
                  </a:lnTo>
                  <a:lnTo>
                    <a:pt x="1708" y="1429"/>
                  </a:lnTo>
                  <a:lnTo>
                    <a:pt x="1830" y="1076"/>
                  </a:lnTo>
                  <a:lnTo>
                    <a:pt x="1937" y="784"/>
                  </a:lnTo>
                  <a:lnTo>
                    <a:pt x="2037" y="538"/>
                  </a:lnTo>
                  <a:lnTo>
                    <a:pt x="2117" y="338"/>
                  </a:lnTo>
                  <a:lnTo>
                    <a:pt x="2239" y="77"/>
                  </a:lnTo>
                  <a:lnTo>
                    <a:pt x="227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0;p34"/>
            <p:cNvSpPr/>
            <p:nvPr/>
          </p:nvSpPr>
          <p:spPr>
            <a:xfrm>
              <a:off x="963825" y="-6147850"/>
              <a:ext cx="197875" cy="996300"/>
            </a:xfrm>
            <a:custGeom>
              <a:avLst/>
              <a:gdLst/>
              <a:ahLst/>
              <a:cxnLst/>
              <a:rect l="l" t="t" r="r" b="b"/>
              <a:pathLst>
                <a:path w="7915" h="39852" extrusionOk="0">
                  <a:moveTo>
                    <a:pt x="7915" y="0"/>
                  </a:moveTo>
                  <a:lnTo>
                    <a:pt x="7756" y="138"/>
                  </a:lnTo>
                  <a:lnTo>
                    <a:pt x="7602" y="307"/>
                  </a:lnTo>
                  <a:lnTo>
                    <a:pt x="7448" y="492"/>
                  </a:lnTo>
                  <a:lnTo>
                    <a:pt x="7299" y="722"/>
                  </a:lnTo>
                  <a:lnTo>
                    <a:pt x="7098" y="1029"/>
                  </a:lnTo>
                  <a:lnTo>
                    <a:pt x="6896" y="1337"/>
                  </a:lnTo>
                  <a:lnTo>
                    <a:pt x="6700" y="1659"/>
                  </a:lnTo>
                  <a:lnTo>
                    <a:pt x="6504" y="1982"/>
                  </a:lnTo>
                  <a:lnTo>
                    <a:pt x="6308" y="2320"/>
                  </a:lnTo>
                  <a:lnTo>
                    <a:pt x="6117" y="2673"/>
                  </a:lnTo>
                  <a:lnTo>
                    <a:pt x="5926" y="3042"/>
                  </a:lnTo>
                  <a:lnTo>
                    <a:pt x="5740" y="3411"/>
                  </a:lnTo>
                  <a:lnTo>
                    <a:pt x="5496" y="3902"/>
                  </a:lnTo>
                  <a:lnTo>
                    <a:pt x="5257" y="4394"/>
                  </a:lnTo>
                  <a:lnTo>
                    <a:pt x="5024" y="4916"/>
                  </a:lnTo>
                  <a:lnTo>
                    <a:pt x="4796" y="5438"/>
                  </a:lnTo>
                  <a:lnTo>
                    <a:pt x="4568" y="5992"/>
                  </a:lnTo>
                  <a:lnTo>
                    <a:pt x="4350" y="6545"/>
                  </a:lnTo>
                  <a:lnTo>
                    <a:pt x="4133" y="7113"/>
                  </a:lnTo>
                  <a:lnTo>
                    <a:pt x="3926" y="7697"/>
                  </a:lnTo>
                  <a:lnTo>
                    <a:pt x="3719" y="8296"/>
                  </a:lnTo>
                  <a:lnTo>
                    <a:pt x="3518" y="8895"/>
                  </a:lnTo>
                  <a:lnTo>
                    <a:pt x="3321" y="9525"/>
                  </a:lnTo>
                  <a:lnTo>
                    <a:pt x="3130" y="10155"/>
                  </a:lnTo>
                  <a:lnTo>
                    <a:pt x="2939" y="10800"/>
                  </a:lnTo>
                  <a:lnTo>
                    <a:pt x="2759" y="11461"/>
                  </a:lnTo>
                  <a:lnTo>
                    <a:pt x="2584" y="12121"/>
                  </a:lnTo>
                  <a:lnTo>
                    <a:pt x="2414" y="12797"/>
                  </a:lnTo>
                  <a:lnTo>
                    <a:pt x="2244" y="13489"/>
                  </a:lnTo>
                  <a:lnTo>
                    <a:pt x="2085" y="14195"/>
                  </a:lnTo>
                  <a:lnTo>
                    <a:pt x="1932" y="14902"/>
                  </a:lnTo>
                  <a:lnTo>
                    <a:pt x="1778" y="15624"/>
                  </a:lnTo>
                  <a:lnTo>
                    <a:pt x="1634" y="16346"/>
                  </a:lnTo>
                  <a:lnTo>
                    <a:pt x="1497" y="17084"/>
                  </a:lnTo>
                  <a:lnTo>
                    <a:pt x="1359" y="17836"/>
                  </a:lnTo>
                  <a:lnTo>
                    <a:pt x="1231" y="18589"/>
                  </a:lnTo>
                  <a:lnTo>
                    <a:pt x="1109" y="19357"/>
                  </a:lnTo>
                  <a:lnTo>
                    <a:pt x="993" y="20141"/>
                  </a:lnTo>
                  <a:lnTo>
                    <a:pt x="881" y="20924"/>
                  </a:lnTo>
                  <a:lnTo>
                    <a:pt x="780" y="21708"/>
                  </a:lnTo>
                  <a:lnTo>
                    <a:pt x="680" y="22507"/>
                  </a:lnTo>
                  <a:lnTo>
                    <a:pt x="590" y="23321"/>
                  </a:lnTo>
                  <a:lnTo>
                    <a:pt x="499" y="24135"/>
                  </a:lnTo>
                  <a:lnTo>
                    <a:pt x="420" y="24949"/>
                  </a:lnTo>
                  <a:lnTo>
                    <a:pt x="335" y="25902"/>
                  </a:lnTo>
                  <a:lnTo>
                    <a:pt x="261" y="26854"/>
                  </a:lnTo>
                  <a:lnTo>
                    <a:pt x="192" y="27822"/>
                  </a:lnTo>
                  <a:lnTo>
                    <a:pt x="139" y="28790"/>
                  </a:lnTo>
                  <a:lnTo>
                    <a:pt x="91" y="29758"/>
                  </a:lnTo>
                  <a:lnTo>
                    <a:pt x="54" y="30741"/>
                  </a:lnTo>
                  <a:lnTo>
                    <a:pt x="27" y="31709"/>
                  </a:lnTo>
                  <a:lnTo>
                    <a:pt x="11" y="32692"/>
                  </a:lnTo>
                  <a:lnTo>
                    <a:pt x="1" y="33353"/>
                  </a:lnTo>
                  <a:lnTo>
                    <a:pt x="1" y="34013"/>
                  </a:lnTo>
                  <a:lnTo>
                    <a:pt x="1" y="34674"/>
                  </a:lnTo>
                  <a:lnTo>
                    <a:pt x="6" y="35335"/>
                  </a:lnTo>
                  <a:lnTo>
                    <a:pt x="22" y="35980"/>
                  </a:lnTo>
                  <a:lnTo>
                    <a:pt x="38" y="36641"/>
                  </a:lnTo>
                  <a:lnTo>
                    <a:pt x="64" y="37301"/>
                  </a:lnTo>
                  <a:lnTo>
                    <a:pt x="96" y="37946"/>
                  </a:lnTo>
                  <a:lnTo>
                    <a:pt x="96" y="38192"/>
                  </a:lnTo>
                  <a:lnTo>
                    <a:pt x="107" y="38438"/>
                  </a:lnTo>
                  <a:lnTo>
                    <a:pt x="117" y="38684"/>
                  </a:lnTo>
                  <a:lnTo>
                    <a:pt x="128" y="38914"/>
                  </a:lnTo>
                  <a:lnTo>
                    <a:pt x="149" y="39145"/>
                  </a:lnTo>
                  <a:lnTo>
                    <a:pt x="171" y="39390"/>
                  </a:lnTo>
                  <a:lnTo>
                    <a:pt x="192" y="39621"/>
                  </a:lnTo>
                  <a:lnTo>
                    <a:pt x="224" y="39851"/>
                  </a:lnTo>
                  <a:lnTo>
                    <a:pt x="229" y="39836"/>
                  </a:lnTo>
                  <a:lnTo>
                    <a:pt x="234" y="39805"/>
                  </a:lnTo>
                  <a:lnTo>
                    <a:pt x="245" y="39713"/>
                  </a:lnTo>
                  <a:lnTo>
                    <a:pt x="250" y="39559"/>
                  </a:lnTo>
                  <a:lnTo>
                    <a:pt x="250" y="39344"/>
                  </a:lnTo>
                  <a:lnTo>
                    <a:pt x="250" y="38730"/>
                  </a:lnTo>
                  <a:lnTo>
                    <a:pt x="245" y="37916"/>
                  </a:lnTo>
                  <a:lnTo>
                    <a:pt x="239" y="36902"/>
                  </a:lnTo>
                  <a:lnTo>
                    <a:pt x="245" y="35688"/>
                  </a:lnTo>
                  <a:lnTo>
                    <a:pt x="250" y="35012"/>
                  </a:lnTo>
                  <a:lnTo>
                    <a:pt x="261" y="34290"/>
                  </a:lnTo>
                  <a:lnTo>
                    <a:pt x="271" y="33537"/>
                  </a:lnTo>
                  <a:lnTo>
                    <a:pt x="293" y="32738"/>
                  </a:lnTo>
                  <a:lnTo>
                    <a:pt x="324" y="31786"/>
                  </a:lnTo>
                  <a:lnTo>
                    <a:pt x="361" y="30833"/>
                  </a:lnTo>
                  <a:lnTo>
                    <a:pt x="409" y="29896"/>
                  </a:lnTo>
                  <a:lnTo>
                    <a:pt x="468" y="28959"/>
                  </a:lnTo>
                  <a:lnTo>
                    <a:pt x="531" y="28022"/>
                  </a:lnTo>
                  <a:lnTo>
                    <a:pt x="600" y="27085"/>
                  </a:lnTo>
                  <a:lnTo>
                    <a:pt x="680" y="26163"/>
                  </a:lnTo>
                  <a:lnTo>
                    <a:pt x="770" y="25241"/>
                  </a:lnTo>
                  <a:lnTo>
                    <a:pt x="892" y="24120"/>
                  </a:lnTo>
                  <a:lnTo>
                    <a:pt x="1019" y="23014"/>
                  </a:lnTo>
                  <a:lnTo>
                    <a:pt x="1162" y="21923"/>
                  </a:lnTo>
                  <a:lnTo>
                    <a:pt x="1316" y="20847"/>
                  </a:lnTo>
                  <a:lnTo>
                    <a:pt x="1475" y="19787"/>
                  </a:lnTo>
                  <a:lnTo>
                    <a:pt x="1650" y="18743"/>
                  </a:lnTo>
                  <a:lnTo>
                    <a:pt x="1836" y="17698"/>
                  </a:lnTo>
                  <a:lnTo>
                    <a:pt x="2032" y="16684"/>
                  </a:lnTo>
                  <a:lnTo>
                    <a:pt x="2218" y="15762"/>
                  </a:lnTo>
                  <a:lnTo>
                    <a:pt x="2420" y="14871"/>
                  </a:lnTo>
                  <a:lnTo>
                    <a:pt x="2621" y="13996"/>
                  </a:lnTo>
                  <a:lnTo>
                    <a:pt x="2833" y="13120"/>
                  </a:lnTo>
                  <a:lnTo>
                    <a:pt x="3051" y="12275"/>
                  </a:lnTo>
                  <a:lnTo>
                    <a:pt x="3279" y="11445"/>
                  </a:lnTo>
                  <a:lnTo>
                    <a:pt x="3512" y="10616"/>
                  </a:lnTo>
                  <a:lnTo>
                    <a:pt x="3751" y="9817"/>
                  </a:lnTo>
                  <a:lnTo>
                    <a:pt x="4000" y="9033"/>
                  </a:lnTo>
                  <a:lnTo>
                    <a:pt x="4249" y="8265"/>
                  </a:lnTo>
                  <a:lnTo>
                    <a:pt x="4509" y="7528"/>
                  </a:lnTo>
                  <a:lnTo>
                    <a:pt x="4780" y="6790"/>
                  </a:lnTo>
                  <a:lnTo>
                    <a:pt x="5050" y="6084"/>
                  </a:lnTo>
                  <a:lnTo>
                    <a:pt x="5332" y="5392"/>
                  </a:lnTo>
                  <a:lnTo>
                    <a:pt x="5613" y="4716"/>
                  </a:lnTo>
                  <a:lnTo>
                    <a:pt x="5904" y="4071"/>
                  </a:lnTo>
                  <a:lnTo>
                    <a:pt x="6127" y="3595"/>
                  </a:lnTo>
                  <a:lnTo>
                    <a:pt x="6334" y="3149"/>
                  </a:lnTo>
                  <a:lnTo>
                    <a:pt x="6727" y="2351"/>
                  </a:lnTo>
                  <a:lnTo>
                    <a:pt x="7071" y="1675"/>
                  </a:lnTo>
                  <a:lnTo>
                    <a:pt x="7363" y="1122"/>
                  </a:lnTo>
                  <a:lnTo>
                    <a:pt x="7772" y="353"/>
                  </a:lnTo>
                  <a:lnTo>
                    <a:pt x="7878" y="123"/>
                  </a:lnTo>
                  <a:lnTo>
                    <a:pt x="7909" y="46"/>
                  </a:lnTo>
                  <a:lnTo>
                    <a:pt x="7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1;p34"/>
            <p:cNvSpPr/>
            <p:nvPr/>
          </p:nvSpPr>
          <p:spPr>
            <a:xfrm>
              <a:off x="271900" y="-5383950"/>
              <a:ext cx="697250" cy="759350"/>
            </a:xfrm>
            <a:custGeom>
              <a:avLst/>
              <a:gdLst/>
              <a:ahLst/>
              <a:cxnLst/>
              <a:rect l="l" t="t" r="r" b="b"/>
              <a:pathLst>
                <a:path w="27890" h="30374" extrusionOk="0">
                  <a:moveTo>
                    <a:pt x="27869" y="1"/>
                  </a:moveTo>
                  <a:lnTo>
                    <a:pt x="27816" y="32"/>
                  </a:lnTo>
                  <a:lnTo>
                    <a:pt x="27720" y="93"/>
                  </a:lnTo>
                  <a:lnTo>
                    <a:pt x="27593" y="201"/>
                  </a:lnTo>
                  <a:lnTo>
                    <a:pt x="27243" y="523"/>
                  </a:lnTo>
                  <a:lnTo>
                    <a:pt x="26771" y="984"/>
                  </a:lnTo>
                  <a:lnTo>
                    <a:pt x="26177" y="1583"/>
                  </a:lnTo>
                  <a:lnTo>
                    <a:pt x="25471" y="2290"/>
                  </a:lnTo>
                  <a:lnTo>
                    <a:pt x="23758" y="4072"/>
                  </a:lnTo>
                  <a:lnTo>
                    <a:pt x="21689" y="6254"/>
                  </a:lnTo>
                  <a:lnTo>
                    <a:pt x="19313" y="8788"/>
                  </a:lnTo>
                  <a:lnTo>
                    <a:pt x="16687" y="11615"/>
                  </a:lnTo>
                  <a:lnTo>
                    <a:pt x="13876" y="14657"/>
                  </a:lnTo>
                  <a:lnTo>
                    <a:pt x="11070" y="17730"/>
                  </a:lnTo>
                  <a:lnTo>
                    <a:pt x="8455" y="20602"/>
                  </a:lnTo>
                  <a:lnTo>
                    <a:pt x="6089" y="23230"/>
                  </a:lnTo>
                  <a:lnTo>
                    <a:pt x="4037" y="25549"/>
                  </a:lnTo>
                  <a:lnTo>
                    <a:pt x="2345" y="27485"/>
                  </a:lnTo>
                  <a:lnTo>
                    <a:pt x="1650" y="28284"/>
                  </a:lnTo>
                  <a:lnTo>
                    <a:pt x="1072" y="28975"/>
                  </a:lnTo>
                  <a:lnTo>
                    <a:pt x="605" y="29528"/>
                  </a:lnTo>
                  <a:lnTo>
                    <a:pt x="271" y="29958"/>
                  </a:lnTo>
                  <a:lnTo>
                    <a:pt x="149" y="30112"/>
                  </a:lnTo>
                  <a:lnTo>
                    <a:pt x="64" y="30235"/>
                  </a:lnTo>
                  <a:lnTo>
                    <a:pt x="16" y="30312"/>
                  </a:lnTo>
                  <a:lnTo>
                    <a:pt x="5" y="30343"/>
                  </a:lnTo>
                  <a:lnTo>
                    <a:pt x="0" y="30358"/>
                  </a:lnTo>
                  <a:lnTo>
                    <a:pt x="5" y="30373"/>
                  </a:lnTo>
                  <a:lnTo>
                    <a:pt x="21" y="30373"/>
                  </a:lnTo>
                  <a:lnTo>
                    <a:pt x="80" y="30358"/>
                  </a:lnTo>
                  <a:lnTo>
                    <a:pt x="170" y="30296"/>
                  </a:lnTo>
                  <a:lnTo>
                    <a:pt x="297" y="30189"/>
                  </a:lnTo>
                  <a:lnTo>
                    <a:pt x="647" y="29866"/>
                  </a:lnTo>
                  <a:lnTo>
                    <a:pt x="1119" y="29405"/>
                  </a:lnTo>
                  <a:lnTo>
                    <a:pt x="1713" y="28822"/>
                  </a:lnTo>
                  <a:lnTo>
                    <a:pt x="2419" y="28100"/>
                  </a:lnTo>
                  <a:lnTo>
                    <a:pt x="4132" y="26317"/>
                  </a:lnTo>
                  <a:lnTo>
                    <a:pt x="6201" y="24136"/>
                  </a:lnTo>
                  <a:lnTo>
                    <a:pt x="8577" y="21586"/>
                  </a:lnTo>
                  <a:lnTo>
                    <a:pt x="11203" y="18759"/>
                  </a:lnTo>
                  <a:lnTo>
                    <a:pt x="14014" y="15717"/>
                  </a:lnTo>
                  <a:lnTo>
                    <a:pt x="16825" y="12644"/>
                  </a:lnTo>
                  <a:lnTo>
                    <a:pt x="19440" y="9772"/>
                  </a:lnTo>
                  <a:lnTo>
                    <a:pt x="21806" y="7145"/>
                  </a:lnTo>
                  <a:lnTo>
                    <a:pt x="23859" y="4825"/>
                  </a:lnTo>
                  <a:lnTo>
                    <a:pt x="25551" y="2904"/>
                  </a:lnTo>
                  <a:lnTo>
                    <a:pt x="26246" y="2090"/>
                  </a:lnTo>
                  <a:lnTo>
                    <a:pt x="26824" y="1414"/>
                  </a:lnTo>
                  <a:lnTo>
                    <a:pt x="27285" y="846"/>
                  </a:lnTo>
                  <a:lnTo>
                    <a:pt x="27625" y="431"/>
                  </a:lnTo>
                  <a:lnTo>
                    <a:pt x="27741" y="262"/>
                  </a:lnTo>
                  <a:lnTo>
                    <a:pt x="27826" y="139"/>
                  </a:lnTo>
                  <a:lnTo>
                    <a:pt x="27879" y="47"/>
                  </a:lnTo>
                  <a:lnTo>
                    <a:pt x="27890" y="32"/>
                  </a:lnTo>
                  <a:lnTo>
                    <a:pt x="27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2;p34"/>
            <p:cNvSpPr/>
            <p:nvPr/>
          </p:nvSpPr>
          <p:spPr>
            <a:xfrm>
              <a:off x="1097500" y="-6040700"/>
              <a:ext cx="425025" cy="2415075"/>
            </a:xfrm>
            <a:custGeom>
              <a:avLst/>
              <a:gdLst/>
              <a:ahLst/>
              <a:cxnLst/>
              <a:rect l="l" t="t" r="r" b="b"/>
              <a:pathLst>
                <a:path w="17001" h="96603" extrusionOk="0">
                  <a:moveTo>
                    <a:pt x="0" y="0"/>
                  </a:moveTo>
                  <a:lnTo>
                    <a:pt x="0" y="31"/>
                  </a:lnTo>
                  <a:lnTo>
                    <a:pt x="6" y="77"/>
                  </a:lnTo>
                  <a:lnTo>
                    <a:pt x="43" y="261"/>
                  </a:lnTo>
                  <a:lnTo>
                    <a:pt x="202" y="953"/>
                  </a:lnTo>
                  <a:lnTo>
                    <a:pt x="839" y="3549"/>
                  </a:lnTo>
                  <a:lnTo>
                    <a:pt x="1061" y="4409"/>
                  </a:lnTo>
                  <a:lnTo>
                    <a:pt x="1305" y="5393"/>
                  </a:lnTo>
                  <a:lnTo>
                    <a:pt x="1841" y="7620"/>
                  </a:lnTo>
                  <a:lnTo>
                    <a:pt x="2138" y="8865"/>
                  </a:lnTo>
                  <a:lnTo>
                    <a:pt x="2456" y="10201"/>
                  </a:lnTo>
                  <a:lnTo>
                    <a:pt x="2785" y="11615"/>
                  </a:lnTo>
                  <a:lnTo>
                    <a:pt x="3125" y="13120"/>
                  </a:lnTo>
                  <a:lnTo>
                    <a:pt x="3485" y="14687"/>
                  </a:lnTo>
                  <a:lnTo>
                    <a:pt x="3857" y="16331"/>
                  </a:lnTo>
                  <a:lnTo>
                    <a:pt x="4233" y="18067"/>
                  </a:lnTo>
                  <a:lnTo>
                    <a:pt x="4626" y="19864"/>
                  </a:lnTo>
                  <a:lnTo>
                    <a:pt x="5024" y="21754"/>
                  </a:lnTo>
                  <a:lnTo>
                    <a:pt x="5427" y="23690"/>
                  </a:lnTo>
                  <a:lnTo>
                    <a:pt x="5840" y="25718"/>
                  </a:lnTo>
                  <a:lnTo>
                    <a:pt x="6254" y="27792"/>
                  </a:lnTo>
                  <a:lnTo>
                    <a:pt x="6673" y="29943"/>
                  </a:lnTo>
                  <a:lnTo>
                    <a:pt x="7103" y="32155"/>
                  </a:lnTo>
                  <a:lnTo>
                    <a:pt x="7533" y="34413"/>
                  </a:lnTo>
                  <a:lnTo>
                    <a:pt x="7968" y="36733"/>
                  </a:lnTo>
                  <a:lnTo>
                    <a:pt x="8402" y="39099"/>
                  </a:lnTo>
                  <a:lnTo>
                    <a:pt x="8837" y="41511"/>
                  </a:lnTo>
                  <a:lnTo>
                    <a:pt x="9272" y="43938"/>
                  </a:lnTo>
                  <a:lnTo>
                    <a:pt x="9713" y="46412"/>
                  </a:lnTo>
                  <a:lnTo>
                    <a:pt x="10137" y="48931"/>
                  </a:lnTo>
                  <a:lnTo>
                    <a:pt x="10556" y="51420"/>
                  </a:lnTo>
                  <a:lnTo>
                    <a:pt x="10959" y="53878"/>
                  </a:lnTo>
                  <a:lnTo>
                    <a:pt x="11352" y="56321"/>
                  </a:lnTo>
                  <a:lnTo>
                    <a:pt x="11734" y="58702"/>
                  </a:lnTo>
                  <a:lnTo>
                    <a:pt x="12105" y="61052"/>
                  </a:lnTo>
                  <a:lnTo>
                    <a:pt x="12460" y="63372"/>
                  </a:lnTo>
                  <a:lnTo>
                    <a:pt x="12800" y="65631"/>
                  </a:lnTo>
                  <a:lnTo>
                    <a:pt x="13129" y="67843"/>
                  </a:lnTo>
                  <a:lnTo>
                    <a:pt x="13447" y="69994"/>
                  </a:lnTo>
                  <a:lnTo>
                    <a:pt x="13749" y="72098"/>
                  </a:lnTo>
                  <a:lnTo>
                    <a:pt x="14041" y="74142"/>
                  </a:lnTo>
                  <a:lnTo>
                    <a:pt x="14317" y="76108"/>
                  </a:lnTo>
                  <a:lnTo>
                    <a:pt x="14582" y="78013"/>
                  </a:lnTo>
                  <a:lnTo>
                    <a:pt x="14831" y="79841"/>
                  </a:lnTo>
                  <a:lnTo>
                    <a:pt x="15065" y="81608"/>
                  </a:lnTo>
                  <a:lnTo>
                    <a:pt x="15298" y="83313"/>
                  </a:lnTo>
                  <a:lnTo>
                    <a:pt x="15510" y="84942"/>
                  </a:lnTo>
                  <a:lnTo>
                    <a:pt x="15712" y="86463"/>
                  </a:lnTo>
                  <a:lnTo>
                    <a:pt x="15892" y="87891"/>
                  </a:lnTo>
                  <a:lnTo>
                    <a:pt x="16205" y="90457"/>
                  </a:lnTo>
                  <a:lnTo>
                    <a:pt x="16470" y="92608"/>
                  </a:lnTo>
                  <a:lnTo>
                    <a:pt x="16852" y="95604"/>
                  </a:lnTo>
                  <a:lnTo>
                    <a:pt x="16879" y="95865"/>
                  </a:lnTo>
                  <a:lnTo>
                    <a:pt x="16916" y="96126"/>
                  </a:lnTo>
                  <a:lnTo>
                    <a:pt x="16953" y="96372"/>
                  </a:lnTo>
                  <a:lnTo>
                    <a:pt x="17001" y="96602"/>
                  </a:lnTo>
                  <a:lnTo>
                    <a:pt x="17001" y="96264"/>
                  </a:lnTo>
                  <a:lnTo>
                    <a:pt x="16985" y="95911"/>
                  </a:lnTo>
                  <a:lnTo>
                    <a:pt x="16964" y="95573"/>
                  </a:lnTo>
                  <a:lnTo>
                    <a:pt x="16926" y="95250"/>
                  </a:lnTo>
                  <a:lnTo>
                    <a:pt x="16783" y="93868"/>
                  </a:lnTo>
                  <a:lnTo>
                    <a:pt x="16613" y="92208"/>
                  </a:lnTo>
                  <a:lnTo>
                    <a:pt x="16380" y="90058"/>
                  </a:lnTo>
                  <a:lnTo>
                    <a:pt x="16088" y="87492"/>
                  </a:lnTo>
                  <a:lnTo>
                    <a:pt x="15924" y="86048"/>
                  </a:lnTo>
                  <a:lnTo>
                    <a:pt x="15738" y="84527"/>
                  </a:lnTo>
                  <a:lnTo>
                    <a:pt x="15542" y="82914"/>
                  </a:lnTo>
                  <a:lnTo>
                    <a:pt x="15330" y="81209"/>
                  </a:lnTo>
                  <a:lnTo>
                    <a:pt x="15043" y="78950"/>
                  </a:lnTo>
                  <a:lnTo>
                    <a:pt x="14746" y="76707"/>
                  </a:lnTo>
                  <a:lnTo>
                    <a:pt x="14449" y="74464"/>
                  </a:lnTo>
                  <a:lnTo>
                    <a:pt x="14142" y="72221"/>
                  </a:lnTo>
                  <a:lnTo>
                    <a:pt x="13834" y="69994"/>
                  </a:lnTo>
                  <a:lnTo>
                    <a:pt x="13516" y="67766"/>
                  </a:lnTo>
                  <a:lnTo>
                    <a:pt x="13198" y="65538"/>
                  </a:lnTo>
                  <a:lnTo>
                    <a:pt x="12869" y="63326"/>
                  </a:lnTo>
                  <a:lnTo>
                    <a:pt x="12540" y="61129"/>
                  </a:lnTo>
                  <a:lnTo>
                    <a:pt x="12200" y="58917"/>
                  </a:lnTo>
                  <a:lnTo>
                    <a:pt x="11861" y="56735"/>
                  </a:lnTo>
                  <a:lnTo>
                    <a:pt x="11511" y="54554"/>
                  </a:lnTo>
                  <a:lnTo>
                    <a:pt x="11161" y="52372"/>
                  </a:lnTo>
                  <a:lnTo>
                    <a:pt x="10800" y="50191"/>
                  </a:lnTo>
                  <a:lnTo>
                    <a:pt x="10434" y="48040"/>
                  </a:lnTo>
                  <a:lnTo>
                    <a:pt x="10068" y="45874"/>
                  </a:lnTo>
                  <a:lnTo>
                    <a:pt x="9628" y="43385"/>
                  </a:lnTo>
                  <a:lnTo>
                    <a:pt x="9193" y="40912"/>
                  </a:lnTo>
                  <a:lnTo>
                    <a:pt x="8753" y="38500"/>
                  </a:lnTo>
                  <a:lnTo>
                    <a:pt x="8318" y="36134"/>
                  </a:lnTo>
                  <a:lnTo>
                    <a:pt x="7883" y="33814"/>
                  </a:lnTo>
                  <a:lnTo>
                    <a:pt x="7448" y="31556"/>
                  </a:lnTo>
                  <a:lnTo>
                    <a:pt x="7007" y="29359"/>
                  </a:lnTo>
                  <a:lnTo>
                    <a:pt x="6790" y="28299"/>
                  </a:lnTo>
                  <a:lnTo>
                    <a:pt x="6572" y="27239"/>
                  </a:lnTo>
                  <a:lnTo>
                    <a:pt x="6143" y="25180"/>
                  </a:lnTo>
                  <a:lnTo>
                    <a:pt x="5718" y="23183"/>
                  </a:lnTo>
                  <a:lnTo>
                    <a:pt x="5299" y="21247"/>
                  </a:lnTo>
                  <a:lnTo>
                    <a:pt x="4896" y="19373"/>
                  </a:lnTo>
                  <a:lnTo>
                    <a:pt x="4499" y="17575"/>
                  </a:lnTo>
                  <a:lnTo>
                    <a:pt x="4106" y="15855"/>
                  </a:lnTo>
                  <a:lnTo>
                    <a:pt x="3724" y="14211"/>
                  </a:lnTo>
                  <a:lnTo>
                    <a:pt x="3353" y="12659"/>
                  </a:lnTo>
                  <a:lnTo>
                    <a:pt x="3178" y="11907"/>
                  </a:lnTo>
                  <a:lnTo>
                    <a:pt x="3003" y="11169"/>
                  </a:lnTo>
                  <a:lnTo>
                    <a:pt x="2658" y="9771"/>
                  </a:lnTo>
                  <a:lnTo>
                    <a:pt x="2016" y="7252"/>
                  </a:lnTo>
                  <a:lnTo>
                    <a:pt x="1724" y="6099"/>
                  </a:lnTo>
                  <a:lnTo>
                    <a:pt x="1454" y="5055"/>
                  </a:lnTo>
                  <a:lnTo>
                    <a:pt x="1199" y="4102"/>
                  </a:lnTo>
                  <a:lnTo>
                    <a:pt x="961" y="3257"/>
                  </a:lnTo>
                  <a:lnTo>
                    <a:pt x="260" y="814"/>
                  </a:lnTo>
                  <a:lnTo>
                    <a:pt x="202" y="599"/>
                  </a:lnTo>
                  <a:lnTo>
                    <a:pt x="138" y="400"/>
                  </a:lnTo>
                  <a:lnTo>
                    <a:pt x="75" y="20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3;p34"/>
            <p:cNvSpPr/>
            <p:nvPr/>
          </p:nvSpPr>
          <p:spPr>
            <a:xfrm>
              <a:off x="821675" y="-5354375"/>
              <a:ext cx="15550" cy="46125"/>
            </a:xfrm>
            <a:custGeom>
              <a:avLst/>
              <a:gdLst/>
              <a:ahLst/>
              <a:cxnLst/>
              <a:rect l="l" t="t" r="r" b="b"/>
              <a:pathLst>
                <a:path w="622" h="1845" extrusionOk="0">
                  <a:moveTo>
                    <a:pt x="260" y="1"/>
                  </a:moveTo>
                  <a:lnTo>
                    <a:pt x="218" y="31"/>
                  </a:lnTo>
                  <a:lnTo>
                    <a:pt x="181" y="62"/>
                  </a:lnTo>
                  <a:lnTo>
                    <a:pt x="144" y="124"/>
                  </a:lnTo>
                  <a:lnTo>
                    <a:pt x="144" y="170"/>
                  </a:lnTo>
                  <a:lnTo>
                    <a:pt x="117" y="216"/>
                  </a:lnTo>
                  <a:lnTo>
                    <a:pt x="91" y="293"/>
                  </a:lnTo>
                  <a:lnTo>
                    <a:pt x="70" y="354"/>
                  </a:lnTo>
                  <a:lnTo>
                    <a:pt x="54" y="431"/>
                  </a:lnTo>
                  <a:lnTo>
                    <a:pt x="22" y="600"/>
                  </a:lnTo>
                  <a:lnTo>
                    <a:pt x="6" y="769"/>
                  </a:lnTo>
                  <a:lnTo>
                    <a:pt x="1" y="953"/>
                  </a:lnTo>
                  <a:lnTo>
                    <a:pt x="6" y="1138"/>
                  </a:lnTo>
                  <a:lnTo>
                    <a:pt x="16" y="1230"/>
                  </a:lnTo>
                  <a:lnTo>
                    <a:pt x="27" y="1307"/>
                  </a:lnTo>
                  <a:lnTo>
                    <a:pt x="43" y="1399"/>
                  </a:lnTo>
                  <a:lnTo>
                    <a:pt x="59" y="1476"/>
                  </a:lnTo>
                  <a:lnTo>
                    <a:pt x="96" y="1614"/>
                  </a:lnTo>
                  <a:lnTo>
                    <a:pt x="144" y="1721"/>
                  </a:lnTo>
                  <a:lnTo>
                    <a:pt x="170" y="1768"/>
                  </a:lnTo>
                  <a:lnTo>
                    <a:pt x="202" y="1798"/>
                  </a:lnTo>
                  <a:lnTo>
                    <a:pt x="266" y="1844"/>
                  </a:lnTo>
                  <a:lnTo>
                    <a:pt x="324" y="1844"/>
                  </a:lnTo>
                  <a:lnTo>
                    <a:pt x="388" y="1814"/>
                  </a:lnTo>
                  <a:lnTo>
                    <a:pt x="441" y="1752"/>
                  </a:lnTo>
                  <a:lnTo>
                    <a:pt x="494" y="1660"/>
                  </a:lnTo>
                  <a:lnTo>
                    <a:pt x="542" y="1537"/>
                  </a:lnTo>
                  <a:lnTo>
                    <a:pt x="563" y="1460"/>
                  </a:lnTo>
                  <a:lnTo>
                    <a:pt x="579" y="1383"/>
                  </a:lnTo>
                  <a:lnTo>
                    <a:pt x="595" y="1291"/>
                  </a:lnTo>
                  <a:lnTo>
                    <a:pt x="605" y="1214"/>
                  </a:lnTo>
                  <a:lnTo>
                    <a:pt x="616" y="1030"/>
                  </a:lnTo>
                  <a:lnTo>
                    <a:pt x="621" y="846"/>
                  </a:lnTo>
                  <a:lnTo>
                    <a:pt x="611" y="677"/>
                  </a:lnTo>
                  <a:lnTo>
                    <a:pt x="589" y="508"/>
                  </a:lnTo>
                  <a:lnTo>
                    <a:pt x="552" y="354"/>
                  </a:lnTo>
                  <a:lnTo>
                    <a:pt x="510" y="231"/>
                  </a:lnTo>
                  <a:lnTo>
                    <a:pt x="489" y="170"/>
                  </a:lnTo>
                  <a:lnTo>
                    <a:pt x="457" y="124"/>
                  </a:lnTo>
                  <a:lnTo>
                    <a:pt x="420" y="62"/>
                  </a:lnTo>
                  <a:lnTo>
                    <a:pt x="382" y="31"/>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4;p34"/>
            <p:cNvSpPr/>
            <p:nvPr/>
          </p:nvSpPr>
          <p:spPr>
            <a:xfrm>
              <a:off x="821675" y="-5354375"/>
              <a:ext cx="15550" cy="46125"/>
            </a:xfrm>
            <a:custGeom>
              <a:avLst/>
              <a:gdLst/>
              <a:ahLst/>
              <a:cxnLst/>
              <a:rect l="l" t="t" r="r" b="b"/>
              <a:pathLst>
                <a:path w="622" h="1845" fill="none" extrusionOk="0">
                  <a:moveTo>
                    <a:pt x="144" y="170"/>
                  </a:moveTo>
                  <a:lnTo>
                    <a:pt x="144" y="170"/>
                  </a:lnTo>
                  <a:lnTo>
                    <a:pt x="117" y="216"/>
                  </a:lnTo>
                  <a:lnTo>
                    <a:pt x="91" y="293"/>
                  </a:lnTo>
                  <a:lnTo>
                    <a:pt x="70" y="354"/>
                  </a:lnTo>
                  <a:lnTo>
                    <a:pt x="54" y="431"/>
                  </a:lnTo>
                  <a:lnTo>
                    <a:pt x="22" y="600"/>
                  </a:lnTo>
                  <a:lnTo>
                    <a:pt x="6" y="769"/>
                  </a:lnTo>
                  <a:lnTo>
                    <a:pt x="1" y="953"/>
                  </a:lnTo>
                  <a:lnTo>
                    <a:pt x="6" y="1138"/>
                  </a:lnTo>
                  <a:lnTo>
                    <a:pt x="16" y="1230"/>
                  </a:lnTo>
                  <a:lnTo>
                    <a:pt x="27" y="1307"/>
                  </a:lnTo>
                  <a:lnTo>
                    <a:pt x="43" y="1399"/>
                  </a:lnTo>
                  <a:lnTo>
                    <a:pt x="59" y="1476"/>
                  </a:lnTo>
                  <a:lnTo>
                    <a:pt x="59" y="1476"/>
                  </a:lnTo>
                  <a:lnTo>
                    <a:pt x="96" y="1614"/>
                  </a:lnTo>
                  <a:lnTo>
                    <a:pt x="144" y="1721"/>
                  </a:lnTo>
                  <a:lnTo>
                    <a:pt x="144" y="1721"/>
                  </a:lnTo>
                  <a:lnTo>
                    <a:pt x="170" y="1768"/>
                  </a:lnTo>
                  <a:lnTo>
                    <a:pt x="202" y="1798"/>
                  </a:lnTo>
                  <a:lnTo>
                    <a:pt x="266" y="1844"/>
                  </a:lnTo>
                  <a:lnTo>
                    <a:pt x="324" y="1844"/>
                  </a:lnTo>
                  <a:lnTo>
                    <a:pt x="388" y="1814"/>
                  </a:lnTo>
                  <a:lnTo>
                    <a:pt x="441" y="1752"/>
                  </a:lnTo>
                  <a:lnTo>
                    <a:pt x="494" y="1660"/>
                  </a:lnTo>
                  <a:lnTo>
                    <a:pt x="542" y="1537"/>
                  </a:lnTo>
                  <a:lnTo>
                    <a:pt x="563" y="1460"/>
                  </a:lnTo>
                  <a:lnTo>
                    <a:pt x="579" y="1383"/>
                  </a:lnTo>
                  <a:lnTo>
                    <a:pt x="579" y="1383"/>
                  </a:lnTo>
                  <a:lnTo>
                    <a:pt x="595" y="1291"/>
                  </a:lnTo>
                  <a:lnTo>
                    <a:pt x="605" y="1214"/>
                  </a:lnTo>
                  <a:lnTo>
                    <a:pt x="616" y="1030"/>
                  </a:lnTo>
                  <a:lnTo>
                    <a:pt x="621" y="846"/>
                  </a:lnTo>
                  <a:lnTo>
                    <a:pt x="611" y="677"/>
                  </a:lnTo>
                  <a:lnTo>
                    <a:pt x="589" y="508"/>
                  </a:lnTo>
                  <a:lnTo>
                    <a:pt x="552" y="354"/>
                  </a:lnTo>
                  <a:lnTo>
                    <a:pt x="510" y="231"/>
                  </a:lnTo>
                  <a:lnTo>
                    <a:pt x="489" y="170"/>
                  </a:lnTo>
                  <a:lnTo>
                    <a:pt x="457" y="124"/>
                  </a:lnTo>
                  <a:lnTo>
                    <a:pt x="457" y="124"/>
                  </a:lnTo>
                  <a:lnTo>
                    <a:pt x="420" y="62"/>
                  </a:lnTo>
                  <a:lnTo>
                    <a:pt x="382" y="31"/>
                  </a:lnTo>
                  <a:lnTo>
                    <a:pt x="340" y="1"/>
                  </a:lnTo>
                  <a:lnTo>
                    <a:pt x="303" y="1"/>
                  </a:lnTo>
                  <a:lnTo>
                    <a:pt x="260" y="1"/>
                  </a:lnTo>
                  <a:lnTo>
                    <a:pt x="218" y="31"/>
                  </a:lnTo>
                  <a:lnTo>
                    <a:pt x="181" y="62"/>
                  </a:lnTo>
                  <a:lnTo>
                    <a:pt x="144" y="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5;p34"/>
            <p:cNvSpPr/>
            <p:nvPr/>
          </p:nvSpPr>
          <p:spPr>
            <a:xfrm>
              <a:off x="1131050" y="-5618600"/>
              <a:ext cx="15925" cy="45725"/>
            </a:xfrm>
            <a:custGeom>
              <a:avLst/>
              <a:gdLst/>
              <a:ahLst/>
              <a:cxnLst/>
              <a:rect l="l" t="t" r="r" b="b"/>
              <a:pathLst>
                <a:path w="637" h="1829" extrusionOk="0">
                  <a:moveTo>
                    <a:pt x="271" y="0"/>
                  </a:moveTo>
                  <a:lnTo>
                    <a:pt x="229" y="31"/>
                  </a:lnTo>
                  <a:lnTo>
                    <a:pt x="191" y="62"/>
                  </a:lnTo>
                  <a:lnTo>
                    <a:pt x="160" y="108"/>
                  </a:lnTo>
                  <a:lnTo>
                    <a:pt x="128" y="154"/>
                  </a:lnTo>
                  <a:lnTo>
                    <a:pt x="107" y="215"/>
                  </a:lnTo>
                  <a:lnTo>
                    <a:pt x="64" y="353"/>
                  </a:lnTo>
                  <a:lnTo>
                    <a:pt x="32" y="507"/>
                  </a:lnTo>
                  <a:lnTo>
                    <a:pt x="11" y="661"/>
                  </a:lnTo>
                  <a:lnTo>
                    <a:pt x="0" y="845"/>
                  </a:lnTo>
                  <a:lnTo>
                    <a:pt x="0" y="1014"/>
                  </a:lnTo>
                  <a:lnTo>
                    <a:pt x="16" y="1198"/>
                  </a:lnTo>
                  <a:lnTo>
                    <a:pt x="27" y="1291"/>
                  </a:lnTo>
                  <a:lnTo>
                    <a:pt x="43" y="1367"/>
                  </a:lnTo>
                  <a:lnTo>
                    <a:pt x="59" y="1444"/>
                  </a:lnTo>
                  <a:lnTo>
                    <a:pt x="80" y="1521"/>
                  </a:lnTo>
                  <a:lnTo>
                    <a:pt x="122" y="1644"/>
                  </a:lnTo>
                  <a:lnTo>
                    <a:pt x="176" y="1736"/>
                  </a:lnTo>
                  <a:lnTo>
                    <a:pt x="234" y="1798"/>
                  </a:lnTo>
                  <a:lnTo>
                    <a:pt x="298" y="1828"/>
                  </a:lnTo>
                  <a:lnTo>
                    <a:pt x="356" y="1828"/>
                  </a:lnTo>
                  <a:lnTo>
                    <a:pt x="420" y="1782"/>
                  </a:lnTo>
                  <a:lnTo>
                    <a:pt x="446" y="1751"/>
                  </a:lnTo>
                  <a:lnTo>
                    <a:pt x="478" y="1705"/>
                  </a:lnTo>
                  <a:lnTo>
                    <a:pt x="510" y="1644"/>
                  </a:lnTo>
                  <a:lnTo>
                    <a:pt x="541" y="1567"/>
                  </a:lnTo>
                  <a:lnTo>
                    <a:pt x="568" y="1475"/>
                  </a:lnTo>
                  <a:lnTo>
                    <a:pt x="589" y="1383"/>
                  </a:lnTo>
                  <a:lnTo>
                    <a:pt x="610" y="1275"/>
                  </a:lnTo>
                  <a:lnTo>
                    <a:pt x="621" y="1168"/>
                  </a:lnTo>
                  <a:lnTo>
                    <a:pt x="632" y="1060"/>
                  </a:lnTo>
                  <a:lnTo>
                    <a:pt x="637" y="937"/>
                  </a:lnTo>
                  <a:lnTo>
                    <a:pt x="632" y="845"/>
                  </a:lnTo>
                  <a:lnTo>
                    <a:pt x="632" y="753"/>
                  </a:lnTo>
                  <a:lnTo>
                    <a:pt x="621" y="661"/>
                  </a:lnTo>
                  <a:lnTo>
                    <a:pt x="610" y="569"/>
                  </a:lnTo>
                  <a:lnTo>
                    <a:pt x="579" y="415"/>
                  </a:lnTo>
                  <a:lnTo>
                    <a:pt x="541" y="277"/>
                  </a:lnTo>
                  <a:lnTo>
                    <a:pt x="494" y="154"/>
                  </a:lnTo>
                  <a:lnTo>
                    <a:pt x="435" y="77"/>
                  </a:lnTo>
                  <a:lnTo>
                    <a:pt x="404" y="46"/>
                  </a:lnTo>
                  <a:lnTo>
                    <a:pt x="377" y="15"/>
                  </a:lnTo>
                  <a:lnTo>
                    <a:pt x="3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6;p34"/>
            <p:cNvSpPr/>
            <p:nvPr/>
          </p:nvSpPr>
          <p:spPr>
            <a:xfrm>
              <a:off x="1131050" y="-5618600"/>
              <a:ext cx="15925" cy="45725"/>
            </a:xfrm>
            <a:custGeom>
              <a:avLst/>
              <a:gdLst/>
              <a:ahLst/>
              <a:cxnLst/>
              <a:rect l="l" t="t" r="r" b="b"/>
              <a:pathLst>
                <a:path w="637" h="1829" fill="none" extrusionOk="0">
                  <a:moveTo>
                    <a:pt x="160" y="108"/>
                  </a:moveTo>
                  <a:lnTo>
                    <a:pt x="160" y="108"/>
                  </a:lnTo>
                  <a:lnTo>
                    <a:pt x="128" y="154"/>
                  </a:lnTo>
                  <a:lnTo>
                    <a:pt x="107" y="215"/>
                  </a:lnTo>
                  <a:lnTo>
                    <a:pt x="64" y="353"/>
                  </a:lnTo>
                  <a:lnTo>
                    <a:pt x="32" y="507"/>
                  </a:lnTo>
                  <a:lnTo>
                    <a:pt x="11" y="661"/>
                  </a:lnTo>
                  <a:lnTo>
                    <a:pt x="0" y="845"/>
                  </a:lnTo>
                  <a:lnTo>
                    <a:pt x="0" y="1014"/>
                  </a:lnTo>
                  <a:lnTo>
                    <a:pt x="16" y="1198"/>
                  </a:lnTo>
                  <a:lnTo>
                    <a:pt x="27" y="1291"/>
                  </a:lnTo>
                  <a:lnTo>
                    <a:pt x="43" y="1367"/>
                  </a:lnTo>
                  <a:lnTo>
                    <a:pt x="43" y="1367"/>
                  </a:lnTo>
                  <a:lnTo>
                    <a:pt x="59" y="1444"/>
                  </a:lnTo>
                  <a:lnTo>
                    <a:pt x="80" y="1521"/>
                  </a:lnTo>
                  <a:lnTo>
                    <a:pt x="122" y="1644"/>
                  </a:lnTo>
                  <a:lnTo>
                    <a:pt x="176" y="1736"/>
                  </a:lnTo>
                  <a:lnTo>
                    <a:pt x="234" y="1798"/>
                  </a:lnTo>
                  <a:lnTo>
                    <a:pt x="298" y="1828"/>
                  </a:lnTo>
                  <a:lnTo>
                    <a:pt x="356" y="1828"/>
                  </a:lnTo>
                  <a:lnTo>
                    <a:pt x="420" y="1782"/>
                  </a:lnTo>
                  <a:lnTo>
                    <a:pt x="446" y="1751"/>
                  </a:lnTo>
                  <a:lnTo>
                    <a:pt x="478" y="1705"/>
                  </a:lnTo>
                  <a:lnTo>
                    <a:pt x="478" y="1705"/>
                  </a:lnTo>
                  <a:lnTo>
                    <a:pt x="510" y="1644"/>
                  </a:lnTo>
                  <a:lnTo>
                    <a:pt x="541" y="1567"/>
                  </a:lnTo>
                  <a:lnTo>
                    <a:pt x="568" y="1475"/>
                  </a:lnTo>
                  <a:lnTo>
                    <a:pt x="589" y="1383"/>
                  </a:lnTo>
                  <a:lnTo>
                    <a:pt x="610" y="1275"/>
                  </a:lnTo>
                  <a:lnTo>
                    <a:pt x="621" y="1168"/>
                  </a:lnTo>
                  <a:lnTo>
                    <a:pt x="632" y="1060"/>
                  </a:lnTo>
                  <a:lnTo>
                    <a:pt x="637" y="937"/>
                  </a:lnTo>
                  <a:lnTo>
                    <a:pt x="637" y="937"/>
                  </a:lnTo>
                  <a:lnTo>
                    <a:pt x="632" y="845"/>
                  </a:lnTo>
                  <a:lnTo>
                    <a:pt x="632" y="753"/>
                  </a:lnTo>
                  <a:lnTo>
                    <a:pt x="621" y="661"/>
                  </a:lnTo>
                  <a:lnTo>
                    <a:pt x="610" y="569"/>
                  </a:lnTo>
                  <a:lnTo>
                    <a:pt x="579" y="415"/>
                  </a:lnTo>
                  <a:lnTo>
                    <a:pt x="541" y="277"/>
                  </a:lnTo>
                  <a:lnTo>
                    <a:pt x="494" y="154"/>
                  </a:lnTo>
                  <a:lnTo>
                    <a:pt x="435" y="77"/>
                  </a:lnTo>
                  <a:lnTo>
                    <a:pt x="404" y="46"/>
                  </a:lnTo>
                  <a:lnTo>
                    <a:pt x="377" y="15"/>
                  </a:lnTo>
                  <a:lnTo>
                    <a:pt x="340" y="0"/>
                  </a:lnTo>
                  <a:lnTo>
                    <a:pt x="308" y="0"/>
                  </a:lnTo>
                  <a:lnTo>
                    <a:pt x="308" y="0"/>
                  </a:lnTo>
                  <a:lnTo>
                    <a:pt x="271" y="0"/>
                  </a:lnTo>
                  <a:lnTo>
                    <a:pt x="229" y="31"/>
                  </a:lnTo>
                  <a:lnTo>
                    <a:pt x="191" y="62"/>
                  </a:lnTo>
                  <a:lnTo>
                    <a:pt x="160"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7;p34"/>
            <p:cNvSpPr/>
            <p:nvPr/>
          </p:nvSpPr>
          <p:spPr>
            <a:xfrm>
              <a:off x="1272550" y="-4980275"/>
              <a:ext cx="15925" cy="45350"/>
            </a:xfrm>
            <a:custGeom>
              <a:avLst/>
              <a:gdLst/>
              <a:ahLst/>
              <a:cxnLst/>
              <a:rect l="l" t="t" r="r" b="b"/>
              <a:pathLst>
                <a:path w="637" h="1814" extrusionOk="0">
                  <a:moveTo>
                    <a:pt x="260" y="0"/>
                  </a:moveTo>
                  <a:lnTo>
                    <a:pt x="223" y="31"/>
                  </a:lnTo>
                  <a:lnTo>
                    <a:pt x="191" y="46"/>
                  </a:lnTo>
                  <a:lnTo>
                    <a:pt x="154" y="92"/>
                  </a:lnTo>
                  <a:lnTo>
                    <a:pt x="127" y="139"/>
                  </a:lnTo>
                  <a:lnTo>
                    <a:pt x="106" y="200"/>
                  </a:lnTo>
                  <a:lnTo>
                    <a:pt x="64" y="338"/>
                  </a:lnTo>
                  <a:lnTo>
                    <a:pt x="32" y="492"/>
                  </a:lnTo>
                  <a:lnTo>
                    <a:pt x="11" y="661"/>
                  </a:lnTo>
                  <a:lnTo>
                    <a:pt x="0" y="830"/>
                  </a:lnTo>
                  <a:lnTo>
                    <a:pt x="0" y="1014"/>
                  </a:lnTo>
                  <a:lnTo>
                    <a:pt x="16" y="1183"/>
                  </a:lnTo>
                  <a:lnTo>
                    <a:pt x="27" y="1275"/>
                  </a:lnTo>
                  <a:lnTo>
                    <a:pt x="43" y="1352"/>
                  </a:lnTo>
                  <a:lnTo>
                    <a:pt x="58" y="1429"/>
                  </a:lnTo>
                  <a:lnTo>
                    <a:pt x="80" y="1506"/>
                  </a:lnTo>
                  <a:lnTo>
                    <a:pt x="122" y="1629"/>
                  </a:lnTo>
                  <a:lnTo>
                    <a:pt x="175" y="1721"/>
                  </a:lnTo>
                  <a:lnTo>
                    <a:pt x="234" y="1782"/>
                  </a:lnTo>
                  <a:lnTo>
                    <a:pt x="297" y="1813"/>
                  </a:lnTo>
                  <a:lnTo>
                    <a:pt x="356" y="1813"/>
                  </a:lnTo>
                  <a:lnTo>
                    <a:pt x="419" y="1767"/>
                  </a:lnTo>
                  <a:lnTo>
                    <a:pt x="446" y="1736"/>
                  </a:lnTo>
                  <a:lnTo>
                    <a:pt x="478" y="1690"/>
                  </a:lnTo>
                  <a:lnTo>
                    <a:pt x="509" y="1629"/>
                  </a:lnTo>
                  <a:lnTo>
                    <a:pt x="541" y="1552"/>
                  </a:lnTo>
                  <a:lnTo>
                    <a:pt x="568" y="1475"/>
                  </a:lnTo>
                  <a:lnTo>
                    <a:pt x="589" y="1383"/>
                  </a:lnTo>
                  <a:lnTo>
                    <a:pt x="605" y="1275"/>
                  </a:lnTo>
                  <a:lnTo>
                    <a:pt x="621" y="1183"/>
                  </a:lnTo>
                  <a:lnTo>
                    <a:pt x="631" y="1060"/>
                  </a:lnTo>
                  <a:lnTo>
                    <a:pt x="637" y="953"/>
                  </a:lnTo>
                  <a:lnTo>
                    <a:pt x="631" y="861"/>
                  </a:lnTo>
                  <a:lnTo>
                    <a:pt x="626" y="753"/>
                  </a:lnTo>
                  <a:lnTo>
                    <a:pt x="621" y="661"/>
                  </a:lnTo>
                  <a:lnTo>
                    <a:pt x="605" y="584"/>
                  </a:lnTo>
                  <a:lnTo>
                    <a:pt x="573" y="415"/>
                  </a:lnTo>
                  <a:lnTo>
                    <a:pt x="536" y="277"/>
                  </a:lnTo>
                  <a:lnTo>
                    <a:pt x="483" y="154"/>
                  </a:lnTo>
                  <a:lnTo>
                    <a:pt x="424" y="62"/>
                  </a:lnTo>
                  <a:lnTo>
                    <a:pt x="393" y="31"/>
                  </a:lnTo>
                  <a:lnTo>
                    <a:pt x="361" y="16"/>
                  </a:lnTo>
                  <a:lnTo>
                    <a:pt x="3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68;p34"/>
            <p:cNvSpPr/>
            <p:nvPr/>
          </p:nvSpPr>
          <p:spPr>
            <a:xfrm>
              <a:off x="1272550" y="-4980275"/>
              <a:ext cx="15925" cy="45350"/>
            </a:xfrm>
            <a:custGeom>
              <a:avLst/>
              <a:gdLst/>
              <a:ahLst/>
              <a:cxnLst/>
              <a:rect l="l" t="t" r="r" b="b"/>
              <a:pathLst>
                <a:path w="637" h="1814" fill="none" extrusionOk="0">
                  <a:moveTo>
                    <a:pt x="154" y="92"/>
                  </a:moveTo>
                  <a:lnTo>
                    <a:pt x="154" y="92"/>
                  </a:lnTo>
                  <a:lnTo>
                    <a:pt x="127" y="139"/>
                  </a:lnTo>
                  <a:lnTo>
                    <a:pt x="106" y="200"/>
                  </a:lnTo>
                  <a:lnTo>
                    <a:pt x="64" y="338"/>
                  </a:lnTo>
                  <a:lnTo>
                    <a:pt x="32" y="492"/>
                  </a:lnTo>
                  <a:lnTo>
                    <a:pt x="11" y="661"/>
                  </a:lnTo>
                  <a:lnTo>
                    <a:pt x="0" y="830"/>
                  </a:lnTo>
                  <a:lnTo>
                    <a:pt x="0" y="1014"/>
                  </a:lnTo>
                  <a:lnTo>
                    <a:pt x="16" y="1183"/>
                  </a:lnTo>
                  <a:lnTo>
                    <a:pt x="27" y="1275"/>
                  </a:lnTo>
                  <a:lnTo>
                    <a:pt x="43" y="1352"/>
                  </a:lnTo>
                  <a:lnTo>
                    <a:pt x="43" y="1352"/>
                  </a:lnTo>
                  <a:lnTo>
                    <a:pt x="58" y="1429"/>
                  </a:lnTo>
                  <a:lnTo>
                    <a:pt x="80" y="1506"/>
                  </a:lnTo>
                  <a:lnTo>
                    <a:pt x="122" y="1629"/>
                  </a:lnTo>
                  <a:lnTo>
                    <a:pt x="175" y="1721"/>
                  </a:lnTo>
                  <a:lnTo>
                    <a:pt x="234" y="1782"/>
                  </a:lnTo>
                  <a:lnTo>
                    <a:pt x="297" y="1813"/>
                  </a:lnTo>
                  <a:lnTo>
                    <a:pt x="356" y="1813"/>
                  </a:lnTo>
                  <a:lnTo>
                    <a:pt x="419" y="1767"/>
                  </a:lnTo>
                  <a:lnTo>
                    <a:pt x="446" y="1736"/>
                  </a:lnTo>
                  <a:lnTo>
                    <a:pt x="478" y="1690"/>
                  </a:lnTo>
                  <a:lnTo>
                    <a:pt x="478" y="1690"/>
                  </a:lnTo>
                  <a:lnTo>
                    <a:pt x="509" y="1629"/>
                  </a:lnTo>
                  <a:lnTo>
                    <a:pt x="541" y="1552"/>
                  </a:lnTo>
                  <a:lnTo>
                    <a:pt x="568" y="1475"/>
                  </a:lnTo>
                  <a:lnTo>
                    <a:pt x="589" y="1383"/>
                  </a:lnTo>
                  <a:lnTo>
                    <a:pt x="605" y="1275"/>
                  </a:lnTo>
                  <a:lnTo>
                    <a:pt x="621" y="1183"/>
                  </a:lnTo>
                  <a:lnTo>
                    <a:pt x="631" y="1060"/>
                  </a:lnTo>
                  <a:lnTo>
                    <a:pt x="637" y="953"/>
                  </a:lnTo>
                  <a:lnTo>
                    <a:pt x="637" y="953"/>
                  </a:lnTo>
                  <a:lnTo>
                    <a:pt x="631" y="861"/>
                  </a:lnTo>
                  <a:lnTo>
                    <a:pt x="626" y="753"/>
                  </a:lnTo>
                  <a:lnTo>
                    <a:pt x="621" y="661"/>
                  </a:lnTo>
                  <a:lnTo>
                    <a:pt x="605" y="584"/>
                  </a:lnTo>
                  <a:lnTo>
                    <a:pt x="573" y="415"/>
                  </a:lnTo>
                  <a:lnTo>
                    <a:pt x="536" y="277"/>
                  </a:lnTo>
                  <a:lnTo>
                    <a:pt x="483" y="154"/>
                  </a:lnTo>
                  <a:lnTo>
                    <a:pt x="424" y="62"/>
                  </a:lnTo>
                  <a:lnTo>
                    <a:pt x="393" y="31"/>
                  </a:lnTo>
                  <a:lnTo>
                    <a:pt x="361" y="16"/>
                  </a:lnTo>
                  <a:lnTo>
                    <a:pt x="329" y="0"/>
                  </a:lnTo>
                  <a:lnTo>
                    <a:pt x="297" y="0"/>
                  </a:lnTo>
                  <a:lnTo>
                    <a:pt x="297" y="0"/>
                  </a:lnTo>
                  <a:lnTo>
                    <a:pt x="260" y="0"/>
                  </a:lnTo>
                  <a:lnTo>
                    <a:pt x="223" y="31"/>
                  </a:lnTo>
                  <a:lnTo>
                    <a:pt x="191" y="46"/>
                  </a:lnTo>
                  <a:lnTo>
                    <a:pt x="154"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69;p34"/>
            <p:cNvSpPr/>
            <p:nvPr/>
          </p:nvSpPr>
          <p:spPr>
            <a:xfrm>
              <a:off x="639350" y="-5167700"/>
              <a:ext cx="15925" cy="45325"/>
            </a:xfrm>
            <a:custGeom>
              <a:avLst/>
              <a:gdLst/>
              <a:ahLst/>
              <a:cxnLst/>
              <a:rect l="l" t="t" r="r" b="b"/>
              <a:pathLst>
                <a:path w="637" h="1813" extrusionOk="0">
                  <a:moveTo>
                    <a:pt x="255" y="0"/>
                  </a:moveTo>
                  <a:lnTo>
                    <a:pt x="223" y="16"/>
                  </a:lnTo>
                  <a:lnTo>
                    <a:pt x="191" y="46"/>
                  </a:lnTo>
                  <a:lnTo>
                    <a:pt x="159" y="92"/>
                  </a:lnTo>
                  <a:lnTo>
                    <a:pt x="133" y="138"/>
                  </a:lnTo>
                  <a:lnTo>
                    <a:pt x="106" y="200"/>
                  </a:lnTo>
                  <a:lnTo>
                    <a:pt x="64" y="338"/>
                  </a:lnTo>
                  <a:lnTo>
                    <a:pt x="32" y="492"/>
                  </a:lnTo>
                  <a:lnTo>
                    <a:pt x="11" y="645"/>
                  </a:lnTo>
                  <a:lnTo>
                    <a:pt x="0" y="830"/>
                  </a:lnTo>
                  <a:lnTo>
                    <a:pt x="0" y="999"/>
                  </a:lnTo>
                  <a:lnTo>
                    <a:pt x="16" y="1183"/>
                  </a:lnTo>
                  <a:lnTo>
                    <a:pt x="27" y="1260"/>
                  </a:lnTo>
                  <a:lnTo>
                    <a:pt x="43" y="1352"/>
                  </a:lnTo>
                  <a:lnTo>
                    <a:pt x="59" y="1429"/>
                  </a:lnTo>
                  <a:lnTo>
                    <a:pt x="80" y="1506"/>
                  </a:lnTo>
                  <a:lnTo>
                    <a:pt x="127" y="1629"/>
                  </a:lnTo>
                  <a:lnTo>
                    <a:pt x="181" y="1721"/>
                  </a:lnTo>
                  <a:lnTo>
                    <a:pt x="239" y="1782"/>
                  </a:lnTo>
                  <a:lnTo>
                    <a:pt x="297" y="1813"/>
                  </a:lnTo>
                  <a:lnTo>
                    <a:pt x="361" y="1813"/>
                  </a:lnTo>
                  <a:lnTo>
                    <a:pt x="419" y="1767"/>
                  </a:lnTo>
                  <a:lnTo>
                    <a:pt x="451" y="1736"/>
                  </a:lnTo>
                  <a:lnTo>
                    <a:pt x="478" y="1690"/>
                  </a:lnTo>
                  <a:lnTo>
                    <a:pt x="515" y="1629"/>
                  </a:lnTo>
                  <a:lnTo>
                    <a:pt x="541" y="1552"/>
                  </a:lnTo>
                  <a:lnTo>
                    <a:pt x="568" y="1460"/>
                  </a:lnTo>
                  <a:lnTo>
                    <a:pt x="594" y="1367"/>
                  </a:lnTo>
                  <a:lnTo>
                    <a:pt x="610" y="1260"/>
                  </a:lnTo>
                  <a:lnTo>
                    <a:pt x="626" y="1152"/>
                  </a:lnTo>
                  <a:lnTo>
                    <a:pt x="631" y="1045"/>
                  </a:lnTo>
                  <a:lnTo>
                    <a:pt x="637" y="922"/>
                  </a:lnTo>
                  <a:lnTo>
                    <a:pt x="637" y="830"/>
                  </a:lnTo>
                  <a:lnTo>
                    <a:pt x="631" y="738"/>
                  </a:lnTo>
                  <a:lnTo>
                    <a:pt x="621" y="645"/>
                  </a:lnTo>
                  <a:lnTo>
                    <a:pt x="605" y="553"/>
                  </a:lnTo>
                  <a:lnTo>
                    <a:pt x="573" y="384"/>
                  </a:lnTo>
                  <a:lnTo>
                    <a:pt x="531" y="246"/>
                  </a:lnTo>
                  <a:lnTo>
                    <a:pt x="483" y="138"/>
                  </a:lnTo>
                  <a:lnTo>
                    <a:pt x="425" y="62"/>
                  </a:lnTo>
                  <a:lnTo>
                    <a:pt x="393" y="31"/>
                  </a:lnTo>
                  <a:lnTo>
                    <a:pt x="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0;p34"/>
            <p:cNvSpPr/>
            <p:nvPr/>
          </p:nvSpPr>
          <p:spPr>
            <a:xfrm>
              <a:off x="639350" y="-5167700"/>
              <a:ext cx="15925" cy="45325"/>
            </a:xfrm>
            <a:custGeom>
              <a:avLst/>
              <a:gdLst/>
              <a:ahLst/>
              <a:cxnLst/>
              <a:rect l="l" t="t" r="r" b="b"/>
              <a:pathLst>
                <a:path w="637" h="1813" fill="none" extrusionOk="0">
                  <a:moveTo>
                    <a:pt x="159" y="92"/>
                  </a:moveTo>
                  <a:lnTo>
                    <a:pt x="159" y="92"/>
                  </a:lnTo>
                  <a:lnTo>
                    <a:pt x="133" y="138"/>
                  </a:lnTo>
                  <a:lnTo>
                    <a:pt x="106" y="200"/>
                  </a:lnTo>
                  <a:lnTo>
                    <a:pt x="64" y="338"/>
                  </a:lnTo>
                  <a:lnTo>
                    <a:pt x="32" y="492"/>
                  </a:lnTo>
                  <a:lnTo>
                    <a:pt x="11" y="645"/>
                  </a:lnTo>
                  <a:lnTo>
                    <a:pt x="0" y="830"/>
                  </a:lnTo>
                  <a:lnTo>
                    <a:pt x="0" y="999"/>
                  </a:lnTo>
                  <a:lnTo>
                    <a:pt x="16" y="1183"/>
                  </a:lnTo>
                  <a:lnTo>
                    <a:pt x="27" y="1260"/>
                  </a:lnTo>
                  <a:lnTo>
                    <a:pt x="43" y="1352"/>
                  </a:lnTo>
                  <a:lnTo>
                    <a:pt x="43" y="1352"/>
                  </a:lnTo>
                  <a:lnTo>
                    <a:pt x="59" y="1429"/>
                  </a:lnTo>
                  <a:lnTo>
                    <a:pt x="80" y="1506"/>
                  </a:lnTo>
                  <a:lnTo>
                    <a:pt x="127" y="1629"/>
                  </a:lnTo>
                  <a:lnTo>
                    <a:pt x="181" y="1721"/>
                  </a:lnTo>
                  <a:lnTo>
                    <a:pt x="239" y="1782"/>
                  </a:lnTo>
                  <a:lnTo>
                    <a:pt x="297" y="1813"/>
                  </a:lnTo>
                  <a:lnTo>
                    <a:pt x="361" y="1813"/>
                  </a:lnTo>
                  <a:lnTo>
                    <a:pt x="419" y="1767"/>
                  </a:lnTo>
                  <a:lnTo>
                    <a:pt x="451" y="1736"/>
                  </a:lnTo>
                  <a:lnTo>
                    <a:pt x="478" y="1690"/>
                  </a:lnTo>
                  <a:lnTo>
                    <a:pt x="478" y="1690"/>
                  </a:lnTo>
                  <a:lnTo>
                    <a:pt x="515" y="1629"/>
                  </a:lnTo>
                  <a:lnTo>
                    <a:pt x="541" y="1552"/>
                  </a:lnTo>
                  <a:lnTo>
                    <a:pt x="568" y="1460"/>
                  </a:lnTo>
                  <a:lnTo>
                    <a:pt x="594" y="1367"/>
                  </a:lnTo>
                  <a:lnTo>
                    <a:pt x="610" y="1260"/>
                  </a:lnTo>
                  <a:lnTo>
                    <a:pt x="626" y="1152"/>
                  </a:lnTo>
                  <a:lnTo>
                    <a:pt x="631" y="1045"/>
                  </a:lnTo>
                  <a:lnTo>
                    <a:pt x="637" y="922"/>
                  </a:lnTo>
                  <a:lnTo>
                    <a:pt x="637" y="922"/>
                  </a:lnTo>
                  <a:lnTo>
                    <a:pt x="637" y="830"/>
                  </a:lnTo>
                  <a:lnTo>
                    <a:pt x="631" y="738"/>
                  </a:lnTo>
                  <a:lnTo>
                    <a:pt x="621" y="645"/>
                  </a:lnTo>
                  <a:lnTo>
                    <a:pt x="605" y="553"/>
                  </a:lnTo>
                  <a:lnTo>
                    <a:pt x="573" y="384"/>
                  </a:lnTo>
                  <a:lnTo>
                    <a:pt x="531" y="246"/>
                  </a:lnTo>
                  <a:lnTo>
                    <a:pt x="483" y="138"/>
                  </a:lnTo>
                  <a:lnTo>
                    <a:pt x="425" y="62"/>
                  </a:lnTo>
                  <a:lnTo>
                    <a:pt x="393" y="31"/>
                  </a:lnTo>
                  <a:lnTo>
                    <a:pt x="361" y="0"/>
                  </a:lnTo>
                  <a:lnTo>
                    <a:pt x="324" y="0"/>
                  </a:lnTo>
                  <a:lnTo>
                    <a:pt x="292" y="0"/>
                  </a:lnTo>
                  <a:lnTo>
                    <a:pt x="292" y="0"/>
                  </a:lnTo>
                  <a:lnTo>
                    <a:pt x="255" y="0"/>
                  </a:lnTo>
                  <a:lnTo>
                    <a:pt x="223" y="16"/>
                  </a:lnTo>
                  <a:lnTo>
                    <a:pt x="191" y="46"/>
                  </a:lnTo>
                  <a:lnTo>
                    <a:pt x="159"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1;p34"/>
            <p:cNvSpPr/>
            <p:nvPr/>
          </p:nvSpPr>
          <p:spPr>
            <a:xfrm>
              <a:off x="425850" y="-5002550"/>
              <a:ext cx="15525" cy="44575"/>
            </a:xfrm>
            <a:custGeom>
              <a:avLst/>
              <a:gdLst/>
              <a:ahLst/>
              <a:cxnLst/>
              <a:rect l="l" t="t" r="r" b="b"/>
              <a:pathLst>
                <a:path w="621" h="1783" extrusionOk="0">
                  <a:moveTo>
                    <a:pt x="319" y="0"/>
                  </a:moveTo>
                  <a:lnTo>
                    <a:pt x="281" y="16"/>
                  </a:lnTo>
                  <a:lnTo>
                    <a:pt x="250" y="31"/>
                  </a:lnTo>
                  <a:lnTo>
                    <a:pt x="218" y="62"/>
                  </a:lnTo>
                  <a:lnTo>
                    <a:pt x="186" y="108"/>
                  </a:lnTo>
                  <a:lnTo>
                    <a:pt x="159" y="154"/>
                  </a:lnTo>
                  <a:lnTo>
                    <a:pt x="106" y="277"/>
                  </a:lnTo>
                  <a:lnTo>
                    <a:pt x="64" y="415"/>
                  </a:lnTo>
                  <a:lnTo>
                    <a:pt x="48" y="492"/>
                  </a:lnTo>
                  <a:lnTo>
                    <a:pt x="32" y="584"/>
                  </a:lnTo>
                  <a:lnTo>
                    <a:pt x="22" y="676"/>
                  </a:lnTo>
                  <a:lnTo>
                    <a:pt x="11" y="768"/>
                  </a:lnTo>
                  <a:lnTo>
                    <a:pt x="6" y="861"/>
                  </a:lnTo>
                  <a:lnTo>
                    <a:pt x="0" y="968"/>
                  </a:lnTo>
                  <a:lnTo>
                    <a:pt x="16" y="1122"/>
                  </a:lnTo>
                  <a:lnTo>
                    <a:pt x="37" y="1260"/>
                  </a:lnTo>
                  <a:lnTo>
                    <a:pt x="53" y="1352"/>
                  </a:lnTo>
                  <a:lnTo>
                    <a:pt x="75" y="1429"/>
                  </a:lnTo>
                  <a:lnTo>
                    <a:pt x="96" y="1490"/>
                  </a:lnTo>
                  <a:lnTo>
                    <a:pt x="122" y="1567"/>
                  </a:lnTo>
                  <a:lnTo>
                    <a:pt x="175" y="1659"/>
                  </a:lnTo>
                  <a:lnTo>
                    <a:pt x="234" y="1736"/>
                  </a:lnTo>
                  <a:lnTo>
                    <a:pt x="297" y="1767"/>
                  </a:lnTo>
                  <a:lnTo>
                    <a:pt x="361" y="1782"/>
                  </a:lnTo>
                  <a:lnTo>
                    <a:pt x="393" y="1767"/>
                  </a:lnTo>
                  <a:lnTo>
                    <a:pt x="425" y="1736"/>
                  </a:lnTo>
                  <a:lnTo>
                    <a:pt x="456" y="1705"/>
                  </a:lnTo>
                  <a:lnTo>
                    <a:pt x="488" y="1659"/>
                  </a:lnTo>
                  <a:lnTo>
                    <a:pt x="520" y="1598"/>
                  </a:lnTo>
                  <a:lnTo>
                    <a:pt x="557" y="1475"/>
                  </a:lnTo>
                  <a:lnTo>
                    <a:pt x="584" y="1337"/>
                  </a:lnTo>
                  <a:lnTo>
                    <a:pt x="600" y="1260"/>
                  </a:lnTo>
                  <a:lnTo>
                    <a:pt x="610" y="1168"/>
                  </a:lnTo>
                  <a:lnTo>
                    <a:pt x="616" y="1076"/>
                  </a:lnTo>
                  <a:lnTo>
                    <a:pt x="621" y="968"/>
                  </a:lnTo>
                  <a:lnTo>
                    <a:pt x="621" y="784"/>
                  </a:lnTo>
                  <a:lnTo>
                    <a:pt x="605" y="599"/>
                  </a:lnTo>
                  <a:lnTo>
                    <a:pt x="584" y="430"/>
                  </a:lnTo>
                  <a:lnTo>
                    <a:pt x="547" y="277"/>
                  </a:lnTo>
                  <a:lnTo>
                    <a:pt x="525" y="215"/>
                  </a:lnTo>
                  <a:lnTo>
                    <a:pt x="499" y="154"/>
                  </a:lnTo>
                  <a:lnTo>
                    <a:pt x="472" y="92"/>
                  </a:lnTo>
                  <a:lnTo>
                    <a:pt x="441" y="46"/>
                  </a:lnTo>
                  <a:lnTo>
                    <a:pt x="398" y="1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2;p34"/>
            <p:cNvSpPr/>
            <p:nvPr/>
          </p:nvSpPr>
          <p:spPr>
            <a:xfrm>
              <a:off x="425850" y="-5002550"/>
              <a:ext cx="15525" cy="44575"/>
            </a:xfrm>
            <a:custGeom>
              <a:avLst/>
              <a:gdLst/>
              <a:ahLst/>
              <a:cxnLst/>
              <a:rect l="l" t="t" r="r" b="b"/>
              <a:pathLst>
                <a:path w="621" h="1783" fill="none" extrusionOk="0">
                  <a:moveTo>
                    <a:pt x="488" y="1659"/>
                  </a:moveTo>
                  <a:lnTo>
                    <a:pt x="488" y="1659"/>
                  </a:lnTo>
                  <a:lnTo>
                    <a:pt x="456" y="1705"/>
                  </a:lnTo>
                  <a:lnTo>
                    <a:pt x="425" y="1736"/>
                  </a:lnTo>
                  <a:lnTo>
                    <a:pt x="393" y="1767"/>
                  </a:lnTo>
                  <a:lnTo>
                    <a:pt x="361" y="1782"/>
                  </a:lnTo>
                  <a:lnTo>
                    <a:pt x="297" y="1767"/>
                  </a:lnTo>
                  <a:lnTo>
                    <a:pt x="234" y="1736"/>
                  </a:lnTo>
                  <a:lnTo>
                    <a:pt x="175" y="1659"/>
                  </a:lnTo>
                  <a:lnTo>
                    <a:pt x="122" y="1567"/>
                  </a:lnTo>
                  <a:lnTo>
                    <a:pt x="96" y="1490"/>
                  </a:lnTo>
                  <a:lnTo>
                    <a:pt x="75" y="1429"/>
                  </a:lnTo>
                  <a:lnTo>
                    <a:pt x="53" y="1352"/>
                  </a:lnTo>
                  <a:lnTo>
                    <a:pt x="37" y="1260"/>
                  </a:lnTo>
                  <a:lnTo>
                    <a:pt x="37" y="1260"/>
                  </a:lnTo>
                  <a:lnTo>
                    <a:pt x="16" y="1122"/>
                  </a:lnTo>
                  <a:lnTo>
                    <a:pt x="0" y="968"/>
                  </a:lnTo>
                  <a:lnTo>
                    <a:pt x="0" y="968"/>
                  </a:lnTo>
                  <a:lnTo>
                    <a:pt x="6" y="861"/>
                  </a:lnTo>
                  <a:lnTo>
                    <a:pt x="11" y="768"/>
                  </a:lnTo>
                  <a:lnTo>
                    <a:pt x="22" y="676"/>
                  </a:lnTo>
                  <a:lnTo>
                    <a:pt x="32" y="584"/>
                  </a:lnTo>
                  <a:lnTo>
                    <a:pt x="48" y="492"/>
                  </a:lnTo>
                  <a:lnTo>
                    <a:pt x="64" y="415"/>
                  </a:lnTo>
                  <a:lnTo>
                    <a:pt x="106" y="277"/>
                  </a:lnTo>
                  <a:lnTo>
                    <a:pt x="159" y="154"/>
                  </a:lnTo>
                  <a:lnTo>
                    <a:pt x="186" y="108"/>
                  </a:lnTo>
                  <a:lnTo>
                    <a:pt x="218" y="62"/>
                  </a:lnTo>
                  <a:lnTo>
                    <a:pt x="250" y="31"/>
                  </a:lnTo>
                  <a:lnTo>
                    <a:pt x="281" y="16"/>
                  </a:lnTo>
                  <a:lnTo>
                    <a:pt x="319" y="0"/>
                  </a:lnTo>
                  <a:lnTo>
                    <a:pt x="350" y="0"/>
                  </a:lnTo>
                  <a:lnTo>
                    <a:pt x="350" y="0"/>
                  </a:lnTo>
                  <a:lnTo>
                    <a:pt x="398" y="16"/>
                  </a:lnTo>
                  <a:lnTo>
                    <a:pt x="441" y="46"/>
                  </a:lnTo>
                  <a:lnTo>
                    <a:pt x="441" y="46"/>
                  </a:lnTo>
                  <a:lnTo>
                    <a:pt x="472" y="92"/>
                  </a:lnTo>
                  <a:lnTo>
                    <a:pt x="499" y="154"/>
                  </a:lnTo>
                  <a:lnTo>
                    <a:pt x="525" y="215"/>
                  </a:lnTo>
                  <a:lnTo>
                    <a:pt x="547" y="277"/>
                  </a:lnTo>
                  <a:lnTo>
                    <a:pt x="584" y="430"/>
                  </a:lnTo>
                  <a:lnTo>
                    <a:pt x="605" y="599"/>
                  </a:lnTo>
                  <a:lnTo>
                    <a:pt x="621" y="784"/>
                  </a:lnTo>
                  <a:lnTo>
                    <a:pt x="621" y="968"/>
                  </a:lnTo>
                  <a:lnTo>
                    <a:pt x="616" y="1076"/>
                  </a:lnTo>
                  <a:lnTo>
                    <a:pt x="610" y="1168"/>
                  </a:lnTo>
                  <a:lnTo>
                    <a:pt x="600" y="1260"/>
                  </a:lnTo>
                  <a:lnTo>
                    <a:pt x="584" y="1337"/>
                  </a:lnTo>
                  <a:lnTo>
                    <a:pt x="584" y="1337"/>
                  </a:lnTo>
                  <a:lnTo>
                    <a:pt x="557" y="1475"/>
                  </a:lnTo>
                  <a:lnTo>
                    <a:pt x="520" y="15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3;p34"/>
            <p:cNvSpPr/>
            <p:nvPr/>
          </p:nvSpPr>
          <p:spPr>
            <a:xfrm>
              <a:off x="1298125" y="-3644850"/>
              <a:ext cx="359800" cy="493550"/>
            </a:xfrm>
            <a:custGeom>
              <a:avLst/>
              <a:gdLst/>
              <a:ahLst/>
              <a:cxnLst/>
              <a:rect l="l" t="t" r="r" b="b"/>
              <a:pathLst>
                <a:path w="14392" h="19742" extrusionOk="0">
                  <a:moveTo>
                    <a:pt x="12047" y="0"/>
                  </a:moveTo>
                  <a:lnTo>
                    <a:pt x="12066" y="3"/>
                  </a:lnTo>
                  <a:lnTo>
                    <a:pt x="12066" y="3"/>
                  </a:lnTo>
                  <a:lnTo>
                    <a:pt x="12079" y="0"/>
                  </a:lnTo>
                  <a:close/>
                  <a:moveTo>
                    <a:pt x="12066" y="3"/>
                  </a:moveTo>
                  <a:lnTo>
                    <a:pt x="11506" y="138"/>
                  </a:lnTo>
                  <a:lnTo>
                    <a:pt x="10938" y="277"/>
                  </a:lnTo>
                  <a:lnTo>
                    <a:pt x="10365" y="430"/>
                  </a:lnTo>
                  <a:lnTo>
                    <a:pt x="9798" y="599"/>
                  </a:lnTo>
                  <a:lnTo>
                    <a:pt x="9230" y="784"/>
                  </a:lnTo>
                  <a:lnTo>
                    <a:pt x="8663" y="968"/>
                  </a:lnTo>
                  <a:lnTo>
                    <a:pt x="8095" y="1183"/>
                  </a:lnTo>
                  <a:lnTo>
                    <a:pt x="7528" y="1413"/>
                  </a:lnTo>
                  <a:lnTo>
                    <a:pt x="6960" y="1644"/>
                  </a:lnTo>
                  <a:lnTo>
                    <a:pt x="6398" y="1905"/>
                  </a:lnTo>
                  <a:lnTo>
                    <a:pt x="5830" y="2166"/>
                  </a:lnTo>
                  <a:lnTo>
                    <a:pt x="5268" y="2458"/>
                  </a:lnTo>
                  <a:lnTo>
                    <a:pt x="4706" y="2750"/>
                  </a:lnTo>
                  <a:lnTo>
                    <a:pt x="4143" y="3057"/>
                  </a:lnTo>
                  <a:lnTo>
                    <a:pt x="3581" y="3380"/>
                  </a:lnTo>
                  <a:lnTo>
                    <a:pt x="3024" y="3718"/>
                  </a:lnTo>
                  <a:lnTo>
                    <a:pt x="2796" y="3856"/>
                  </a:lnTo>
                  <a:lnTo>
                    <a:pt x="2568" y="4010"/>
                  </a:lnTo>
                  <a:lnTo>
                    <a:pt x="2340" y="4194"/>
                  </a:lnTo>
                  <a:lnTo>
                    <a:pt x="2112" y="4378"/>
                  </a:lnTo>
                  <a:lnTo>
                    <a:pt x="1884" y="4594"/>
                  </a:lnTo>
                  <a:lnTo>
                    <a:pt x="1666" y="4824"/>
                  </a:lnTo>
                  <a:lnTo>
                    <a:pt x="1449" y="5101"/>
                  </a:lnTo>
                  <a:lnTo>
                    <a:pt x="1343" y="5239"/>
                  </a:lnTo>
                  <a:lnTo>
                    <a:pt x="1242" y="5392"/>
                  </a:lnTo>
                  <a:lnTo>
                    <a:pt x="1141" y="5546"/>
                  </a:lnTo>
                  <a:lnTo>
                    <a:pt x="1046" y="5715"/>
                  </a:lnTo>
                  <a:lnTo>
                    <a:pt x="950" y="5884"/>
                  </a:lnTo>
                  <a:lnTo>
                    <a:pt x="855" y="6068"/>
                  </a:lnTo>
                  <a:lnTo>
                    <a:pt x="770" y="6268"/>
                  </a:lnTo>
                  <a:lnTo>
                    <a:pt x="685" y="6468"/>
                  </a:lnTo>
                  <a:lnTo>
                    <a:pt x="600" y="6668"/>
                  </a:lnTo>
                  <a:lnTo>
                    <a:pt x="526" y="6898"/>
                  </a:lnTo>
                  <a:lnTo>
                    <a:pt x="452" y="7128"/>
                  </a:lnTo>
                  <a:lnTo>
                    <a:pt x="383" y="7359"/>
                  </a:lnTo>
                  <a:lnTo>
                    <a:pt x="319" y="7620"/>
                  </a:lnTo>
                  <a:lnTo>
                    <a:pt x="261" y="7881"/>
                  </a:lnTo>
                  <a:lnTo>
                    <a:pt x="208" y="8158"/>
                  </a:lnTo>
                  <a:lnTo>
                    <a:pt x="155" y="8434"/>
                  </a:lnTo>
                  <a:lnTo>
                    <a:pt x="112" y="8742"/>
                  </a:lnTo>
                  <a:lnTo>
                    <a:pt x="75" y="9049"/>
                  </a:lnTo>
                  <a:lnTo>
                    <a:pt x="38" y="9525"/>
                  </a:lnTo>
                  <a:lnTo>
                    <a:pt x="17" y="10001"/>
                  </a:lnTo>
                  <a:lnTo>
                    <a:pt x="1" y="10462"/>
                  </a:lnTo>
                  <a:lnTo>
                    <a:pt x="1" y="10938"/>
                  </a:lnTo>
                  <a:lnTo>
                    <a:pt x="11" y="11415"/>
                  </a:lnTo>
                  <a:lnTo>
                    <a:pt x="38" y="11876"/>
                  </a:lnTo>
                  <a:lnTo>
                    <a:pt x="70" y="12336"/>
                  </a:lnTo>
                  <a:lnTo>
                    <a:pt x="112" y="12782"/>
                  </a:lnTo>
                  <a:lnTo>
                    <a:pt x="171" y="13228"/>
                  </a:lnTo>
                  <a:lnTo>
                    <a:pt x="234" y="13658"/>
                  </a:lnTo>
                  <a:lnTo>
                    <a:pt x="309" y="14072"/>
                  </a:lnTo>
                  <a:lnTo>
                    <a:pt x="393" y="14472"/>
                  </a:lnTo>
                  <a:lnTo>
                    <a:pt x="489" y="14856"/>
                  </a:lnTo>
                  <a:lnTo>
                    <a:pt x="595" y="15225"/>
                  </a:lnTo>
                  <a:lnTo>
                    <a:pt x="712" y="15563"/>
                  </a:lnTo>
                  <a:lnTo>
                    <a:pt x="834" y="15885"/>
                  </a:lnTo>
                  <a:lnTo>
                    <a:pt x="966" y="16177"/>
                  </a:lnTo>
                  <a:lnTo>
                    <a:pt x="1104" y="16454"/>
                  </a:lnTo>
                  <a:lnTo>
                    <a:pt x="1242" y="16715"/>
                  </a:lnTo>
                  <a:lnTo>
                    <a:pt x="1385" y="16961"/>
                  </a:lnTo>
                  <a:lnTo>
                    <a:pt x="1528" y="17191"/>
                  </a:lnTo>
                  <a:lnTo>
                    <a:pt x="1672" y="17422"/>
                  </a:lnTo>
                  <a:lnTo>
                    <a:pt x="1820" y="17621"/>
                  </a:lnTo>
                  <a:lnTo>
                    <a:pt x="1969" y="17821"/>
                  </a:lnTo>
                  <a:lnTo>
                    <a:pt x="2123" y="18005"/>
                  </a:lnTo>
                  <a:lnTo>
                    <a:pt x="2276" y="18174"/>
                  </a:lnTo>
                  <a:lnTo>
                    <a:pt x="2430" y="18328"/>
                  </a:lnTo>
                  <a:lnTo>
                    <a:pt x="2589" y="18466"/>
                  </a:lnTo>
                  <a:lnTo>
                    <a:pt x="2748" y="18589"/>
                  </a:lnTo>
                  <a:lnTo>
                    <a:pt x="2908" y="18697"/>
                  </a:lnTo>
                  <a:lnTo>
                    <a:pt x="3072" y="18804"/>
                  </a:lnTo>
                  <a:lnTo>
                    <a:pt x="3236" y="18881"/>
                  </a:lnTo>
                  <a:lnTo>
                    <a:pt x="3486" y="19019"/>
                  </a:lnTo>
                  <a:lnTo>
                    <a:pt x="3735" y="19158"/>
                  </a:lnTo>
                  <a:lnTo>
                    <a:pt x="3990" y="19265"/>
                  </a:lnTo>
                  <a:lnTo>
                    <a:pt x="4239" y="19373"/>
                  </a:lnTo>
                  <a:lnTo>
                    <a:pt x="4494" y="19465"/>
                  </a:lnTo>
                  <a:lnTo>
                    <a:pt x="4743" y="19542"/>
                  </a:lnTo>
                  <a:lnTo>
                    <a:pt x="4997" y="19618"/>
                  </a:lnTo>
                  <a:lnTo>
                    <a:pt x="5247" y="19665"/>
                  </a:lnTo>
                  <a:lnTo>
                    <a:pt x="5501" y="19711"/>
                  </a:lnTo>
                  <a:lnTo>
                    <a:pt x="5756" y="19726"/>
                  </a:lnTo>
                  <a:lnTo>
                    <a:pt x="6005" y="19741"/>
                  </a:lnTo>
                  <a:lnTo>
                    <a:pt x="6260" y="19741"/>
                  </a:lnTo>
                  <a:lnTo>
                    <a:pt x="6515" y="19726"/>
                  </a:lnTo>
                  <a:lnTo>
                    <a:pt x="6764" y="19711"/>
                  </a:lnTo>
                  <a:lnTo>
                    <a:pt x="7018" y="19665"/>
                  </a:lnTo>
                  <a:lnTo>
                    <a:pt x="7273" y="19618"/>
                  </a:lnTo>
                  <a:lnTo>
                    <a:pt x="7522" y="19557"/>
                  </a:lnTo>
                  <a:lnTo>
                    <a:pt x="7772" y="19480"/>
                  </a:lnTo>
                  <a:lnTo>
                    <a:pt x="8026" y="19388"/>
                  </a:lnTo>
                  <a:lnTo>
                    <a:pt x="8276" y="19296"/>
                  </a:lnTo>
                  <a:lnTo>
                    <a:pt x="8525" y="19173"/>
                  </a:lnTo>
                  <a:lnTo>
                    <a:pt x="8774" y="19050"/>
                  </a:lnTo>
                  <a:lnTo>
                    <a:pt x="9023" y="18912"/>
                  </a:lnTo>
                  <a:lnTo>
                    <a:pt x="9273" y="18758"/>
                  </a:lnTo>
                  <a:lnTo>
                    <a:pt x="9517" y="18589"/>
                  </a:lnTo>
                  <a:lnTo>
                    <a:pt x="9766" y="18405"/>
                  </a:lnTo>
                  <a:lnTo>
                    <a:pt x="10010" y="18220"/>
                  </a:lnTo>
                  <a:lnTo>
                    <a:pt x="10254" y="18021"/>
                  </a:lnTo>
                  <a:lnTo>
                    <a:pt x="10498" y="17806"/>
                  </a:lnTo>
                  <a:lnTo>
                    <a:pt x="10737" y="17575"/>
                  </a:lnTo>
                  <a:lnTo>
                    <a:pt x="10981" y="17329"/>
                  </a:lnTo>
                  <a:lnTo>
                    <a:pt x="11219" y="17084"/>
                  </a:lnTo>
                  <a:lnTo>
                    <a:pt x="11389" y="16915"/>
                  </a:lnTo>
                  <a:lnTo>
                    <a:pt x="11559" y="16715"/>
                  </a:lnTo>
                  <a:lnTo>
                    <a:pt x="11729" y="16515"/>
                  </a:lnTo>
                  <a:lnTo>
                    <a:pt x="11893" y="16315"/>
                  </a:lnTo>
                  <a:lnTo>
                    <a:pt x="12052" y="16085"/>
                  </a:lnTo>
                  <a:lnTo>
                    <a:pt x="12211" y="15839"/>
                  </a:lnTo>
                  <a:lnTo>
                    <a:pt x="12370" y="15578"/>
                  </a:lnTo>
                  <a:lnTo>
                    <a:pt x="12524" y="15317"/>
                  </a:lnTo>
                  <a:lnTo>
                    <a:pt x="12673" y="15025"/>
                  </a:lnTo>
                  <a:lnTo>
                    <a:pt x="12821" y="14733"/>
                  </a:lnTo>
                  <a:lnTo>
                    <a:pt x="12970" y="14426"/>
                  </a:lnTo>
                  <a:lnTo>
                    <a:pt x="13108" y="14088"/>
                  </a:lnTo>
                  <a:lnTo>
                    <a:pt x="13246" y="13765"/>
                  </a:lnTo>
                  <a:lnTo>
                    <a:pt x="13384" y="13412"/>
                  </a:lnTo>
                  <a:lnTo>
                    <a:pt x="13516" y="13043"/>
                  </a:lnTo>
                  <a:lnTo>
                    <a:pt x="13643" y="12674"/>
                  </a:lnTo>
                  <a:lnTo>
                    <a:pt x="13765" y="12275"/>
                  </a:lnTo>
                  <a:lnTo>
                    <a:pt x="13877" y="11860"/>
                  </a:lnTo>
                  <a:lnTo>
                    <a:pt x="13978" y="11415"/>
                  </a:lnTo>
                  <a:lnTo>
                    <a:pt x="14068" y="10969"/>
                  </a:lnTo>
                  <a:lnTo>
                    <a:pt x="14147" y="10493"/>
                  </a:lnTo>
                  <a:lnTo>
                    <a:pt x="14211" y="10017"/>
                  </a:lnTo>
                  <a:lnTo>
                    <a:pt x="14269" y="9525"/>
                  </a:lnTo>
                  <a:lnTo>
                    <a:pt x="14317" y="9033"/>
                  </a:lnTo>
                  <a:lnTo>
                    <a:pt x="14354" y="8526"/>
                  </a:lnTo>
                  <a:lnTo>
                    <a:pt x="14375" y="8004"/>
                  </a:lnTo>
                  <a:lnTo>
                    <a:pt x="14391" y="7482"/>
                  </a:lnTo>
                  <a:lnTo>
                    <a:pt x="14391" y="6975"/>
                  </a:lnTo>
                  <a:lnTo>
                    <a:pt x="14375" y="6452"/>
                  </a:lnTo>
                  <a:lnTo>
                    <a:pt x="14354" y="5930"/>
                  </a:lnTo>
                  <a:lnTo>
                    <a:pt x="14317" y="5408"/>
                  </a:lnTo>
                  <a:lnTo>
                    <a:pt x="14269" y="4885"/>
                  </a:lnTo>
                  <a:lnTo>
                    <a:pt x="14243" y="4624"/>
                  </a:lnTo>
                  <a:lnTo>
                    <a:pt x="14211" y="4363"/>
                  </a:lnTo>
                  <a:lnTo>
                    <a:pt x="14174" y="4102"/>
                  </a:lnTo>
                  <a:lnTo>
                    <a:pt x="14137" y="3856"/>
                  </a:lnTo>
                  <a:lnTo>
                    <a:pt x="14094" y="3610"/>
                  </a:lnTo>
                  <a:lnTo>
                    <a:pt x="14047" y="3380"/>
                  </a:lnTo>
                  <a:lnTo>
                    <a:pt x="13999" y="3149"/>
                  </a:lnTo>
                  <a:lnTo>
                    <a:pt x="13946" y="2919"/>
                  </a:lnTo>
                  <a:lnTo>
                    <a:pt x="13893" y="2704"/>
                  </a:lnTo>
                  <a:lnTo>
                    <a:pt x="13834" y="2489"/>
                  </a:lnTo>
                  <a:lnTo>
                    <a:pt x="13776" y="2289"/>
                  </a:lnTo>
                  <a:lnTo>
                    <a:pt x="13712" y="2089"/>
                  </a:lnTo>
                  <a:lnTo>
                    <a:pt x="13649" y="1905"/>
                  </a:lnTo>
                  <a:lnTo>
                    <a:pt x="13580" y="1721"/>
                  </a:lnTo>
                  <a:lnTo>
                    <a:pt x="13511" y="1552"/>
                  </a:lnTo>
                  <a:lnTo>
                    <a:pt x="13437" y="1383"/>
                  </a:lnTo>
                  <a:lnTo>
                    <a:pt x="13362" y="1229"/>
                  </a:lnTo>
                  <a:lnTo>
                    <a:pt x="13288" y="1075"/>
                  </a:lnTo>
                  <a:lnTo>
                    <a:pt x="13209" y="937"/>
                  </a:lnTo>
                  <a:lnTo>
                    <a:pt x="13129" y="814"/>
                  </a:lnTo>
                  <a:lnTo>
                    <a:pt x="13044" y="691"/>
                  </a:lnTo>
                  <a:lnTo>
                    <a:pt x="12959" y="568"/>
                  </a:lnTo>
                  <a:lnTo>
                    <a:pt x="12874" y="476"/>
                  </a:lnTo>
                  <a:lnTo>
                    <a:pt x="12789" y="384"/>
                  </a:lnTo>
                  <a:lnTo>
                    <a:pt x="12699" y="292"/>
                  </a:lnTo>
                  <a:lnTo>
                    <a:pt x="12609" y="230"/>
                  </a:lnTo>
                  <a:lnTo>
                    <a:pt x="12519" y="154"/>
                  </a:lnTo>
                  <a:lnTo>
                    <a:pt x="12429" y="108"/>
                  </a:lnTo>
                  <a:lnTo>
                    <a:pt x="12333" y="62"/>
                  </a:lnTo>
                  <a:lnTo>
                    <a:pt x="12238" y="31"/>
                  </a:lnTo>
                  <a:lnTo>
                    <a:pt x="12142" y="15"/>
                  </a:lnTo>
                  <a:lnTo>
                    <a:pt x="12066" y="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4;p34"/>
            <p:cNvSpPr/>
            <p:nvPr/>
          </p:nvSpPr>
          <p:spPr>
            <a:xfrm>
              <a:off x="1298125" y="-3644850"/>
              <a:ext cx="359800" cy="493550"/>
            </a:xfrm>
            <a:custGeom>
              <a:avLst/>
              <a:gdLst/>
              <a:ahLst/>
              <a:cxnLst/>
              <a:rect l="l" t="t" r="r" b="b"/>
              <a:pathLst>
                <a:path w="14392" h="19742" fill="none" extrusionOk="0">
                  <a:moveTo>
                    <a:pt x="12079" y="0"/>
                  </a:moveTo>
                  <a:lnTo>
                    <a:pt x="12079" y="0"/>
                  </a:lnTo>
                  <a:lnTo>
                    <a:pt x="11506" y="138"/>
                  </a:lnTo>
                  <a:lnTo>
                    <a:pt x="10938" y="277"/>
                  </a:lnTo>
                  <a:lnTo>
                    <a:pt x="10365" y="430"/>
                  </a:lnTo>
                  <a:lnTo>
                    <a:pt x="9798" y="599"/>
                  </a:lnTo>
                  <a:lnTo>
                    <a:pt x="9230" y="784"/>
                  </a:lnTo>
                  <a:lnTo>
                    <a:pt x="8663" y="968"/>
                  </a:lnTo>
                  <a:lnTo>
                    <a:pt x="8095" y="1183"/>
                  </a:lnTo>
                  <a:lnTo>
                    <a:pt x="7528" y="1413"/>
                  </a:lnTo>
                  <a:lnTo>
                    <a:pt x="6960" y="1644"/>
                  </a:lnTo>
                  <a:lnTo>
                    <a:pt x="6398" y="1905"/>
                  </a:lnTo>
                  <a:lnTo>
                    <a:pt x="5830" y="2166"/>
                  </a:lnTo>
                  <a:lnTo>
                    <a:pt x="5268" y="2458"/>
                  </a:lnTo>
                  <a:lnTo>
                    <a:pt x="4706" y="2750"/>
                  </a:lnTo>
                  <a:lnTo>
                    <a:pt x="4143" y="3057"/>
                  </a:lnTo>
                  <a:lnTo>
                    <a:pt x="3581" y="3380"/>
                  </a:lnTo>
                  <a:lnTo>
                    <a:pt x="3024" y="3718"/>
                  </a:lnTo>
                  <a:lnTo>
                    <a:pt x="3024" y="3718"/>
                  </a:lnTo>
                  <a:lnTo>
                    <a:pt x="2796" y="3856"/>
                  </a:lnTo>
                  <a:lnTo>
                    <a:pt x="2568" y="4010"/>
                  </a:lnTo>
                  <a:lnTo>
                    <a:pt x="2340" y="4194"/>
                  </a:lnTo>
                  <a:lnTo>
                    <a:pt x="2112" y="4378"/>
                  </a:lnTo>
                  <a:lnTo>
                    <a:pt x="1884" y="4594"/>
                  </a:lnTo>
                  <a:lnTo>
                    <a:pt x="1666" y="4824"/>
                  </a:lnTo>
                  <a:lnTo>
                    <a:pt x="1449" y="5101"/>
                  </a:lnTo>
                  <a:lnTo>
                    <a:pt x="1343" y="5239"/>
                  </a:lnTo>
                  <a:lnTo>
                    <a:pt x="1242" y="5392"/>
                  </a:lnTo>
                  <a:lnTo>
                    <a:pt x="1141" y="5546"/>
                  </a:lnTo>
                  <a:lnTo>
                    <a:pt x="1046" y="5715"/>
                  </a:lnTo>
                  <a:lnTo>
                    <a:pt x="950" y="5884"/>
                  </a:lnTo>
                  <a:lnTo>
                    <a:pt x="855" y="6068"/>
                  </a:lnTo>
                  <a:lnTo>
                    <a:pt x="770" y="6268"/>
                  </a:lnTo>
                  <a:lnTo>
                    <a:pt x="685" y="6468"/>
                  </a:lnTo>
                  <a:lnTo>
                    <a:pt x="600" y="6668"/>
                  </a:lnTo>
                  <a:lnTo>
                    <a:pt x="526" y="6898"/>
                  </a:lnTo>
                  <a:lnTo>
                    <a:pt x="452" y="7128"/>
                  </a:lnTo>
                  <a:lnTo>
                    <a:pt x="383" y="7359"/>
                  </a:lnTo>
                  <a:lnTo>
                    <a:pt x="319" y="7620"/>
                  </a:lnTo>
                  <a:lnTo>
                    <a:pt x="261" y="7881"/>
                  </a:lnTo>
                  <a:lnTo>
                    <a:pt x="208" y="8158"/>
                  </a:lnTo>
                  <a:lnTo>
                    <a:pt x="155" y="8434"/>
                  </a:lnTo>
                  <a:lnTo>
                    <a:pt x="112" y="8742"/>
                  </a:lnTo>
                  <a:lnTo>
                    <a:pt x="75" y="9049"/>
                  </a:lnTo>
                  <a:lnTo>
                    <a:pt x="75" y="9049"/>
                  </a:lnTo>
                  <a:lnTo>
                    <a:pt x="38" y="9525"/>
                  </a:lnTo>
                  <a:lnTo>
                    <a:pt x="17" y="10001"/>
                  </a:lnTo>
                  <a:lnTo>
                    <a:pt x="1" y="10462"/>
                  </a:lnTo>
                  <a:lnTo>
                    <a:pt x="1" y="10938"/>
                  </a:lnTo>
                  <a:lnTo>
                    <a:pt x="11" y="11415"/>
                  </a:lnTo>
                  <a:lnTo>
                    <a:pt x="38" y="11876"/>
                  </a:lnTo>
                  <a:lnTo>
                    <a:pt x="70" y="12336"/>
                  </a:lnTo>
                  <a:lnTo>
                    <a:pt x="112" y="12782"/>
                  </a:lnTo>
                  <a:lnTo>
                    <a:pt x="171" y="13228"/>
                  </a:lnTo>
                  <a:lnTo>
                    <a:pt x="234" y="13658"/>
                  </a:lnTo>
                  <a:lnTo>
                    <a:pt x="309" y="14072"/>
                  </a:lnTo>
                  <a:lnTo>
                    <a:pt x="393" y="14472"/>
                  </a:lnTo>
                  <a:lnTo>
                    <a:pt x="489" y="14856"/>
                  </a:lnTo>
                  <a:lnTo>
                    <a:pt x="595" y="15225"/>
                  </a:lnTo>
                  <a:lnTo>
                    <a:pt x="712" y="15563"/>
                  </a:lnTo>
                  <a:lnTo>
                    <a:pt x="834" y="15885"/>
                  </a:lnTo>
                  <a:lnTo>
                    <a:pt x="834" y="15885"/>
                  </a:lnTo>
                  <a:lnTo>
                    <a:pt x="966" y="16177"/>
                  </a:lnTo>
                  <a:lnTo>
                    <a:pt x="1104" y="16454"/>
                  </a:lnTo>
                  <a:lnTo>
                    <a:pt x="1242" y="16715"/>
                  </a:lnTo>
                  <a:lnTo>
                    <a:pt x="1385" y="16961"/>
                  </a:lnTo>
                  <a:lnTo>
                    <a:pt x="1528" y="17191"/>
                  </a:lnTo>
                  <a:lnTo>
                    <a:pt x="1672" y="17422"/>
                  </a:lnTo>
                  <a:lnTo>
                    <a:pt x="1820" y="17621"/>
                  </a:lnTo>
                  <a:lnTo>
                    <a:pt x="1969" y="17821"/>
                  </a:lnTo>
                  <a:lnTo>
                    <a:pt x="2123" y="18005"/>
                  </a:lnTo>
                  <a:lnTo>
                    <a:pt x="2276" y="18174"/>
                  </a:lnTo>
                  <a:lnTo>
                    <a:pt x="2430" y="18328"/>
                  </a:lnTo>
                  <a:lnTo>
                    <a:pt x="2589" y="18466"/>
                  </a:lnTo>
                  <a:lnTo>
                    <a:pt x="2748" y="18589"/>
                  </a:lnTo>
                  <a:lnTo>
                    <a:pt x="2908" y="18697"/>
                  </a:lnTo>
                  <a:lnTo>
                    <a:pt x="3072" y="18804"/>
                  </a:lnTo>
                  <a:lnTo>
                    <a:pt x="3236" y="18881"/>
                  </a:lnTo>
                  <a:lnTo>
                    <a:pt x="3236" y="18881"/>
                  </a:lnTo>
                  <a:lnTo>
                    <a:pt x="3486" y="19019"/>
                  </a:lnTo>
                  <a:lnTo>
                    <a:pt x="3735" y="19158"/>
                  </a:lnTo>
                  <a:lnTo>
                    <a:pt x="3990" y="19265"/>
                  </a:lnTo>
                  <a:lnTo>
                    <a:pt x="4239" y="19373"/>
                  </a:lnTo>
                  <a:lnTo>
                    <a:pt x="4494" y="19465"/>
                  </a:lnTo>
                  <a:lnTo>
                    <a:pt x="4743" y="19542"/>
                  </a:lnTo>
                  <a:lnTo>
                    <a:pt x="4997" y="19618"/>
                  </a:lnTo>
                  <a:lnTo>
                    <a:pt x="5247" y="19665"/>
                  </a:lnTo>
                  <a:lnTo>
                    <a:pt x="5501" y="19711"/>
                  </a:lnTo>
                  <a:lnTo>
                    <a:pt x="5756" y="19726"/>
                  </a:lnTo>
                  <a:lnTo>
                    <a:pt x="6005" y="19741"/>
                  </a:lnTo>
                  <a:lnTo>
                    <a:pt x="6260" y="19741"/>
                  </a:lnTo>
                  <a:lnTo>
                    <a:pt x="6515" y="19726"/>
                  </a:lnTo>
                  <a:lnTo>
                    <a:pt x="6764" y="19711"/>
                  </a:lnTo>
                  <a:lnTo>
                    <a:pt x="7018" y="19665"/>
                  </a:lnTo>
                  <a:lnTo>
                    <a:pt x="7273" y="19618"/>
                  </a:lnTo>
                  <a:lnTo>
                    <a:pt x="7522" y="19557"/>
                  </a:lnTo>
                  <a:lnTo>
                    <a:pt x="7772" y="19480"/>
                  </a:lnTo>
                  <a:lnTo>
                    <a:pt x="8026" y="19388"/>
                  </a:lnTo>
                  <a:lnTo>
                    <a:pt x="8276" y="19296"/>
                  </a:lnTo>
                  <a:lnTo>
                    <a:pt x="8525" y="19173"/>
                  </a:lnTo>
                  <a:lnTo>
                    <a:pt x="8774" y="19050"/>
                  </a:lnTo>
                  <a:lnTo>
                    <a:pt x="9023" y="18912"/>
                  </a:lnTo>
                  <a:lnTo>
                    <a:pt x="9273" y="18758"/>
                  </a:lnTo>
                  <a:lnTo>
                    <a:pt x="9517" y="18589"/>
                  </a:lnTo>
                  <a:lnTo>
                    <a:pt x="9766" y="18405"/>
                  </a:lnTo>
                  <a:lnTo>
                    <a:pt x="10010" y="18220"/>
                  </a:lnTo>
                  <a:lnTo>
                    <a:pt x="10254" y="18021"/>
                  </a:lnTo>
                  <a:lnTo>
                    <a:pt x="10498" y="17806"/>
                  </a:lnTo>
                  <a:lnTo>
                    <a:pt x="10737" y="17575"/>
                  </a:lnTo>
                  <a:lnTo>
                    <a:pt x="10981" y="17329"/>
                  </a:lnTo>
                  <a:lnTo>
                    <a:pt x="11219" y="17084"/>
                  </a:lnTo>
                  <a:lnTo>
                    <a:pt x="11219" y="17084"/>
                  </a:lnTo>
                  <a:lnTo>
                    <a:pt x="11389" y="16915"/>
                  </a:lnTo>
                  <a:lnTo>
                    <a:pt x="11559" y="16715"/>
                  </a:lnTo>
                  <a:lnTo>
                    <a:pt x="11729" y="16515"/>
                  </a:lnTo>
                  <a:lnTo>
                    <a:pt x="11893" y="16315"/>
                  </a:lnTo>
                  <a:lnTo>
                    <a:pt x="12052" y="16085"/>
                  </a:lnTo>
                  <a:lnTo>
                    <a:pt x="12211" y="15839"/>
                  </a:lnTo>
                  <a:lnTo>
                    <a:pt x="12370" y="15578"/>
                  </a:lnTo>
                  <a:lnTo>
                    <a:pt x="12524" y="15317"/>
                  </a:lnTo>
                  <a:lnTo>
                    <a:pt x="12673" y="15025"/>
                  </a:lnTo>
                  <a:lnTo>
                    <a:pt x="12821" y="14733"/>
                  </a:lnTo>
                  <a:lnTo>
                    <a:pt x="12970" y="14426"/>
                  </a:lnTo>
                  <a:lnTo>
                    <a:pt x="13108" y="14088"/>
                  </a:lnTo>
                  <a:lnTo>
                    <a:pt x="13246" y="13765"/>
                  </a:lnTo>
                  <a:lnTo>
                    <a:pt x="13384" y="13412"/>
                  </a:lnTo>
                  <a:lnTo>
                    <a:pt x="13516" y="13043"/>
                  </a:lnTo>
                  <a:lnTo>
                    <a:pt x="13643" y="12674"/>
                  </a:lnTo>
                  <a:lnTo>
                    <a:pt x="13643" y="12674"/>
                  </a:lnTo>
                  <a:lnTo>
                    <a:pt x="13765" y="12275"/>
                  </a:lnTo>
                  <a:lnTo>
                    <a:pt x="13877" y="11860"/>
                  </a:lnTo>
                  <a:lnTo>
                    <a:pt x="13978" y="11415"/>
                  </a:lnTo>
                  <a:lnTo>
                    <a:pt x="14068" y="10969"/>
                  </a:lnTo>
                  <a:lnTo>
                    <a:pt x="14147" y="10493"/>
                  </a:lnTo>
                  <a:lnTo>
                    <a:pt x="14211" y="10017"/>
                  </a:lnTo>
                  <a:lnTo>
                    <a:pt x="14269" y="9525"/>
                  </a:lnTo>
                  <a:lnTo>
                    <a:pt x="14317" y="9033"/>
                  </a:lnTo>
                  <a:lnTo>
                    <a:pt x="14354" y="8526"/>
                  </a:lnTo>
                  <a:lnTo>
                    <a:pt x="14375" y="8004"/>
                  </a:lnTo>
                  <a:lnTo>
                    <a:pt x="14391" y="7482"/>
                  </a:lnTo>
                  <a:lnTo>
                    <a:pt x="14391" y="6975"/>
                  </a:lnTo>
                  <a:lnTo>
                    <a:pt x="14375" y="6452"/>
                  </a:lnTo>
                  <a:lnTo>
                    <a:pt x="14354" y="5930"/>
                  </a:lnTo>
                  <a:lnTo>
                    <a:pt x="14317" y="5408"/>
                  </a:lnTo>
                  <a:lnTo>
                    <a:pt x="14269" y="4885"/>
                  </a:lnTo>
                  <a:lnTo>
                    <a:pt x="14269" y="4885"/>
                  </a:lnTo>
                  <a:lnTo>
                    <a:pt x="14243" y="4624"/>
                  </a:lnTo>
                  <a:lnTo>
                    <a:pt x="14211" y="4363"/>
                  </a:lnTo>
                  <a:lnTo>
                    <a:pt x="14174" y="4102"/>
                  </a:lnTo>
                  <a:lnTo>
                    <a:pt x="14137" y="3856"/>
                  </a:lnTo>
                  <a:lnTo>
                    <a:pt x="14094" y="3610"/>
                  </a:lnTo>
                  <a:lnTo>
                    <a:pt x="14047" y="3380"/>
                  </a:lnTo>
                  <a:lnTo>
                    <a:pt x="13999" y="3149"/>
                  </a:lnTo>
                  <a:lnTo>
                    <a:pt x="13946" y="2919"/>
                  </a:lnTo>
                  <a:lnTo>
                    <a:pt x="13893" y="2704"/>
                  </a:lnTo>
                  <a:lnTo>
                    <a:pt x="13834" y="2489"/>
                  </a:lnTo>
                  <a:lnTo>
                    <a:pt x="13776" y="2289"/>
                  </a:lnTo>
                  <a:lnTo>
                    <a:pt x="13712" y="2089"/>
                  </a:lnTo>
                  <a:lnTo>
                    <a:pt x="13649" y="1905"/>
                  </a:lnTo>
                  <a:lnTo>
                    <a:pt x="13580" y="1721"/>
                  </a:lnTo>
                  <a:lnTo>
                    <a:pt x="13511" y="1552"/>
                  </a:lnTo>
                  <a:lnTo>
                    <a:pt x="13437" y="1383"/>
                  </a:lnTo>
                  <a:lnTo>
                    <a:pt x="13362" y="1229"/>
                  </a:lnTo>
                  <a:lnTo>
                    <a:pt x="13288" y="1075"/>
                  </a:lnTo>
                  <a:lnTo>
                    <a:pt x="13209" y="937"/>
                  </a:lnTo>
                  <a:lnTo>
                    <a:pt x="13129" y="814"/>
                  </a:lnTo>
                  <a:lnTo>
                    <a:pt x="13044" y="691"/>
                  </a:lnTo>
                  <a:lnTo>
                    <a:pt x="12959" y="568"/>
                  </a:lnTo>
                  <a:lnTo>
                    <a:pt x="12874" y="476"/>
                  </a:lnTo>
                  <a:lnTo>
                    <a:pt x="12789" y="384"/>
                  </a:lnTo>
                  <a:lnTo>
                    <a:pt x="12699" y="292"/>
                  </a:lnTo>
                  <a:lnTo>
                    <a:pt x="12609" y="230"/>
                  </a:lnTo>
                  <a:lnTo>
                    <a:pt x="12519" y="154"/>
                  </a:lnTo>
                  <a:lnTo>
                    <a:pt x="12429" y="108"/>
                  </a:lnTo>
                  <a:lnTo>
                    <a:pt x="12333" y="62"/>
                  </a:lnTo>
                  <a:lnTo>
                    <a:pt x="12238" y="31"/>
                  </a:lnTo>
                  <a:lnTo>
                    <a:pt x="12142" y="15"/>
                  </a:lnTo>
                  <a:lnTo>
                    <a:pt x="120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5;p34"/>
            <p:cNvSpPr/>
            <p:nvPr/>
          </p:nvSpPr>
          <p:spPr>
            <a:xfrm>
              <a:off x="1309800" y="-3514650"/>
              <a:ext cx="341350" cy="285375"/>
            </a:xfrm>
            <a:custGeom>
              <a:avLst/>
              <a:gdLst/>
              <a:ahLst/>
              <a:cxnLst/>
              <a:rect l="l" t="t" r="r" b="b"/>
              <a:pathLst>
                <a:path w="13654" h="11415" extrusionOk="0">
                  <a:moveTo>
                    <a:pt x="13638" y="0"/>
                  </a:moveTo>
                  <a:lnTo>
                    <a:pt x="13611" y="46"/>
                  </a:lnTo>
                  <a:lnTo>
                    <a:pt x="13569" y="123"/>
                  </a:lnTo>
                  <a:lnTo>
                    <a:pt x="13516" y="246"/>
                  </a:lnTo>
                  <a:lnTo>
                    <a:pt x="13378" y="599"/>
                  </a:lnTo>
                  <a:lnTo>
                    <a:pt x="13187" y="1091"/>
                  </a:lnTo>
                  <a:lnTo>
                    <a:pt x="12954" y="1675"/>
                  </a:lnTo>
                  <a:lnTo>
                    <a:pt x="12667" y="2366"/>
                  </a:lnTo>
                  <a:lnTo>
                    <a:pt x="12508" y="2735"/>
                  </a:lnTo>
                  <a:lnTo>
                    <a:pt x="12333" y="3119"/>
                  </a:lnTo>
                  <a:lnTo>
                    <a:pt x="12147" y="3518"/>
                  </a:lnTo>
                  <a:lnTo>
                    <a:pt x="11951" y="3933"/>
                  </a:lnTo>
                  <a:lnTo>
                    <a:pt x="11681" y="4471"/>
                  </a:lnTo>
                  <a:lnTo>
                    <a:pt x="11405" y="4993"/>
                  </a:lnTo>
                  <a:lnTo>
                    <a:pt x="11129" y="5485"/>
                  </a:lnTo>
                  <a:lnTo>
                    <a:pt x="10848" y="5961"/>
                  </a:lnTo>
                  <a:lnTo>
                    <a:pt x="10561" y="6406"/>
                  </a:lnTo>
                  <a:lnTo>
                    <a:pt x="10270" y="6837"/>
                  </a:lnTo>
                  <a:lnTo>
                    <a:pt x="9978" y="7236"/>
                  </a:lnTo>
                  <a:lnTo>
                    <a:pt x="9681" y="7605"/>
                  </a:lnTo>
                  <a:lnTo>
                    <a:pt x="9379" y="7958"/>
                  </a:lnTo>
                  <a:lnTo>
                    <a:pt x="9076" y="8281"/>
                  </a:lnTo>
                  <a:lnTo>
                    <a:pt x="8774" y="8588"/>
                  </a:lnTo>
                  <a:lnTo>
                    <a:pt x="8466" y="8864"/>
                  </a:lnTo>
                  <a:lnTo>
                    <a:pt x="8159" y="9126"/>
                  </a:lnTo>
                  <a:lnTo>
                    <a:pt x="7846" y="9356"/>
                  </a:lnTo>
                  <a:lnTo>
                    <a:pt x="7533" y="9556"/>
                  </a:lnTo>
                  <a:lnTo>
                    <a:pt x="7214" y="9740"/>
                  </a:lnTo>
                  <a:lnTo>
                    <a:pt x="6896" y="9894"/>
                  </a:lnTo>
                  <a:lnTo>
                    <a:pt x="6578" y="10017"/>
                  </a:lnTo>
                  <a:lnTo>
                    <a:pt x="6260" y="10124"/>
                  </a:lnTo>
                  <a:lnTo>
                    <a:pt x="5941" y="10201"/>
                  </a:lnTo>
                  <a:lnTo>
                    <a:pt x="5618" y="10262"/>
                  </a:lnTo>
                  <a:lnTo>
                    <a:pt x="5294" y="10278"/>
                  </a:lnTo>
                  <a:lnTo>
                    <a:pt x="4971" y="10293"/>
                  </a:lnTo>
                  <a:lnTo>
                    <a:pt x="4652" y="10262"/>
                  </a:lnTo>
                  <a:lnTo>
                    <a:pt x="4329" y="10216"/>
                  </a:lnTo>
                  <a:lnTo>
                    <a:pt x="4005" y="10140"/>
                  </a:lnTo>
                  <a:lnTo>
                    <a:pt x="3682" y="10032"/>
                  </a:lnTo>
                  <a:lnTo>
                    <a:pt x="3358" y="9909"/>
                  </a:lnTo>
                  <a:lnTo>
                    <a:pt x="3035" y="9756"/>
                  </a:lnTo>
                  <a:lnTo>
                    <a:pt x="2716" y="9587"/>
                  </a:lnTo>
                  <a:lnTo>
                    <a:pt x="2398" y="9371"/>
                  </a:lnTo>
                  <a:lnTo>
                    <a:pt x="2075" y="9141"/>
                  </a:lnTo>
                  <a:lnTo>
                    <a:pt x="1836" y="8957"/>
                  </a:lnTo>
                  <a:lnTo>
                    <a:pt x="1608" y="8757"/>
                  </a:lnTo>
                  <a:lnTo>
                    <a:pt x="1199" y="8388"/>
                  </a:lnTo>
                  <a:lnTo>
                    <a:pt x="844" y="8035"/>
                  </a:lnTo>
                  <a:lnTo>
                    <a:pt x="547" y="7712"/>
                  </a:lnTo>
                  <a:lnTo>
                    <a:pt x="144" y="7267"/>
                  </a:lnTo>
                  <a:lnTo>
                    <a:pt x="38" y="7175"/>
                  </a:lnTo>
                  <a:lnTo>
                    <a:pt x="11" y="7159"/>
                  </a:lnTo>
                  <a:lnTo>
                    <a:pt x="6" y="7175"/>
                  </a:lnTo>
                  <a:lnTo>
                    <a:pt x="1" y="7190"/>
                  </a:lnTo>
                  <a:lnTo>
                    <a:pt x="107" y="7451"/>
                  </a:lnTo>
                  <a:lnTo>
                    <a:pt x="213" y="7712"/>
                  </a:lnTo>
                  <a:lnTo>
                    <a:pt x="329" y="7927"/>
                  </a:lnTo>
                  <a:lnTo>
                    <a:pt x="451" y="8127"/>
                  </a:lnTo>
                  <a:lnTo>
                    <a:pt x="637" y="8388"/>
                  </a:lnTo>
                  <a:lnTo>
                    <a:pt x="823" y="8649"/>
                  </a:lnTo>
                  <a:lnTo>
                    <a:pt x="1008" y="8895"/>
                  </a:lnTo>
                  <a:lnTo>
                    <a:pt x="1199" y="9126"/>
                  </a:lnTo>
                  <a:lnTo>
                    <a:pt x="1390" y="9341"/>
                  </a:lnTo>
                  <a:lnTo>
                    <a:pt x="1581" y="9540"/>
                  </a:lnTo>
                  <a:lnTo>
                    <a:pt x="1772" y="9725"/>
                  </a:lnTo>
                  <a:lnTo>
                    <a:pt x="1969" y="9909"/>
                  </a:lnTo>
                  <a:lnTo>
                    <a:pt x="2297" y="10201"/>
                  </a:lnTo>
                  <a:lnTo>
                    <a:pt x="2626" y="10447"/>
                  </a:lnTo>
                  <a:lnTo>
                    <a:pt x="2955" y="10677"/>
                  </a:lnTo>
                  <a:lnTo>
                    <a:pt x="3289" y="10877"/>
                  </a:lnTo>
                  <a:lnTo>
                    <a:pt x="3618" y="11031"/>
                  </a:lnTo>
                  <a:lnTo>
                    <a:pt x="3952" y="11169"/>
                  </a:lnTo>
                  <a:lnTo>
                    <a:pt x="4286" y="11276"/>
                  </a:lnTo>
                  <a:lnTo>
                    <a:pt x="4621" y="11353"/>
                  </a:lnTo>
                  <a:lnTo>
                    <a:pt x="4955" y="11399"/>
                  </a:lnTo>
                  <a:lnTo>
                    <a:pt x="5289" y="11415"/>
                  </a:lnTo>
                  <a:lnTo>
                    <a:pt x="5623" y="11399"/>
                  </a:lnTo>
                  <a:lnTo>
                    <a:pt x="5952" y="11353"/>
                  </a:lnTo>
                  <a:lnTo>
                    <a:pt x="6286" y="11292"/>
                  </a:lnTo>
                  <a:lnTo>
                    <a:pt x="6615" y="11184"/>
                  </a:lnTo>
                  <a:lnTo>
                    <a:pt x="6944" y="11061"/>
                  </a:lnTo>
                  <a:lnTo>
                    <a:pt x="7273" y="10908"/>
                  </a:lnTo>
                  <a:lnTo>
                    <a:pt x="7602" y="10723"/>
                  </a:lnTo>
                  <a:lnTo>
                    <a:pt x="7925" y="10508"/>
                  </a:lnTo>
                  <a:lnTo>
                    <a:pt x="8243" y="10262"/>
                  </a:lnTo>
                  <a:lnTo>
                    <a:pt x="8562" y="9986"/>
                  </a:lnTo>
                  <a:lnTo>
                    <a:pt x="8880" y="9694"/>
                  </a:lnTo>
                  <a:lnTo>
                    <a:pt x="9193" y="9371"/>
                  </a:lnTo>
                  <a:lnTo>
                    <a:pt x="9506" y="9003"/>
                  </a:lnTo>
                  <a:lnTo>
                    <a:pt x="9814" y="8634"/>
                  </a:lnTo>
                  <a:lnTo>
                    <a:pt x="10116" y="8219"/>
                  </a:lnTo>
                  <a:lnTo>
                    <a:pt x="10413" y="7774"/>
                  </a:lnTo>
                  <a:lnTo>
                    <a:pt x="10710" y="7313"/>
                  </a:lnTo>
                  <a:lnTo>
                    <a:pt x="11002" y="6821"/>
                  </a:lnTo>
                  <a:lnTo>
                    <a:pt x="11288" y="6299"/>
                  </a:lnTo>
                  <a:lnTo>
                    <a:pt x="11569" y="5761"/>
                  </a:lnTo>
                  <a:lnTo>
                    <a:pt x="11845" y="5193"/>
                  </a:lnTo>
                  <a:lnTo>
                    <a:pt x="12121" y="4594"/>
                  </a:lnTo>
                  <a:lnTo>
                    <a:pt x="12275" y="4225"/>
                  </a:lnTo>
                  <a:lnTo>
                    <a:pt x="12429" y="3841"/>
                  </a:lnTo>
                  <a:lnTo>
                    <a:pt x="12582" y="3457"/>
                  </a:lnTo>
                  <a:lnTo>
                    <a:pt x="12731" y="3057"/>
                  </a:lnTo>
                  <a:lnTo>
                    <a:pt x="12874" y="2658"/>
                  </a:lnTo>
                  <a:lnTo>
                    <a:pt x="13017" y="2243"/>
                  </a:lnTo>
                  <a:lnTo>
                    <a:pt x="13161" y="1828"/>
                  </a:lnTo>
                  <a:lnTo>
                    <a:pt x="13298" y="1398"/>
                  </a:lnTo>
                  <a:lnTo>
                    <a:pt x="13352" y="1244"/>
                  </a:lnTo>
                  <a:lnTo>
                    <a:pt x="13399" y="1091"/>
                  </a:lnTo>
                  <a:lnTo>
                    <a:pt x="13452" y="922"/>
                  </a:lnTo>
                  <a:lnTo>
                    <a:pt x="13495" y="753"/>
                  </a:lnTo>
                  <a:lnTo>
                    <a:pt x="13537" y="569"/>
                  </a:lnTo>
                  <a:lnTo>
                    <a:pt x="13580" y="400"/>
                  </a:lnTo>
                  <a:lnTo>
                    <a:pt x="13617" y="200"/>
                  </a:lnTo>
                  <a:lnTo>
                    <a:pt x="13654" y="15"/>
                  </a:lnTo>
                  <a:lnTo>
                    <a:pt x="1364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6;p34"/>
            <p:cNvSpPr/>
            <p:nvPr/>
          </p:nvSpPr>
          <p:spPr>
            <a:xfrm>
              <a:off x="-531975" y="-19167550"/>
              <a:ext cx="446900" cy="4926925"/>
            </a:xfrm>
            <a:custGeom>
              <a:avLst/>
              <a:gdLst/>
              <a:ahLst/>
              <a:cxnLst/>
              <a:rect l="l" t="t" r="r" b="b"/>
              <a:pathLst>
                <a:path w="17876" h="197077" extrusionOk="0">
                  <a:moveTo>
                    <a:pt x="7522" y="1"/>
                  </a:moveTo>
                  <a:lnTo>
                    <a:pt x="7373" y="16"/>
                  </a:lnTo>
                  <a:lnTo>
                    <a:pt x="7230" y="32"/>
                  </a:lnTo>
                  <a:lnTo>
                    <a:pt x="7082" y="62"/>
                  </a:lnTo>
                  <a:lnTo>
                    <a:pt x="6938" y="93"/>
                  </a:lnTo>
                  <a:lnTo>
                    <a:pt x="6795" y="139"/>
                  </a:lnTo>
                  <a:lnTo>
                    <a:pt x="6652" y="201"/>
                  </a:lnTo>
                  <a:lnTo>
                    <a:pt x="6509" y="278"/>
                  </a:lnTo>
                  <a:lnTo>
                    <a:pt x="6371" y="370"/>
                  </a:lnTo>
                  <a:lnTo>
                    <a:pt x="6233" y="462"/>
                  </a:lnTo>
                  <a:lnTo>
                    <a:pt x="6095" y="569"/>
                  </a:lnTo>
                  <a:lnTo>
                    <a:pt x="5957" y="692"/>
                  </a:lnTo>
                  <a:lnTo>
                    <a:pt x="5825" y="815"/>
                  </a:lnTo>
                  <a:lnTo>
                    <a:pt x="5692" y="969"/>
                  </a:lnTo>
                  <a:lnTo>
                    <a:pt x="5559" y="1122"/>
                  </a:lnTo>
                  <a:lnTo>
                    <a:pt x="5432" y="1291"/>
                  </a:lnTo>
                  <a:lnTo>
                    <a:pt x="5305" y="1476"/>
                  </a:lnTo>
                  <a:lnTo>
                    <a:pt x="5177" y="1676"/>
                  </a:lnTo>
                  <a:lnTo>
                    <a:pt x="5055" y="1875"/>
                  </a:lnTo>
                  <a:lnTo>
                    <a:pt x="4933" y="2090"/>
                  </a:lnTo>
                  <a:lnTo>
                    <a:pt x="4817" y="2336"/>
                  </a:lnTo>
                  <a:lnTo>
                    <a:pt x="4700" y="2582"/>
                  </a:lnTo>
                  <a:lnTo>
                    <a:pt x="4589" y="2843"/>
                  </a:lnTo>
                  <a:lnTo>
                    <a:pt x="4477" y="3104"/>
                  </a:lnTo>
                  <a:lnTo>
                    <a:pt x="4371" y="3396"/>
                  </a:lnTo>
                  <a:lnTo>
                    <a:pt x="4265" y="3703"/>
                  </a:lnTo>
                  <a:lnTo>
                    <a:pt x="4164" y="4011"/>
                  </a:lnTo>
                  <a:lnTo>
                    <a:pt x="4064" y="4333"/>
                  </a:lnTo>
                  <a:lnTo>
                    <a:pt x="3957" y="4717"/>
                  </a:lnTo>
                  <a:lnTo>
                    <a:pt x="3857" y="5117"/>
                  </a:lnTo>
                  <a:lnTo>
                    <a:pt x="3761" y="5516"/>
                  </a:lnTo>
                  <a:lnTo>
                    <a:pt x="3671" y="5931"/>
                  </a:lnTo>
                  <a:lnTo>
                    <a:pt x="3586" y="6346"/>
                  </a:lnTo>
                  <a:lnTo>
                    <a:pt x="3507" y="6776"/>
                  </a:lnTo>
                  <a:lnTo>
                    <a:pt x="3432" y="7206"/>
                  </a:lnTo>
                  <a:lnTo>
                    <a:pt x="3358" y="7652"/>
                  </a:lnTo>
                  <a:lnTo>
                    <a:pt x="3294" y="8097"/>
                  </a:lnTo>
                  <a:lnTo>
                    <a:pt x="3236" y="8558"/>
                  </a:lnTo>
                  <a:lnTo>
                    <a:pt x="3178" y="9019"/>
                  </a:lnTo>
                  <a:lnTo>
                    <a:pt x="3125" y="9480"/>
                  </a:lnTo>
                  <a:lnTo>
                    <a:pt x="3077" y="9956"/>
                  </a:lnTo>
                  <a:lnTo>
                    <a:pt x="3029" y="10417"/>
                  </a:lnTo>
                  <a:lnTo>
                    <a:pt x="2992" y="10909"/>
                  </a:lnTo>
                  <a:lnTo>
                    <a:pt x="2950" y="11385"/>
                  </a:lnTo>
                  <a:lnTo>
                    <a:pt x="2918" y="11877"/>
                  </a:lnTo>
                  <a:lnTo>
                    <a:pt x="2886" y="12368"/>
                  </a:lnTo>
                  <a:lnTo>
                    <a:pt x="2828" y="13351"/>
                  </a:lnTo>
                  <a:lnTo>
                    <a:pt x="2785" y="14350"/>
                  </a:lnTo>
                  <a:lnTo>
                    <a:pt x="2748" y="15364"/>
                  </a:lnTo>
                  <a:lnTo>
                    <a:pt x="2716" y="16362"/>
                  </a:lnTo>
                  <a:lnTo>
                    <a:pt x="2690" y="17361"/>
                  </a:lnTo>
                  <a:lnTo>
                    <a:pt x="2653" y="19358"/>
                  </a:lnTo>
                  <a:lnTo>
                    <a:pt x="1353" y="96188"/>
                  </a:lnTo>
                  <a:lnTo>
                    <a:pt x="48" y="173033"/>
                  </a:lnTo>
                  <a:lnTo>
                    <a:pt x="27" y="174124"/>
                  </a:lnTo>
                  <a:lnTo>
                    <a:pt x="16" y="175215"/>
                  </a:lnTo>
                  <a:lnTo>
                    <a:pt x="6" y="176321"/>
                  </a:lnTo>
                  <a:lnTo>
                    <a:pt x="1" y="177427"/>
                  </a:lnTo>
                  <a:lnTo>
                    <a:pt x="1" y="178533"/>
                  </a:lnTo>
                  <a:lnTo>
                    <a:pt x="16" y="179639"/>
                  </a:lnTo>
                  <a:lnTo>
                    <a:pt x="38" y="180730"/>
                  </a:lnTo>
                  <a:lnTo>
                    <a:pt x="54" y="181283"/>
                  </a:lnTo>
                  <a:lnTo>
                    <a:pt x="75" y="181821"/>
                  </a:lnTo>
                  <a:lnTo>
                    <a:pt x="96" y="182359"/>
                  </a:lnTo>
                  <a:lnTo>
                    <a:pt x="123" y="182896"/>
                  </a:lnTo>
                  <a:lnTo>
                    <a:pt x="154" y="183434"/>
                  </a:lnTo>
                  <a:lnTo>
                    <a:pt x="191" y="183956"/>
                  </a:lnTo>
                  <a:lnTo>
                    <a:pt x="229" y="184494"/>
                  </a:lnTo>
                  <a:lnTo>
                    <a:pt x="271" y="185001"/>
                  </a:lnTo>
                  <a:lnTo>
                    <a:pt x="324" y="185523"/>
                  </a:lnTo>
                  <a:lnTo>
                    <a:pt x="377" y="186030"/>
                  </a:lnTo>
                  <a:lnTo>
                    <a:pt x="435" y="186537"/>
                  </a:lnTo>
                  <a:lnTo>
                    <a:pt x="499" y="187044"/>
                  </a:lnTo>
                  <a:lnTo>
                    <a:pt x="568" y="187536"/>
                  </a:lnTo>
                  <a:lnTo>
                    <a:pt x="648" y="188012"/>
                  </a:lnTo>
                  <a:lnTo>
                    <a:pt x="727" y="188488"/>
                  </a:lnTo>
                  <a:lnTo>
                    <a:pt x="817" y="188965"/>
                  </a:lnTo>
                  <a:lnTo>
                    <a:pt x="913" y="189426"/>
                  </a:lnTo>
                  <a:lnTo>
                    <a:pt x="1014" y="189886"/>
                  </a:lnTo>
                  <a:lnTo>
                    <a:pt x="1125" y="190301"/>
                  </a:lnTo>
                  <a:lnTo>
                    <a:pt x="1242" y="190701"/>
                  </a:lnTo>
                  <a:lnTo>
                    <a:pt x="1358" y="191085"/>
                  </a:lnTo>
                  <a:lnTo>
                    <a:pt x="1480" y="191453"/>
                  </a:lnTo>
                  <a:lnTo>
                    <a:pt x="1608" y="191822"/>
                  </a:lnTo>
                  <a:lnTo>
                    <a:pt x="1735" y="192176"/>
                  </a:lnTo>
                  <a:lnTo>
                    <a:pt x="1868" y="192529"/>
                  </a:lnTo>
                  <a:lnTo>
                    <a:pt x="2000" y="192852"/>
                  </a:lnTo>
                  <a:lnTo>
                    <a:pt x="2138" y="193174"/>
                  </a:lnTo>
                  <a:lnTo>
                    <a:pt x="2281" y="193481"/>
                  </a:lnTo>
                  <a:lnTo>
                    <a:pt x="2425" y="193789"/>
                  </a:lnTo>
                  <a:lnTo>
                    <a:pt x="2568" y="194065"/>
                  </a:lnTo>
                  <a:lnTo>
                    <a:pt x="2722" y="194342"/>
                  </a:lnTo>
                  <a:lnTo>
                    <a:pt x="2870" y="194603"/>
                  </a:lnTo>
                  <a:lnTo>
                    <a:pt x="3024" y="194849"/>
                  </a:lnTo>
                  <a:lnTo>
                    <a:pt x="3178" y="195094"/>
                  </a:lnTo>
                  <a:lnTo>
                    <a:pt x="3337" y="195310"/>
                  </a:lnTo>
                  <a:lnTo>
                    <a:pt x="3496" y="195525"/>
                  </a:lnTo>
                  <a:lnTo>
                    <a:pt x="3660" y="195724"/>
                  </a:lnTo>
                  <a:lnTo>
                    <a:pt x="3825" y="195909"/>
                  </a:lnTo>
                  <a:lnTo>
                    <a:pt x="3989" y="196093"/>
                  </a:lnTo>
                  <a:lnTo>
                    <a:pt x="4159" y="196247"/>
                  </a:lnTo>
                  <a:lnTo>
                    <a:pt x="4329" y="196385"/>
                  </a:lnTo>
                  <a:lnTo>
                    <a:pt x="4499" y="196523"/>
                  </a:lnTo>
                  <a:lnTo>
                    <a:pt x="4674" y="196646"/>
                  </a:lnTo>
                  <a:lnTo>
                    <a:pt x="4843" y="196754"/>
                  </a:lnTo>
                  <a:lnTo>
                    <a:pt x="5018" y="196846"/>
                  </a:lnTo>
                  <a:lnTo>
                    <a:pt x="5199" y="196923"/>
                  </a:lnTo>
                  <a:lnTo>
                    <a:pt x="5374" y="196984"/>
                  </a:lnTo>
                  <a:lnTo>
                    <a:pt x="5554" y="197030"/>
                  </a:lnTo>
                  <a:lnTo>
                    <a:pt x="5729" y="197061"/>
                  </a:lnTo>
                  <a:lnTo>
                    <a:pt x="5909" y="197076"/>
                  </a:lnTo>
                  <a:lnTo>
                    <a:pt x="6270" y="197076"/>
                  </a:lnTo>
                  <a:lnTo>
                    <a:pt x="6631" y="197061"/>
                  </a:lnTo>
                  <a:lnTo>
                    <a:pt x="6992" y="197015"/>
                  </a:lnTo>
                  <a:lnTo>
                    <a:pt x="7352" y="196953"/>
                  </a:lnTo>
                  <a:lnTo>
                    <a:pt x="7713" y="196861"/>
                  </a:lnTo>
                  <a:lnTo>
                    <a:pt x="8068" y="196769"/>
                  </a:lnTo>
                  <a:lnTo>
                    <a:pt x="8429" y="196646"/>
                  </a:lnTo>
                  <a:lnTo>
                    <a:pt x="8784" y="196508"/>
                  </a:lnTo>
                  <a:lnTo>
                    <a:pt x="9140" y="196339"/>
                  </a:lnTo>
                  <a:lnTo>
                    <a:pt x="9495" y="196155"/>
                  </a:lnTo>
                  <a:lnTo>
                    <a:pt x="9845" y="195955"/>
                  </a:lnTo>
                  <a:lnTo>
                    <a:pt x="10201" y="195740"/>
                  </a:lnTo>
                  <a:lnTo>
                    <a:pt x="10551" y="195494"/>
                  </a:lnTo>
                  <a:lnTo>
                    <a:pt x="10901" y="195233"/>
                  </a:lnTo>
                  <a:lnTo>
                    <a:pt x="11246" y="194956"/>
                  </a:lnTo>
                  <a:lnTo>
                    <a:pt x="11590" y="194664"/>
                  </a:lnTo>
                  <a:lnTo>
                    <a:pt x="11988" y="194879"/>
                  </a:lnTo>
                  <a:lnTo>
                    <a:pt x="12211" y="194787"/>
                  </a:lnTo>
                  <a:lnTo>
                    <a:pt x="12434" y="194680"/>
                  </a:lnTo>
                  <a:lnTo>
                    <a:pt x="12651" y="194526"/>
                  </a:lnTo>
                  <a:lnTo>
                    <a:pt x="12869" y="194357"/>
                  </a:lnTo>
                  <a:lnTo>
                    <a:pt x="13081" y="194157"/>
                  </a:lnTo>
                  <a:lnTo>
                    <a:pt x="13288" y="193927"/>
                  </a:lnTo>
                  <a:lnTo>
                    <a:pt x="13495" y="193681"/>
                  </a:lnTo>
                  <a:lnTo>
                    <a:pt x="13696" y="193405"/>
                  </a:lnTo>
                  <a:lnTo>
                    <a:pt x="13892" y="193097"/>
                  </a:lnTo>
                  <a:lnTo>
                    <a:pt x="14089" y="192775"/>
                  </a:lnTo>
                  <a:lnTo>
                    <a:pt x="14280" y="192437"/>
                  </a:lnTo>
                  <a:lnTo>
                    <a:pt x="14460" y="192068"/>
                  </a:lnTo>
                  <a:lnTo>
                    <a:pt x="14646" y="191684"/>
                  </a:lnTo>
                  <a:lnTo>
                    <a:pt x="14821" y="191269"/>
                  </a:lnTo>
                  <a:lnTo>
                    <a:pt x="14996" y="190839"/>
                  </a:lnTo>
                  <a:lnTo>
                    <a:pt x="15160" y="190393"/>
                  </a:lnTo>
                  <a:lnTo>
                    <a:pt x="15325" y="189933"/>
                  </a:lnTo>
                  <a:lnTo>
                    <a:pt x="15484" y="189456"/>
                  </a:lnTo>
                  <a:lnTo>
                    <a:pt x="15638" y="188965"/>
                  </a:lnTo>
                  <a:lnTo>
                    <a:pt x="15786" y="188458"/>
                  </a:lnTo>
                  <a:lnTo>
                    <a:pt x="15929" y="187951"/>
                  </a:lnTo>
                  <a:lnTo>
                    <a:pt x="16067" y="187413"/>
                  </a:lnTo>
                  <a:lnTo>
                    <a:pt x="16200" y="186860"/>
                  </a:lnTo>
                  <a:lnTo>
                    <a:pt x="16327" y="186307"/>
                  </a:lnTo>
                  <a:lnTo>
                    <a:pt x="16449" y="185738"/>
                  </a:lnTo>
                  <a:lnTo>
                    <a:pt x="16566" y="185170"/>
                  </a:lnTo>
                  <a:lnTo>
                    <a:pt x="16677" y="184571"/>
                  </a:lnTo>
                  <a:lnTo>
                    <a:pt x="16778" y="183987"/>
                  </a:lnTo>
                  <a:lnTo>
                    <a:pt x="16879" y="183388"/>
                  </a:lnTo>
                  <a:lnTo>
                    <a:pt x="16969" y="182773"/>
                  </a:lnTo>
                  <a:lnTo>
                    <a:pt x="17059" y="182159"/>
                  </a:lnTo>
                  <a:lnTo>
                    <a:pt x="17139" y="181544"/>
                  </a:lnTo>
                  <a:lnTo>
                    <a:pt x="17213" y="180930"/>
                  </a:lnTo>
                  <a:lnTo>
                    <a:pt x="17282" y="180300"/>
                  </a:lnTo>
                  <a:lnTo>
                    <a:pt x="17345" y="179670"/>
                  </a:lnTo>
                  <a:lnTo>
                    <a:pt x="17404" y="179040"/>
                  </a:lnTo>
                  <a:lnTo>
                    <a:pt x="17462" y="178410"/>
                  </a:lnTo>
                  <a:lnTo>
                    <a:pt x="17510" y="177765"/>
                  </a:lnTo>
                  <a:lnTo>
                    <a:pt x="17558" y="177135"/>
                  </a:lnTo>
                  <a:lnTo>
                    <a:pt x="17600" y="176490"/>
                  </a:lnTo>
                  <a:lnTo>
                    <a:pt x="17643" y="175845"/>
                  </a:lnTo>
                  <a:lnTo>
                    <a:pt x="17674" y="175200"/>
                  </a:lnTo>
                  <a:lnTo>
                    <a:pt x="17706" y="174539"/>
                  </a:lnTo>
                  <a:lnTo>
                    <a:pt x="17738" y="173894"/>
                  </a:lnTo>
                  <a:lnTo>
                    <a:pt x="17786" y="172588"/>
                  </a:lnTo>
                  <a:lnTo>
                    <a:pt x="17823" y="171267"/>
                  </a:lnTo>
                  <a:lnTo>
                    <a:pt x="17849" y="169945"/>
                  </a:lnTo>
                  <a:lnTo>
                    <a:pt x="17865" y="168624"/>
                  </a:lnTo>
                  <a:lnTo>
                    <a:pt x="17876" y="167288"/>
                  </a:lnTo>
                  <a:lnTo>
                    <a:pt x="17876" y="165966"/>
                  </a:lnTo>
                  <a:lnTo>
                    <a:pt x="17876" y="164630"/>
                  </a:lnTo>
                  <a:lnTo>
                    <a:pt x="17871" y="163309"/>
                  </a:lnTo>
                  <a:lnTo>
                    <a:pt x="17860" y="160666"/>
                  </a:lnTo>
                  <a:lnTo>
                    <a:pt x="17722" y="144627"/>
                  </a:lnTo>
                  <a:lnTo>
                    <a:pt x="17648" y="136593"/>
                  </a:lnTo>
                  <a:lnTo>
                    <a:pt x="17574" y="128573"/>
                  </a:lnTo>
                  <a:lnTo>
                    <a:pt x="17483" y="120554"/>
                  </a:lnTo>
                  <a:lnTo>
                    <a:pt x="17388" y="112519"/>
                  </a:lnTo>
                  <a:lnTo>
                    <a:pt x="17335" y="108509"/>
                  </a:lnTo>
                  <a:lnTo>
                    <a:pt x="17282" y="104499"/>
                  </a:lnTo>
                  <a:lnTo>
                    <a:pt x="17218" y="100490"/>
                  </a:lnTo>
                  <a:lnTo>
                    <a:pt x="17160" y="96480"/>
                  </a:lnTo>
                  <a:lnTo>
                    <a:pt x="17091" y="92470"/>
                  </a:lnTo>
                  <a:lnTo>
                    <a:pt x="17022" y="88476"/>
                  </a:lnTo>
                  <a:lnTo>
                    <a:pt x="16948" y="84466"/>
                  </a:lnTo>
                  <a:lnTo>
                    <a:pt x="16868" y="80457"/>
                  </a:lnTo>
                  <a:lnTo>
                    <a:pt x="16783" y="76447"/>
                  </a:lnTo>
                  <a:lnTo>
                    <a:pt x="16693" y="72452"/>
                  </a:lnTo>
                  <a:lnTo>
                    <a:pt x="16598" y="68443"/>
                  </a:lnTo>
                  <a:lnTo>
                    <a:pt x="16497" y="64448"/>
                  </a:lnTo>
                  <a:lnTo>
                    <a:pt x="16391" y="60454"/>
                  </a:lnTo>
                  <a:lnTo>
                    <a:pt x="16274" y="56444"/>
                  </a:lnTo>
                  <a:lnTo>
                    <a:pt x="16157" y="52450"/>
                  </a:lnTo>
                  <a:lnTo>
                    <a:pt x="16030" y="48456"/>
                  </a:lnTo>
                  <a:lnTo>
                    <a:pt x="15897" y="44461"/>
                  </a:lnTo>
                  <a:lnTo>
                    <a:pt x="15760" y="40467"/>
                  </a:lnTo>
                  <a:lnTo>
                    <a:pt x="15611" y="36488"/>
                  </a:lnTo>
                  <a:lnTo>
                    <a:pt x="15457" y="32494"/>
                  </a:lnTo>
                  <a:lnTo>
                    <a:pt x="15388" y="30773"/>
                  </a:lnTo>
                  <a:lnTo>
                    <a:pt x="15309" y="29022"/>
                  </a:lnTo>
                  <a:lnTo>
                    <a:pt x="15224" y="27285"/>
                  </a:lnTo>
                  <a:lnTo>
                    <a:pt x="15134" y="25549"/>
                  </a:lnTo>
                  <a:lnTo>
                    <a:pt x="15081" y="24674"/>
                  </a:lnTo>
                  <a:lnTo>
                    <a:pt x="15028" y="23813"/>
                  </a:lnTo>
                  <a:lnTo>
                    <a:pt x="14969" y="22953"/>
                  </a:lnTo>
                  <a:lnTo>
                    <a:pt x="14906" y="22093"/>
                  </a:lnTo>
                  <a:lnTo>
                    <a:pt x="14842" y="21233"/>
                  </a:lnTo>
                  <a:lnTo>
                    <a:pt x="14773" y="20372"/>
                  </a:lnTo>
                  <a:lnTo>
                    <a:pt x="14699" y="19527"/>
                  </a:lnTo>
                  <a:lnTo>
                    <a:pt x="14619" y="18698"/>
                  </a:lnTo>
                  <a:lnTo>
                    <a:pt x="14534" y="17853"/>
                  </a:lnTo>
                  <a:lnTo>
                    <a:pt x="14444" y="17023"/>
                  </a:lnTo>
                  <a:lnTo>
                    <a:pt x="14349" y="16209"/>
                  </a:lnTo>
                  <a:lnTo>
                    <a:pt x="14248" y="15395"/>
                  </a:lnTo>
                  <a:lnTo>
                    <a:pt x="14142" y="14596"/>
                  </a:lnTo>
                  <a:lnTo>
                    <a:pt x="14025" y="13812"/>
                  </a:lnTo>
                  <a:lnTo>
                    <a:pt x="13908" y="13029"/>
                  </a:lnTo>
                  <a:lnTo>
                    <a:pt x="13781" y="12245"/>
                  </a:lnTo>
                  <a:lnTo>
                    <a:pt x="13643" y="11492"/>
                  </a:lnTo>
                  <a:lnTo>
                    <a:pt x="13505" y="10740"/>
                  </a:lnTo>
                  <a:lnTo>
                    <a:pt x="13351" y="10002"/>
                  </a:lnTo>
                  <a:lnTo>
                    <a:pt x="13198" y="9280"/>
                  </a:lnTo>
                  <a:lnTo>
                    <a:pt x="13033" y="8573"/>
                  </a:lnTo>
                  <a:lnTo>
                    <a:pt x="12858" y="7882"/>
                  </a:lnTo>
                  <a:lnTo>
                    <a:pt x="12672" y="7206"/>
                  </a:lnTo>
                  <a:lnTo>
                    <a:pt x="12481" y="6530"/>
                  </a:lnTo>
                  <a:lnTo>
                    <a:pt x="12381" y="6208"/>
                  </a:lnTo>
                  <a:lnTo>
                    <a:pt x="12280" y="5900"/>
                  </a:lnTo>
                  <a:lnTo>
                    <a:pt x="12174" y="5578"/>
                  </a:lnTo>
                  <a:lnTo>
                    <a:pt x="12062" y="5286"/>
                  </a:lnTo>
                  <a:lnTo>
                    <a:pt x="11951" y="4979"/>
                  </a:lnTo>
                  <a:lnTo>
                    <a:pt x="11840" y="4702"/>
                  </a:lnTo>
                  <a:lnTo>
                    <a:pt x="11723" y="4410"/>
                  </a:lnTo>
                  <a:lnTo>
                    <a:pt x="11601" y="4134"/>
                  </a:lnTo>
                  <a:lnTo>
                    <a:pt x="11479" y="3872"/>
                  </a:lnTo>
                  <a:lnTo>
                    <a:pt x="11357" y="3611"/>
                  </a:lnTo>
                  <a:lnTo>
                    <a:pt x="11230" y="3365"/>
                  </a:lnTo>
                  <a:lnTo>
                    <a:pt x="11102" y="3120"/>
                  </a:lnTo>
                  <a:lnTo>
                    <a:pt x="10975" y="2889"/>
                  </a:lnTo>
                  <a:lnTo>
                    <a:pt x="10842" y="2659"/>
                  </a:lnTo>
                  <a:lnTo>
                    <a:pt x="10710" y="2444"/>
                  </a:lnTo>
                  <a:lnTo>
                    <a:pt x="10572" y="2244"/>
                  </a:lnTo>
                  <a:lnTo>
                    <a:pt x="10434" y="2044"/>
                  </a:lnTo>
                  <a:lnTo>
                    <a:pt x="10296" y="1845"/>
                  </a:lnTo>
                  <a:lnTo>
                    <a:pt x="10158" y="1660"/>
                  </a:lnTo>
                  <a:lnTo>
                    <a:pt x="10015" y="1491"/>
                  </a:lnTo>
                  <a:lnTo>
                    <a:pt x="9877" y="1322"/>
                  </a:lnTo>
                  <a:lnTo>
                    <a:pt x="9734" y="1169"/>
                  </a:lnTo>
                  <a:lnTo>
                    <a:pt x="9585" y="1030"/>
                  </a:lnTo>
                  <a:lnTo>
                    <a:pt x="9442" y="892"/>
                  </a:lnTo>
                  <a:lnTo>
                    <a:pt x="9299" y="754"/>
                  </a:lnTo>
                  <a:lnTo>
                    <a:pt x="9150" y="646"/>
                  </a:lnTo>
                  <a:lnTo>
                    <a:pt x="9002" y="539"/>
                  </a:lnTo>
                  <a:lnTo>
                    <a:pt x="8853" y="431"/>
                  </a:lnTo>
                  <a:lnTo>
                    <a:pt x="8705" y="339"/>
                  </a:lnTo>
                  <a:lnTo>
                    <a:pt x="8562" y="262"/>
                  </a:lnTo>
                  <a:lnTo>
                    <a:pt x="8413" y="201"/>
                  </a:lnTo>
                  <a:lnTo>
                    <a:pt x="8265" y="139"/>
                  </a:lnTo>
                  <a:lnTo>
                    <a:pt x="8116" y="93"/>
                  </a:lnTo>
                  <a:lnTo>
                    <a:pt x="7968" y="62"/>
                  </a:lnTo>
                  <a:lnTo>
                    <a:pt x="7819" y="32"/>
                  </a:lnTo>
                  <a:lnTo>
                    <a:pt x="7670" y="16"/>
                  </a:lnTo>
                  <a:lnTo>
                    <a:pt x="7522"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7;p34"/>
            <p:cNvSpPr/>
            <p:nvPr/>
          </p:nvSpPr>
          <p:spPr>
            <a:xfrm>
              <a:off x="-531975" y="-19167550"/>
              <a:ext cx="446900" cy="4926925"/>
            </a:xfrm>
            <a:custGeom>
              <a:avLst/>
              <a:gdLst/>
              <a:ahLst/>
              <a:cxnLst/>
              <a:rect l="l" t="t" r="r" b="b"/>
              <a:pathLst>
                <a:path w="17876" h="197077" fill="none" extrusionOk="0">
                  <a:moveTo>
                    <a:pt x="11988" y="194879"/>
                  </a:moveTo>
                  <a:lnTo>
                    <a:pt x="11988" y="194879"/>
                  </a:lnTo>
                  <a:lnTo>
                    <a:pt x="12211" y="194787"/>
                  </a:lnTo>
                  <a:lnTo>
                    <a:pt x="12434" y="194680"/>
                  </a:lnTo>
                  <a:lnTo>
                    <a:pt x="12651" y="194526"/>
                  </a:lnTo>
                  <a:lnTo>
                    <a:pt x="12869" y="194357"/>
                  </a:lnTo>
                  <a:lnTo>
                    <a:pt x="13081" y="194157"/>
                  </a:lnTo>
                  <a:lnTo>
                    <a:pt x="13288" y="193927"/>
                  </a:lnTo>
                  <a:lnTo>
                    <a:pt x="13495" y="193681"/>
                  </a:lnTo>
                  <a:lnTo>
                    <a:pt x="13696" y="193405"/>
                  </a:lnTo>
                  <a:lnTo>
                    <a:pt x="13892" y="193097"/>
                  </a:lnTo>
                  <a:lnTo>
                    <a:pt x="14089" y="192775"/>
                  </a:lnTo>
                  <a:lnTo>
                    <a:pt x="14280" y="192437"/>
                  </a:lnTo>
                  <a:lnTo>
                    <a:pt x="14460" y="192068"/>
                  </a:lnTo>
                  <a:lnTo>
                    <a:pt x="14646" y="191684"/>
                  </a:lnTo>
                  <a:lnTo>
                    <a:pt x="14821" y="191269"/>
                  </a:lnTo>
                  <a:lnTo>
                    <a:pt x="14996" y="190839"/>
                  </a:lnTo>
                  <a:lnTo>
                    <a:pt x="15160" y="190393"/>
                  </a:lnTo>
                  <a:lnTo>
                    <a:pt x="15325" y="189933"/>
                  </a:lnTo>
                  <a:lnTo>
                    <a:pt x="15484" y="189456"/>
                  </a:lnTo>
                  <a:lnTo>
                    <a:pt x="15638" y="188965"/>
                  </a:lnTo>
                  <a:lnTo>
                    <a:pt x="15786" y="188458"/>
                  </a:lnTo>
                  <a:lnTo>
                    <a:pt x="15929" y="187951"/>
                  </a:lnTo>
                  <a:lnTo>
                    <a:pt x="16067" y="187413"/>
                  </a:lnTo>
                  <a:lnTo>
                    <a:pt x="16200" y="186860"/>
                  </a:lnTo>
                  <a:lnTo>
                    <a:pt x="16327" y="186307"/>
                  </a:lnTo>
                  <a:lnTo>
                    <a:pt x="16449" y="185738"/>
                  </a:lnTo>
                  <a:lnTo>
                    <a:pt x="16566" y="185170"/>
                  </a:lnTo>
                  <a:lnTo>
                    <a:pt x="16677" y="184571"/>
                  </a:lnTo>
                  <a:lnTo>
                    <a:pt x="16778" y="183987"/>
                  </a:lnTo>
                  <a:lnTo>
                    <a:pt x="16879" y="183388"/>
                  </a:lnTo>
                  <a:lnTo>
                    <a:pt x="16969" y="182773"/>
                  </a:lnTo>
                  <a:lnTo>
                    <a:pt x="17059" y="182159"/>
                  </a:lnTo>
                  <a:lnTo>
                    <a:pt x="17139" y="181544"/>
                  </a:lnTo>
                  <a:lnTo>
                    <a:pt x="17139" y="181544"/>
                  </a:lnTo>
                  <a:lnTo>
                    <a:pt x="17213" y="180930"/>
                  </a:lnTo>
                  <a:lnTo>
                    <a:pt x="17282" y="180300"/>
                  </a:lnTo>
                  <a:lnTo>
                    <a:pt x="17345" y="179670"/>
                  </a:lnTo>
                  <a:lnTo>
                    <a:pt x="17404" y="179040"/>
                  </a:lnTo>
                  <a:lnTo>
                    <a:pt x="17462" y="178410"/>
                  </a:lnTo>
                  <a:lnTo>
                    <a:pt x="17510" y="177765"/>
                  </a:lnTo>
                  <a:lnTo>
                    <a:pt x="17558" y="177135"/>
                  </a:lnTo>
                  <a:lnTo>
                    <a:pt x="17600" y="176490"/>
                  </a:lnTo>
                  <a:lnTo>
                    <a:pt x="17643" y="175845"/>
                  </a:lnTo>
                  <a:lnTo>
                    <a:pt x="17674" y="175200"/>
                  </a:lnTo>
                  <a:lnTo>
                    <a:pt x="17706" y="174539"/>
                  </a:lnTo>
                  <a:lnTo>
                    <a:pt x="17738" y="173894"/>
                  </a:lnTo>
                  <a:lnTo>
                    <a:pt x="17786" y="172588"/>
                  </a:lnTo>
                  <a:lnTo>
                    <a:pt x="17823" y="171267"/>
                  </a:lnTo>
                  <a:lnTo>
                    <a:pt x="17849" y="169945"/>
                  </a:lnTo>
                  <a:lnTo>
                    <a:pt x="17865" y="168624"/>
                  </a:lnTo>
                  <a:lnTo>
                    <a:pt x="17876" y="167288"/>
                  </a:lnTo>
                  <a:lnTo>
                    <a:pt x="17876" y="165966"/>
                  </a:lnTo>
                  <a:lnTo>
                    <a:pt x="17876" y="164630"/>
                  </a:lnTo>
                  <a:lnTo>
                    <a:pt x="17871" y="163309"/>
                  </a:lnTo>
                  <a:lnTo>
                    <a:pt x="17860" y="160666"/>
                  </a:lnTo>
                  <a:lnTo>
                    <a:pt x="17860" y="160666"/>
                  </a:lnTo>
                  <a:lnTo>
                    <a:pt x="17722" y="144627"/>
                  </a:lnTo>
                  <a:lnTo>
                    <a:pt x="17648" y="136593"/>
                  </a:lnTo>
                  <a:lnTo>
                    <a:pt x="17574" y="128573"/>
                  </a:lnTo>
                  <a:lnTo>
                    <a:pt x="17483" y="120554"/>
                  </a:lnTo>
                  <a:lnTo>
                    <a:pt x="17388" y="112519"/>
                  </a:lnTo>
                  <a:lnTo>
                    <a:pt x="17335" y="108509"/>
                  </a:lnTo>
                  <a:lnTo>
                    <a:pt x="17282" y="104499"/>
                  </a:lnTo>
                  <a:lnTo>
                    <a:pt x="17218" y="100490"/>
                  </a:lnTo>
                  <a:lnTo>
                    <a:pt x="17160" y="96480"/>
                  </a:lnTo>
                  <a:lnTo>
                    <a:pt x="17091" y="92470"/>
                  </a:lnTo>
                  <a:lnTo>
                    <a:pt x="17022" y="88476"/>
                  </a:lnTo>
                  <a:lnTo>
                    <a:pt x="16948" y="84466"/>
                  </a:lnTo>
                  <a:lnTo>
                    <a:pt x="16868" y="80457"/>
                  </a:lnTo>
                  <a:lnTo>
                    <a:pt x="16783" y="76447"/>
                  </a:lnTo>
                  <a:lnTo>
                    <a:pt x="16693" y="72452"/>
                  </a:lnTo>
                  <a:lnTo>
                    <a:pt x="16598" y="68443"/>
                  </a:lnTo>
                  <a:lnTo>
                    <a:pt x="16497" y="64448"/>
                  </a:lnTo>
                  <a:lnTo>
                    <a:pt x="16391" y="60454"/>
                  </a:lnTo>
                  <a:lnTo>
                    <a:pt x="16274" y="56444"/>
                  </a:lnTo>
                  <a:lnTo>
                    <a:pt x="16157" y="52450"/>
                  </a:lnTo>
                  <a:lnTo>
                    <a:pt x="16030" y="48456"/>
                  </a:lnTo>
                  <a:lnTo>
                    <a:pt x="15897" y="44461"/>
                  </a:lnTo>
                  <a:lnTo>
                    <a:pt x="15760" y="40467"/>
                  </a:lnTo>
                  <a:lnTo>
                    <a:pt x="15611" y="36488"/>
                  </a:lnTo>
                  <a:lnTo>
                    <a:pt x="15457" y="32494"/>
                  </a:lnTo>
                  <a:lnTo>
                    <a:pt x="15457" y="32494"/>
                  </a:lnTo>
                  <a:lnTo>
                    <a:pt x="15388" y="30773"/>
                  </a:lnTo>
                  <a:lnTo>
                    <a:pt x="15309" y="29022"/>
                  </a:lnTo>
                  <a:lnTo>
                    <a:pt x="15224" y="27285"/>
                  </a:lnTo>
                  <a:lnTo>
                    <a:pt x="15134" y="25549"/>
                  </a:lnTo>
                  <a:lnTo>
                    <a:pt x="15081" y="24674"/>
                  </a:lnTo>
                  <a:lnTo>
                    <a:pt x="15028" y="23813"/>
                  </a:lnTo>
                  <a:lnTo>
                    <a:pt x="14969" y="22953"/>
                  </a:lnTo>
                  <a:lnTo>
                    <a:pt x="14906" y="22093"/>
                  </a:lnTo>
                  <a:lnTo>
                    <a:pt x="14842" y="21233"/>
                  </a:lnTo>
                  <a:lnTo>
                    <a:pt x="14773" y="20372"/>
                  </a:lnTo>
                  <a:lnTo>
                    <a:pt x="14699" y="19527"/>
                  </a:lnTo>
                  <a:lnTo>
                    <a:pt x="14619" y="18698"/>
                  </a:lnTo>
                  <a:lnTo>
                    <a:pt x="14534" y="17853"/>
                  </a:lnTo>
                  <a:lnTo>
                    <a:pt x="14444" y="17023"/>
                  </a:lnTo>
                  <a:lnTo>
                    <a:pt x="14349" y="16209"/>
                  </a:lnTo>
                  <a:lnTo>
                    <a:pt x="14248" y="15395"/>
                  </a:lnTo>
                  <a:lnTo>
                    <a:pt x="14142" y="14596"/>
                  </a:lnTo>
                  <a:lnTo>
                    <a:pt x="14025" y="13812"/>
                  </a:lnTo>
                  <a:lnTo>
                    <a:pt x="13908" y="13029"/>
                  </a:lnTo>
                  <a:lnTo>
                    <a:pt x="13781" y="12245"/>
                  </a:lnTo>
                  <a:lnTo>
                    <a:pt x="13643" y="11492"/>
                  </a:lnTo>
                  <a:lnTo>
                    <a:pt x="13505" y="10740"/>
                  </a:lnTo>
                  <a:lnTo>
                    <a:pt x="13351" y="10002"/>
                  </a:lnTo>
                  <a:lnTo>
                    <a:pt x="13198" y="9280"/>
                  </a:lnTo>
                  <a:lnTo>
                    <a:pt x="13033" y="8573"/>
                  </a:lnTo>
                  <a:lnTo>
                    <a:pt x="12858" y="7882"/>
                  </a:lnTo>
                  <a:lnTo>
                    <a:pt x="12672" y="7206"/>
                  </a:lnTo>
                  <a:lnTo>
                    <a:pt x="12481" y="6530"/>
                  </a:lnTo>
                  <a:lnTo>
                    <a:pt x="12481" y="6530"/>
                  </a:lnTo>
                  <a:lnTo>
                    <a:pt x="12381" y="6208"/>
                  </a:lnTo>
                  <a:lnTo>
                    <a:pt x="12280" y="5900"/>
                  </a:lnTo>
                  <a:lnTo>
                    <a:pt x="12174" y="5578"/>
                  </a:lnTo>
                  <a:lnTo>
                    <a:pt x="12062" y="5286"/>
                  </a:lnTo>
                  <a:lnTo>
                    <a:pt x="11951" y="4979"/>
                  </a:lnTo>
                  <a:lnTo>
                    <a:pt x="11840" y="4702"/>
                  </a:lnTo>
                  <a:lnTo>
                    <a:pt x="11723" y="4410"/>
                  </a:lnTo>
                  <a:lnTo>
                    <a:pt x="11601" y="4134"/>
                  </a:lnTo>
                  <a:lnTo>
                    <a:pt x="11479" y="3872"/>
                  </a:lnTo>
                  <a:lnTo>
                    <a:pt x="11357" y="3611"/>
                  </a:lnTo>
                  <a:lnTo>
                    <a:pt x="11230" y="3365"/>
                  </a:lnTo>
                  <a:lnTo>
                    <a:pt x="11102" y="3120"/>
                  </a:lnTo>
                  <a:lnTo>
                    <a:pt x="10975" y="2889"/>
                  </a:lnTo>
                  <a:lnTo>
                    <a:pt x="10842" y="2659"/>
                  </a:lnTo>
                  <a:lnTo>
                    <a:pt x="10710" y="2444"/>
                  </a:lnTo>
                  <a:lnTo>
                    <a:pt x="10572" y="2244"/>
                  </a:lnTo>
                  <a:lnTo>
                    <a:pt x="10434" y="2044"/>
                  </a:lnTo>
                  <a:lnTo>
                    <a:pt x="10296" y="1845"/>
                  </a:lnTo>
                  <a:lnTo>
                    <a:pt x="10158" y="1660"/>
                  </a:lnTo>
                  <a:lnTo>
                    <a:pt x="10015" y="1491"/>
                  </a:lnTo>
                  <a:lnTo>
                    <a:pt x="9877" y="1322"/>
                  </a:lnTo>
                  <a:lnTo>
                    <a:pt x="9734" y="1169"/>
                  </a:lnTo>
                  <a:lnTo>
                    <a:pt x="9585" y="1030"/>
                  </a:lnTo>
                  <a:lnTo>
                    <a:pt x="9442" y="892"/>
                  </a:lnTo>
                  <a:lnTo>
                    <a:pt x="9299" y="754"/>
                  </a:lnTo>
                  <a:lnTo>
                    <a:pt x="9150" y="646"/>
                  </a:lnTo>
                  <a:lnTo>
                    <a:pt x="9002" y="539"/>
                  </a:lnTo>
                  <a:lnTo>
                    <a:pt x="8853" y="431"/>
                  </a:lnTo>
                  <a:lnTo>
                    <a:pt x="8705" y="339"/>
                  </a:lnTo>
                  <a:lnTo>
                    <a:pt x="8562" y="262"/>
                  </a:lnTo>
                  <a:lnTo>
                    <a:pt x="8413" y="201"/>
                  </a:lnTo>
                  <a:lnTo>
                    <a:pt x="8265" y="139"/>
                  </a:lnTo>
                  <a:lnTo>
                    <a:pt x="8116" y="93"/>
                  </a:lnTo>
                  <a:lnTo>
                    <a:pt x="7968" y="62"/>
                  </a:lnTo>
                  <a:lnTo>
                    <a:pt x="7819" y="32"/>
                  </a:lnTo>
                  <a:lnTo>
                    <a:pt x="7670" y="16"/>
                  </a:lnTo>
                  <a:lnTo>
                    <a:pt x="7522" y="1"/>
                  </a:lnTo>
                  <a:lnTo>
                    <a:pt x="7373" y="16"/>
                  </a:lnTo>
                  <a:lnTo>
                    <a:pt x="7230" y="32"/>
                  </a:lnTo>
                  <a:lnTo>
                    <a:pt x="7082" y="62"/>
                  </a:lnTo>
                  <a:lnTo>
                    <a:pt x="6938" y="93"/>
                  </a:lnTo>
                  <a:lnTo>
                    <a:pt x="6795" y="139"/>
                  </a:lnTo>
                  <a:lnTo>
                    <a:pt x="6652" y="201"/>
                  </a:lnTo>
                  <a:lnTo>
                    <a:pt x="6509" y="278"/>
                  </a:lnTo>
                  <a:lnTo>
                    <a:pt x="6371" y="370"/>
                  </a:lnTo>
                  <a:lnTo>
                    <a:pt x="6233" y="462"/>
                  </a:lnTo>
                  <a:lnTo>
                    <a:pt x="6095" y="569"/>
                  </a:lnTo>
                  <a:lnTo>
                    <a:pt x="5957" y="692"/>
                  </a:lnTo>
                  <a:lnTo>
                    <a:pt x="5825" y="815"/>
                  </a:lnTo>
                  <a:lnTo>
                    <a:pt x="5692" y="969"/>
                  </a:lnTo>
                  <a:lnTo>
                    <a:pt x="5559" y="1122"/>
                  </a:lnTo>
                  <a:lnTo>
                    <a:pt x="5432" y="1291"/>
                  </a:lnTo>
                  <a:lnTo>
                    <a:pt x="5305" y="1476"/>
                  </a:lnTo>
                  <a:lnTo>
                    <a:pt x="5177" y="1676"/>
                  </a:lnTo>
                  <a:lnTo>
                    <a:pt x="5055" y="1875"/>
                  </a:lnTo>
                  <a:lnTo>
                    <a:pt x="4933" y="2090"/>
                  </a:lnTo>
                  <a:lnTo>
                    <a:pt x="4817" y="2336"/>
                  </a:lnTo>
                  <a:lnTo>
                    <a:pt x="4700" y="2582"/>
                  </a:lnTo>
                  <a:lnTo>
                    <a:pt x="4589" y="2843"/>
                  </a:lnTo>
                  <a:lnTo>
                    <a:pt x="4477" y="3104"/>
                  </a:lnTo>
                  <a:lnTo>
                    <a:pt x="4371" y="3396"/>
                  </a:lnTo>
                  <a:lnTo>
                    <a:pt x="4265" y="3703"/>
                  </a:lnTo>
                  <a:lnTo>
                    <a:pt x="4164" y="4011"/>
                  </a:lnTo>
                  <a:lnTo>
                    <a:pt x="4064" y="4333"/>
                  </a:lnTo>
                  <a:lnTo>
                    <a:pt x="4064" y="4333"/>
                  </a:lnTo>
                  <a:lnTo>
                    <a:pt x="3957" y="4717"/>
                  </a:lnTo>
                  <a:lnTo>
                    <a:pt x="3857" y="5117"/>
                  </a:lnTo>
                  <a:lnTo>
                    <a:pt x="3761" y="5516"/>
                  </a:lnTo>
                  <a:lnTo>
                    <a:pt x="3671" y="5931"/>
                  </a:lnTo>
                  <a:lnTo>
                    <a:pt x="3586" y="6346"/>
                  </a:lnTo>
                  <a:lnTo>
                    <a:pt x="3507" y="6776"/>
                  </a:lnTo>
                  <a:lnTo>
                    <a:pt x="3432" y="7206"/>
                  </a:lnTo>
                  <a:lnTo>
                    <a:pt x="3358" y="7652"/>
                  </a:lnTo>
                  <a:lnTo>
                    <a:pt x="3294" y="8097"/>
                  </a:lnTo>
                  <a:lnTo>
                    <a:pt x="3236" y="8558"/>
                  </a:lnTo>
                  <a:lnTo>
                    <a:pt x="3178" y="9019"/>
                  </a:lnTo>
                  <a:lnTo>
                    <a:pt x="3125" y="9480"/>
                  </a:lnTo>
                  <a:lnTo>
                    <a:pt x="3077" y="9956"/>
                  </a:lnTo>
                  <a:lnTo>
                    <a:pt x="3029" y="10417"/>
                  </a:lnTo>
                  <a:lnTo>
                    <a:pt x="2992" y="10909"/>
                  </a:lnTo>
                  <a:lnTo>
                    <a:pt x="2950" y="11385"/>
                  </a:lnTo>
                  <a:lnTo>
                    <a:pt x="2918" y="11877"/>
                  </a:lnTo>
                  <a:lnTo>
                    <a:pt x="2886" y="12368"/>
                  </a:lnTo>
                  <a:lnTo>
                    <a:pt x="2828" y="13351"/>
                  </a:lnTo>
                  <a:lnTo>
                    <a:pt x="2785" y="14350"/>
                  </a:lnTo>
                  <a:lnTo>
                    <a:pt x="2748" y="15364"/>
                  </a:lnTo>
                  <a:lnTo>
                    <a:pt x="2716" y="16362"/>
                  </a:lnTo>
                  <a:lnTo>
                    <a:pt x="2690" y="17361"/>
                  </a:lnTo>
                  <a:lnTo>
                    <a:pt x="2653" y="19358"/>
                  </a:lnTo>
                  <a:lnTo>
                    <a:pt x="2653" y="19358"/>
                  </a:lnTo>
                  <a:lnTo>
                    <a:pt x="1353" y="96188"/>
                  </a:lnTo>
                  <a:lnTo>
                    <a:pt x="48" y="173033"/>
                  </a:lnTo>
                  <a:lnTo>
                    <a:pt x="48" y="173033"/>
                  </a:lnTo>
                  <a:lnTo>
                    <a:pt x="27" y="174124"/>
                  </a:lnTo>
                  <a:lnTo>
                    <a:pt x="16" y="175215"/>
                  </a:lnTo>
                  <a:lnTo>
                    <a:pt x="6" y="176321"/>
                  </a:lnTo>
                  <a:lnTo>
                    <a:pt x="1" y="177427"/>
                  </a:lnTo>
                  <a:lnTo>
                    <a:pt x="1" y="178533"/>
                  </a:lnTo>
                  <a:lnTo>
                    <a:pt x="16" y="179639"/>
                  </a:lnTo>
                  <a:lnTo>
                    <a:pt x="38" y="180730"/>
                  </a:lnTo>
                  <a:lnTo>
                    <a:pt x="54" y="181283"/>
                  </a:lnTo>
                  <a:lnTo>
                    <a:pt x="75" y="181821"/>
                  </a:lnTo>
                  <a:lnTo>
                    <a:pt x="96" y="182359"/>
                  </a:lnTo>
                  <a:lnTo>
                    <a:pt x="123" y="182896"/>
                  </a:lnTo>
                  <a:lnTo>
                    <a:pt x="154" y="183434"/>
                  </a:lnTo>
                  <a:lnTo>
                    <a:pt x="191" y="183956"/>
                  </a:lnTo>
                  <a:lnTo>
                    <a:pt x="229" y="184494"/>
                  </a:lnTo>
                  <a:lnTo>
                    <a:pt x="271" y="185001"/>
                  </a:lnTo>
                  <a:lnTo>
                    <a:pt x="324" y="185523"/>
                  </a:lnTo>
                  <a:lnTo>
                    <a:pt x="377" y="186030"/>
                  </a:lnTo>
                  <a:lnTo>
                    <a:pt x="435" y="186537"/>
                  </a:lnTo>
                  <a:lnTo>
                    <a:pt x="499" y="187044"/>
                  </a:lnTo>
                  <a:lnTo>
                    <a:pt x="568" y="187536"/>
                  </a:lnTo>
                  <a:lnTo>
                    <a:pt x="648" y="188012"/>
                  </a:lnTo>
                  <a:lnTo>
                    <a:pt x="727" y="188488"/>
                  </a:lnTo>
                  <a:lnTo>
                    <a:pt x="817" y="188965"/>
                  </a:lnTo>
                  <a:lnTo>
                    <a:pt x="913" y="189426"/>
                  </a:lnTo>
                  <a:lnTo>
                    <a:pt x="1014" y="189886"/>
                  </a:lnTo>
                  <a:lnTo>
                    <a:pt x="1014" y="189886"/>
                  </a:lnTo>
                  <a:lnTo>
                    <a:pt x="1125" y="190301"/>
                  </a:lnTo>
                  <a:lnTo>
                    <a:pt x="1242" y="190701"/>
                  </a:lnTo>
                  <a:lnTo>
                    <a:pt x="1358" y="191085"/>
                  </a:lnTo>
                  <a:lnTo>
                    <a:pt x="1480" y="191453"/>
                  </a:lnTo>
                  <a:lnTo>
                    <a:pt x="1608" y="191822"/>
                  </a:lnTo>
                  <a:lnTo>
                    <a:pt x="1735" y="192176"/>
                  </a:lnTo>
                  <a:lnTo>
                    <a:pt x="1868" y="192529"/>
                  </a:lnTo>
                  <a:lnTo>
                    <a:pt x="2000" y="192852"/>
                  </a:lnTo>
                  <a:lnTo>
                    <a:pt x="2138" y="193174"/>
                  </a:lnTo>
                  <a:lnTo>
                    <a:pt x="2281" y="193481"/>
                  </a:lnTo>
                  <a:lnTo>
                    <a:pt x="2425" y="193789"/>
                  </a:lnTo>
                  <a:lnTo>
                    <a:pt x="2568" y="194065"/>
                  </a:lnTo>
                  <a:lnTo>
                    <a:pt x="2722" y="194342"/>
                  </a:lnTo>
                  <a:lnTo>
                    <a:pt x="2870" y="194603"/>
                  </a:lnTo>
                  <a:lnTo>
                    <a:pt x="3024" y="194849"/>
                  </a:lnTo>
                  <a:lnTo>
                    <a:pt x="3178" y="195094"/>
                  </a:lnTo>
                  <a:lnTo>
                    <a:pt x="3337" y="195310"/>
                  </a:lnTo>
                  <a:lnTo>
                    <a:pt x="3496" y="195525"/>
                  </a:lnTo>
                  <a:lnTo>
                    <a:pt x="3660" y="195724"/>
                  </a:lnTo>
                  <a:lnTo>
                    <a:pt x="3825" y="195909"/>
                  </a:lnTo>
                  <a:lnTo>
                    <a:pt x="3989" y="196093"/>
                  </a:lnTo>
                  <a:lnTo>
                    <a:pt x="4159" y="196247"/>
                  </a:lnTo>
                  <a:lnTo>
                    <a:pt x="4329" y="196385"/>
                  </a:lnTo>
                  <a:lnTo>
                    <a:pt x="4499" y="196523"/>
                  </a:lnTo>
                  <a:lnTo>
                    <a:pt x="4674" y="196646"/>
                  </a:lnTo>
                  <a:lnTo>
                    <a:pt x="4843" y="196754"/>
                  </a:lnTo>
                  <a:lnTo>
                    <a:pt x="5018" y="196846"/>
                  </a:lnTo>
                  <a:lnTo>
                    <a:pt x="5199" y="196923"/>
                  </a:lnTo>
                  <a:lnTo>
                    <a:pt x="5374" y="196984"/>
                  </a:lnTo>
                  <a:lnTo>
                    <a:pt x="5554" y="197030"/>
                  </a:lnTo>
                  <a:lnTo>
                    <a:pt x="5729" y="197061"/>
                  </a:lnTo>
                  <a:lnTo>
                    <a:pt x="5909" y="197076"/>
                  </a:lnTo>
                  <a:lnTo>
                    <a:pt x="5909" y="197076"/>
                  </a:lnTo>
                  <a:lnTo>
                    <a:pt x="6270" y="197076"/>
                  </a:lnTo>
                  <a:lnTo>
                    <a:pt x="6631" y="197061"/>
                  </a:lnTo>
                  <a:lnTo>
                    <a:pt x="6992" y="197015"/>
                  </a:lnTo>
                  <a:lnTo>
                    <a:pt x="7352" y="196953"/>
                  </a:lnTo>
                  <a:lnTo>
                    <a:pt x="7713" y="196861"/>
                  </a:lnTo>
                  <a:lnTo>
                    <a:pt x="8068" y="196769"/>
                  </a:lnTo>
                  <a:lnTo>
                    <a:pt x="8429" y="196646"/>
                  </a:lnTo>
                  <a:lnTo>
                    <a:pt x="8784" y="196508"/>
                  </a:lnTo>
                  <a:lnTo>
                    <a:pt x="9140" y="196339"/>
                  </a:lnTo>
                  <a:lnTo>
                    <a:pt x="9495" y="196155"/>
                  </a:lnTo>
                  <a:lnTo>
                    <a:pt x="9845" y="195955"/>
                  </a:lnTo>
                  <a:lnTo>
                    <a:pt x="10201" y="195740"/>
                  </a:lnTo>
                  <a:lnTo>
                    <a:pt x="10551" y="195494"/>
                  </a:lnTo>
                  <a:lnTo>
                    <a:pt x="10901" y="195233"/>
                  </a:lnTo>
                  <a:lnTo>
                    <a:pt x="11246" y="194956"/>
                  </a:lnTo>
                  <a:lnTo>
                    <a:pt x="11590" y="1946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78;p34"/>
            <p:cNvSpPr/>
            <p:nvPr/>
          </p:nvSpPr>
          <p:spPr>
            <a:xfrm>
              <a:off x="-584100" y="-14237200"/>
              <a:ext cx="665725" cy="6044950"/>
            </a:xfrm>
            <a:custGeom>
              <a:avLst/>
              <a:gdLst/>
              <a:ahLst/>
              <a:cxnLst/>
              <a:rect l="l" t="t" r="r" b="b"/>
              <a:pathLst>
                <a:path w="26629" h="241798" extrusionOk="0">
                  <a:moveTo>
                    <a:pt x="10047" y="1"/>
                  </a:moveTo>
                  <a:lnTo>
                    <a:pt x="9904" y="16"/>
                  </a:lnTo>
                  <a:lnTo>
                    <a:pt x="9755" y="31"/>
                  </a:lnTo>
                  <a:lnTo>
                    <a:pt x="9612" y="47"/>
                  </a:lnTo>
                  <a:lnTo>
                    <a:pt x="9469" y="93"/>
                  </a:lnTo>
                  <a:lnTo>
                    <a:pt x="9326" y="139"/>
                  </a:lnTo>
                  <a:lnTo>
                    <a:pt x="9183" y="185"/>
                  </a:lnTo>
                  <a:lnTo>
                    <a:pt x="9039" y="262"/>
                  </a:lnTo>
                  <a:lnTo>
                    <a:pt x="8896" y="339"/>
                  </a:lnTo>
                  <a:lnTo>
                    <a:pt x="8758" y="431"/>
                  </a:lnTo>
                  <a:lnTo>
                    <a:pt x="8620" y="523"/>
                  </a:lnTo>
                  <a:lnTo>
                    <a:pt x="8477" y="630"/>
                  </a:lnTo>
                  <a:lnTo>
                    <a:pt x="8345" y="753"/>
                  </a:lnTo>
                  <a:lnTo>
                    <a:pt x="8207" y="892"/>
                  </a:lnTo>
                  <a:lnTo>
                    <a:pt x="8074" y="1030"/>
                  </a:lnTo>
                  <a:lnTo>
                    <a:pt x="7936" y="1184"/>
                  </a:lnTo>
                  <a:lnTo>
                    <a:pt x="7804" y="1353"/>
                  </a:lnTo>
                  <a:lnTo>
                    <a:pt x="7676" y="1537"/>
                  </a:lnTo>
                  <a:lnTo>
                    <a:pt x="7544" y="1721"/>
                  </a:lnTo>
                  <a:lnTo>
                    <a:pt x="7416" y="1936"/>
                  </a:lnTo>
                  <a:lnTo>
                    <a:pt x="7294" y="2136"/>
                  </a:lnTo>
                  <a:lnTo>
                    <a:pt x="7167" y="2366"/>
                  </a:lnTo>
                  <a:lnTo>
                    <a:pt x="7045" y="2612"/>
                  </a:lnTo>
                  <a:lnTo>
                    <a:pt x="6923" y="2858"/>
                  </a:lnTo>
                  <a:lnTo>
                    <a:pt x="6727" y="3304"/>
                  </a:lnTo>
                  <a:lnTo>
                    <a:pt x="6536" y="3780"/>
                  </a:lnTo>
                  <a:lnTo>
                    <a:pt x="6355" y="4287"/>
                  </a:lnTo>
                  <a:lnTo>
                    <a:pt x="6180" y="4809"/>
                  </a:lnTo>
                  <a:lnTo>
                    <a:pt x="6016" y="5347"/>
                  </a:lnTo>
                  <a:lnTo>
                    <a:pt x="5862" y="5900"/>
                  </a:lnTo>
                  <a:lnTo>
                    <a:pt x="5714" y="6468"/>
                  </a:lnTo>
                  <a:lnTo>
                    <a:pt x="5576" y="7068"/>
                  </a:lnTo>
                  <a:lnTo>
                    <a:pt x="5448" y="7682"/>
                  </a:lnTo>
                  <a:lnTo>
                    <a:pt x="5321" y="8297"/>
                  </a:lnTo>
                  <a:lnTo>
                    <a:pt x="5204" y="8942"/>
                  </a:lnTo>
                  <a:lnTo>
                    <a:pt x="5098" y="9587"/>
                  </a:lnTo>
                  <a:lnTo>
                    <a:pt x="4992" y="10263"/>
                  </a:lnTo>
                  <a:lnTo>
                    <a:pt x="4897" y="10939"/>
                  </a:lnTo>
                  <a:lnTo>
                    <a:pt x="4807" y="11630"/>
                  </a:lnTo>
                  <a:lnTo>
                    <a:pt x="4722" y="12322"/>
                  </a:lnTo>
                  <a:lnTo>
                    <a:pt x="4642" y="13028"/>
                  </a:lnTo>
                  <a:lnTo>
                    <a:pt x="4573" y="13750"/>
                  </a:lnTo>
                  <a:lnTo>
                    <a:pt x="4504" y="14472"/>
                  </a:lnTo>
                  <a:lnTo>
                    <a:pt x="4435" y="15210"/>
                  </a:lnTo>
                  <a:lnTo>
                    <a:pt x="4377" y="15947"/>
                  </a:lnTo>
                  <a:lnTo>
                    <a:pt x="4324" y="16685"/>
                  </a:lnTo>
                  <a:lnTo>
                    <a:pt x="4271" y="17422"/>
                  </a:lnTo>
                  <a:lnTo>
                    <a:pt x="4223" y="18175"/>
                  </a:lnTo>
                  <a:lnTo>
                    <a:pt x="4181" y="18928"/>
                  </a:lnTo>
                  <a:lnTo>
                    <a:pt x="4138" y="19680"/>
                  </a:lnTo>
                  <a:lnTo>
                    <a:pt x="4064" y="21171"/>
                  </a:lnTo>
                  <a:lnTo>
                    <a:pt x="4000" y="22676"/>
                  </a:lnTo>
                  <a:lnTo>
                    <a:pt x="3942" y="24151"/>
                  </a:lnTo>
                  <a:lnTo>
                    <a:pt x="3719" y="29543"/>
                  </a:lnTo>
                  <a:lnTo>
                    <a:pt x="3507" y="34951"/>
                  </a:lnTo>
                  <a:lnTo>
                    <a:pt x="3305" y="40344"/>
                  </a:lnTo>
                  <a:lnTo>
                    <a:pt x="3104" y="45751"/>
                  </a:lnTo>
                  <a:lnTo>
                    <a:pt x="2908" y="51159"/>
                  </a:lnTo>
                  <a:lnTo>
                    <a:pt x="2722" y="56567"/>
                  </a:lnTo>
                  <a:lnTo>
                    <a:pt x="2542" y="61975"/>
                  </a:lnTo>
                  <a:lnTo>
                    <a:pt x="2367" y="67382"/>
                  </a:lnTo>
                  <a:lnTo>
                    <a:pt x="2197" y="72790"/>
                  </a:lnTo>
                  <a:lnTo>
                    <a:pt x="2032" y="78198"/>
                  </a:lnTo>
                  <a:lnTo>
                    <a:pt x="1873" y="83605"/>
                  </a:lnTo>
                  <a:lnTo>
                    <a:pt x="1725" y="89029"/>
                  </a:lnTo>
                  <a:lnTo>
                    <a:pt x="1582" y="94436"/>
                  </a:lnTo>
                  <a:lnTo>
                    <a:pt x="1444" y="99859"/>
                  </a:lnTo>
                  <a:lnTo>
                    <a:pt x="1311" y="105283"/>
                  </a:lnTo>
                  <a:lnTo>
                    <a:pt x="1184" y="110690"/>
                  </a:lnTo>
                  <a:lnTo>
                    <a:pt x="1062" y="116113"/>
                  </a:lnTo>
                  <a:lnTo>
                    <a:pt x="950" y="121536"/>
                  </a:lnTo>
                  <a:lnTo>
                    <a:pt x="844" y="126960"/>
                  </a:lnTo>
                  <a:lnTo>
                    <a:pt x="744" y="132383"/>
                  </a:lnTo>
                  <a:lnTo>
                    <a:pt x="648" y="137806"/>
                  </a:lnTo>
                  <a:lnTo>
                    <a:pt x="558" y="143229"/>
                  </a:lnTo>
                  <a:lnTo>
                    <a:pt x="473" y="148667"/>
                  </a:lnTo>
                  <a:lnTo>
                    <a:pt x="399" y="154090"/>
                  </a:lnTo>
                  <a:lnTo>
                    <a:pt x="324" y="159514"/>
                  </a:lnTo>
                  <a:lnTo>
                    <a:pt x="261" y="164952"/>
                  </a:lnTo>
                  <a:lnTo>
                    <a:pt x="202" y="170375"/>
                  </a:lnTo>
                  <a:lnTo>
                    <a:pt x="149" y="175814"/>
                  </a:lnTo>
                  <a:lnTo>
                    <a:pt x="107" y="181237"/>
                  </a:lnTo>
                  <a:lnTo>
                    <a:pt x="65" y="186675"/>
                  </a:lnTo>
                  <a:lnTo>
                    <a:pt x="33" y="192098"/>
                  </a:lnTo>
                  <a:lnTo>
                    <a:pt x="6" y="197537"/>
                  </a:lnTo>
                  <a:lnTo>
                    <a:pt x="1" y="198028"/>
                  </a:lnTo>
                  <a:lnTo>
                    <a:pt x="1" y="198628"/>
                  </a:lnTo>
                  <a:lnTo>
                    <a:pt x="1" y="199442"/>
                  </a:lnTo>
                  <a:lnTo>
                    <a:pt x="6" y="200440"/>
                  </a:lnTo>
                  <a:lnTo>
                    <a:pt x="22" y="201623"/>
                  </a:lnTo>
                  <a:lnTo>
                    <a:pt x="49" y="202975"/>
                  </a:lnTo>
                  <a:lnTo>
                    <a:pt x="86" y="204450"/>
                  </a:lnTo>
                  <a:lnTo>
                    <a:pt x="134" y="206079"/>
                  </a:lnTo>
                  <a:lnTo>
                    <a:pt x="165" y="206923"/>
                  </a:lnTo>
                  <a:lnTo>
                    <a:pt x="202" y="207815"/>
                  </a:lnTo>
                  <a:lnTo>
                    <a:pt x="240" y="208706"/>
                  </a:lnTo>
                  <a:lnTo>
                    <a:pt x="287" y="209643"/>
                  </a:lnTo>
                  <a:lnTo>
                    <a:pt x="335" y="210580"/>
                  </a:lnTo>
                  <a:lnTo>
                    <a:pt x="393" y="211548"/>
                  </a:lnTo>
                  <a:lnTo>
                    <a:pt x="452" y="212531"/>
                  </a:lnTo>
                  <a:lnTo>
                    <a:pt x="521" y="213530"/>
                  </a:lnTo>
                  <a:lnTo>
                    <a:pt x="595" y="214528"/>
                  </a:lnTo>
                  <a:lnTo>
                    <a:pt x="675" y="215542"/>
                  </a:lnTo>
                  <a:lnTo>
                    <a:pt x="759" y="216571"/>
                  </a:lnTo>
                  <a:lnTo>
                    <a:pt x="855" y="217601"/>
                  </a:lnTo>
                  <a:lnTo>
                    <a:pt x="956" y="218645"/>
                  </a:lnTo>
                  <a:lnTo>
                    <a:pt x="1062" y="219675"/>
                  </a:lnTo>
                  <a:lnTo>
                    <a:pt x="1178" y="220719"/>
                  </a:lnTo>
                  <a:lnTo>
                    <a:pt x="1306" y="221749"/>
                  </a:lnTo>
                  <a:lnTo>
                    <a:pt x="1438" y="222778"/>
                  </a:lnTo>
                  <a:lnTo>
                    <a:pt x="1582" y="223807"/>
                  </a:lnTo>
                  <a:lnTo>
                    <a:pt x="1730" y="224821"/>
                  </a:lnTo>
                  <a:lnTo>
                    <a:pt x="1895" y="225835"/>
                  </a:lnTo>
                  <a:lnTo>
                    <a:pt x="2064" y="226818"/>
                  </a:lnTo>
                  <a:lnTo>
                    <a:pt x="2245" y="227802"/>
                  </a:lnTo>
                  <a:lnTo>
                    <a:pt x="2430" y="228770"/>
                  </a:lnTo>
                  <a:lnTo>
                    <a:pt x="2632" y="229722"/>
                  </a:lnTo>
                  <a:lnTo>
                    <a:pt x="2738" y="230183"/>
                  </a:lnTo>
                  <a:lnTo>
                    <a:pt x="2844" y="230644"/>
                  </a:lnTo>
                  <a:lnTo>
                    <a:pt x="2950" y="231089"/>
                  </a:lnTo>
                  <a:lnTo>
                    <a:pt x="3067" y="231550"/>
                  </a:lnTo>
                  <a:lnTo>
                    <a:pt x="3178" y="231980"/>
                  </a:lnTo>
                  <a:lnTo>
                    <a:pt x="3295" y="232426"/>
                  </a:lnTo>
                  <a:lnTo>
                    <a:pt x="3417" y="232856"/>
                  </a:lnTo>
                  <a:lnTo>
                    <a:pt x="3539" y="233271"/>
                  </a:lnTo>
                  <a:lnTo>
                    <a:pt x="3666" y="233686"/>
                  </a:lnTo>
                  <a:lnTo>
                    <a:pt x="3799" y="234100"/>
                  </a:lnTo>
                  <a:lnTo>
                    <a:pt x="3931" y="234500"/>
                  </a:lnTo>
                  <a:lnTo>
                    <a:pt x="4064" y="234899"/>
                  </a:lnTo>
                  <a:lnTo>
                    <a:pt x="4202" y="235283"/>
                  </a:lnTo>
                  <a:lnTo>
                    <a:pt x="4345" y="235652"/>
                  </a:lnTo>
                  <a:lnTo>
                    <a:pt x="4488" y="236021"/>
                  </a:lnTo>
                  <a:lnTo>
                    <a:pt x="4637" y="236390"/>
                  </a:lnTo>
                  <a:lnTo>
                    <a:pt x="4791" y="236728"/>
                  </a:lnTo>
                  <a:lnTo>
                    <a:pt x="4945" y="237081"/>
                  </a:lnTo>
                  <a:lnTo>
                    <a:pt x="5104" y="237403"/>
                  </a:lnTo>
                  <a:lnTo>
                    <a:pt x="5263" y="237726"/>
                  </a:lnTo>
                  <a:lnTo>
                    <a:pt x="5427" y="238033"/>
                  </a:lnTo>
                  <a:lnTo>
                    <a:pt x="5597" y="238341"/>
                  </a:lnTo>
                  <a:lnTo>
                    <a:pt x="5767" y="238633"/>
                  </a:lnTo>
                  <a:lnTo>
                    <a:pt x="5942" y="238909"/>
                  </a:lnTo>
                  <a:lnTo>
                    <a:pt x="6117" y="239170"/>
                  </a:lnTo>
                  <a:lnTo>
                    <a:pt x="6302" y="239431"/>
                  </a:lnTo>
                  <a:lnTo>
                    <a:pt x="6483" y="239677"/>
                  </a:lnTo>
                  <a:lnTo>
                    <a:pt x="6674" y="239908"/>
                  </a:lnTo>
                  <a:lnTo>
                    <a:pt x="6865" y="240123"/>
                  </a:lnTo>
                  <a:lnTo>
                    <a:pt x="7061" y="240338"/>
                  </a:lnTo>
                  <a:lnTo>
                    <a:pt x="7262" y="240538"/>
                  </a:lnTo>
                  <a:lnTo>
                    <a:pt x="7464" y="240707"/>
                  </a:lnTo>
                  <a:lnTo>
                    <a:pt x="7671" y="240876"/>
                  </a:lnTo>
                  <a:lnTo>
                    <a:pt x="7883" y="241045"/>
                  </a:lnTo>
                  <a:lnTo>
                    <a:pt x="8095" y="241183"/>
                  </a:lnTo>
                  <a:lnTo>
                    <a:pt x="8318" y="241306"/>
                  </a:lnTo>
                  <a:lnTo>
                    <a:pt x="8541" y="241429"/>
                  </a:lnTo>
                  <a:lnTo>
                    <a:pt x="8764" y="241521"/>
                  </a:lnTo>
                  <a:lnTo>
                    <a:pt x="8997" y="241613"/>
                  </a:lnTo>
                  <a:lnTo>
                    <a:pt x="9230" y="241674"/>
                  </a:lnTo>
                  <a:lnTo>
                    <a:pt x="9469" y="241736"/>
                  </a:lnTo>
                  <a:lnTo>
                    <a:pt x="9708" y="241767"/>
                  </a:lnTo>
                  <a:lnTo>
                    <a:pt x="9957" y="241797"/>
                  </a:lnTo>
                  <a:lnTo>
                    <a:pt x="10206" y="241797"/>
                  </a:lnTo>
                  <a:lnTo>
                    <a:pt x="10710" y="241782"/>
                  </a:lnTo>
                  <a:lnTo>
                    <a:pt x="11204" y="241751"/>
                  </a:lnTo>
                  <a:lnTo>
                    <a:pt x="11692" y="241690"/>
                  </a:lnTo>
                  <a:lnTo>
                    <a:pt x="12169" y="241598"/>
                  </a:lnTo>
                  <a:lnTo>
                    <a:pt x="12641" y="241475"/>
                  </a:lnTo>
                  <a:lnTo>
                    <a:pt x="13108" y="241336"/>
                  </a:lnTo>
                  <a:lnTo>
                    <a:pt x="13569" y="241167"/>
                  </a:lnTo>
                  <a:lnTo>
                    <a:pt x="14020" y="240968"/>
                  </a:lnTo>
                  <a:lnTo>
                    <a:pt x="14460" y="240753"/>
                  </a:lnTo>
                  <a:lnTo>
                    <a:pt x="14901" y="240507"/>
                  </a:lnTo>
                  <a:lnTo>
                    <a:pt x="15325" y="240246"/>
                  </a:lnTo>
                  <a:lnTo>
                    <a:pt x="15749" y="239954"/>
                  </a:lnTo>
                  <a:lnTo>
                    <a:pt x="16163" y="239631"/>
                  </a:lnTo>
                  <a:lnTo>
                    <a:pt x="16571" y="239278"/>
                  </a:lnTo>
                  <a:lnTo>
                    <a:pt x="16969" y="238909"/>
                  </a:lnTo>
                  <a:lnTo>
                    <a:pt x="17362" y="238525"/>
                  </a:lnTo>
                  <a:lnTo>
                    <a:pt x="17744" y="238095"/>
                  </a:lnTo>
                  <a:lnTo>
                    <a:pt x="18120" y="237649"/>
                  </a:lnTo>
                  <a:lnTo>
                    <a:pt x="18486" y="237188"/>
                  </a:lnTo>
                  <a:lnTo>
                    <a:pt x="18847" y="236697"/>
                  </a:lnTo>
                  <a:lnTo>
                    <a:pt x="19202" y="236174"/>
                  </a:lnTo>
                  <a:lnTo>
                    <a:pt x="19547" y="235637"/>
                  </a:lnTo>
                  <a:lnTo>
                    <a:pt x="19881" y="235068"/>
                  </a:lnTo>
                  <a:lnTo>
                    <a:pt x="20216" y="234469"/>
                  </a:lnTo>
                  <a:lnTo>
                    <a:pt x="20534" y="233855"/>
                  </a:lnTo>
                  <a:lnTo>
                    <a:pt x="20847" y="233209"/>
                  </a:lnTo>
                  <a:lnTo>
                    <a:pt x="21154" y="232549"/>
                  </a:lnTo>
                  <a:lnTo>
                    <a:pt x="21451" y="231857"/>
                  </a:lnTo>
                  <a:lnTo>
                    <a:pt x="21743" y="231135"/>
                  </a:lnTo>
                  <a:lnTo>
                    <a:pt x="22024" y="230398"/>
                  </a:lnTo>
                  <a:lnTo>
                    <a:pt x="22300" y="229645"/>
                  </a:lnTo>
                  <a:lnTo>
                    <a:pt x="22565" y="228846"/>
                  </a:lnTo>
                  <a:lnTo>
                    <a:pt x="22820" y="228047"/>
                  </a:lnTo>
                  <a:lnTo>
                    <a:pt x="23069" y="227203"/>
                  </a:lnTo>
                  <a:lnTo>
                    <a:pt x="23313" y="226342"/>
                  </a:lnTo>
                  <a:lnTo>
                    <a:pt x="23547" y="225467"/>
                  </a:lnTo>
                  <a:lnTo>
                    <a:pt x="23769" y="224560"/>
                  </a:lnTo>
                  <a:lnTo>
                    <a:pt x="23987" y="223623"/>
                  </a:lnTo>
                  <a:lnTo>
                    <a:pt x="24194" y="222670"/>
                  </a:lnTo>
                  <a:lnTo>
                    <a:pt x="24395" y="221703"/>
                  </a:lnTo>
                  <a:lnTo>
                    <a:pt x="24586" y="220689"/>
                  </a:lnTo>
                  <a:lnTo>
                    <a:pt x="24772" y="219675"/>
                  </a:lnTo>
                  <a:lnTo>
                    <a:pt x="24947" y="218615"/>
                  </a:lnTo>
                  <a:lnTo>
                    <a:pt x="25111" y="217555"/>
                  </a:lnTo>
                  <a:lnTo>
                    <a:pt x="25271" y="216448"/>
                  </a:lnTo>
                  <a:lnTo>
                    <a:pt x="25419" y="215327"/>
                  </a:lnTo>
                  <a:lnTo>
                    <a:pt x="25562" y="214190"/>
                  </a:lnTo>
                  <a:lnTo>
                    <a:pt x="25695" y="213023"/>
                  </a:lnTo>
                  <a:lnTo>
                    <a:pt x="25817" y="211840"/>
                  </a:lnTo>
                  <a:lnTo>
                    <a:pt x="25934" y="210626"/>
                  </a:lnTo>
                  <a:lnTo>
                    <a:pt x="26040" y="209397"/>
                  </a:lnTo>
                  <a:lnTo>
                    <a:pt x="26135" y="208137"/>
                  </a:lnTo>
                  <a:lnTo>
                    <a:pt x="26225" y="206847"/>
                  </a:lnTo>
                  <a:lnTo>
                    <a:pt x="26305" y="205556"/>
                  </a:lnTo>
                  <a:lnTo>
                    <a:pt x="26379" y="204220"/>
                  </a:lnTo>
                  <a:lnTo>
                    <a:pt x="26443" y="202868"/>
                  </a:lnTo>
                  <a:lnTo>
                    <a:pt x="26496" y="201500"/>
                  </a:lnTo>
                  <a:lnTo>
                    <a:pt x="26538" y="200102"/>
                  </a:lnTo>
                  <a:lnTo>
                    <a:pt x="26575" y="198689"/>
                  </a:lnTo>
                  <a:lnTo>
                    <a:pt x="26602" y="197245"/>
                  </a:lnTo>
                  <a:lnTo>
                    <a:pt x="26623" y="195785"/>
                  </a:lnTo>
                  <a:lnTo>
                    <a:pt x="26628" y="194311"/>
                  </a:lnTo>
                  <a:lnTo>
                    <a:pt x="26628" y="192790"/>
                  </a:lnTo>
                  <a:lnTo>
                    <a:pt x="26623" y="191269"/>
                  </a:lnTo>
                  <a:lnTo>
                    <a:pt x="26575" y="186230"/>
                  </a:lnTo>
                  <a:lnTo>
                    <a:pt x="26517" y="181191"/>
                  </a:lnTo>
                  <a:lnTo>
                    <a:pt x="26448" y="176152"/>
                  </a:lnTo>
                  <a:lnTo>
                    <a:pt x="26374" y="171128"/>
                  </a:lnTo>
                  <a:lnTo>
                    <a:pt x="26289" y="166089"/>
                  </a:lnTo>
                  <a:lnTo>
                    <a:pt x="26199" y="161050"/>
                  </a:lnTo>
                  <a:lnTo>
                    <a:pt x="26093" y="156026"/>
                  </a:lnTo>
                  <a:lnTo>
                    <a:pt x="25981" y="151003"/>
                  </a:lnTo>
                  <a:lnTo>
                    <a:pt x="25854" y="145963"/>
                  </a:lnTo>
                  <a:lnTo>
                    <a:pt x="25721" y="140940"/>
                  </a:lnTo>
                  <a:lnTo>
                    <a:pt x="25573" y="135916"/>
                  </a:lnTo>
                  <a:lnTo>
                    <a:pt x="25414" y="130908"/>
                  </a:lnTo>
                  <a:lnTo>
                    <a:pt x="25249" y="125900"/>
                  </a:lnTo>
                  <a:lnTo>
                    <a:pt x="25069" y="120891"/>
                  </a:lnTo>
                  <a:lnTo>
                    <a:pt x="24873" y="115883"/>
                  </a:lnTo>
                  <a:lnTo>
                    <a:pt x="24671" y="110875"/>
                  </a:lnTo>
                  <a:lnTo>
                    <a:pt x="24565" y="108386"/>
                  </a:lnTo>
                  <a:lnTo>
                    <a:pt x="24454" y="105882"/>
                  </a:lnTo>
                  <a:lnTo>
                    <a:pt x="24342" y="103393"/>
                  </a:lnTo>
                  <a:lnTo>
                    <a:pt x="24226" y="100889"/>
                  </a:lnTo>
                  <a:lnTo>
                    <a:pt x="24104" y="98400"/>
                  </a:lnTo>
                  <a:lnTo>
                    <a:pt x="23982" y="95911"/>
                  </a:lnTo>
                  <a:lnTo>
                    <a:pt x="23854" y="93422"/>
                  </a:lnTo>
                  <a:lnTo>
                    <a:pt x="23727" y="90934"/>
                  </a:lnTo>
                  <a:lnTo>
                    <a:pt x="23594" y="88445"/>
                  </a:lnTo>
                  <a:lnTo>
                    <a:pt x="23456" y="85956"/>
                  </a:lnTo>
                  <a:lnTo>
                    <a:pt x="23319" y="83483"/>
                  </a:lnTo>
                  <a:lnTo>
                    <a:pt x="23175" y="80994"/>
                  </a:lnTo>
                  <a:lnTo>
                    <a:pt x="23027" y="78520"/>
                  </a:lnTo>
                  <a:lnTo>
                    <a:pt x="22878" y="76047"/>
                  </a:lnTo>
                  <a:lnTo>
                    <a:pt x="22724" y="73573"/>
                  </a:lnTo>
                  <a:lnTo>
                    <a:pt x="22565" y="71100"/>
                  </a:lnTo>
                  <a:lnTo>
                    <a:pt x="22406" y="68627"/>
                  </a:lnTo>
                  <a:lnTo>
                    <a:pt x="22242" y="66153"/>
                  </a:lnTo>
                  <a:lnTo>
                    <a:pt x="22072" y="63680"/>
                  </a:lnTo>
                  <a:lnTo>
                    <a:pt x="21902" y="61222"/>
                  </a:lnTo>
                  <a:lnTo>
                    <a:pt x="21722" y="58748"/>
                  </a:lnTo>
                  <a:lnTo>
                    <a:pt x="21547" y="56290"/>
                  </a:lnTo>
                  <a:lnTo>
                    <a:pt x="21361" y="53832"/>
                  </a:lnTo>
                  <a:lnTo>
                    <a:pt x="21176" y="51374"/>
                  </a:lnTo>
                  <a:lnTo>
                    <a:pt x="20985" y="48916"/>
                  </a:lnTo>
                  <a:lnTo>
                    <a:pt x="20788" y="46473"/>
                  </a:lnTo>
                  <a:lnTo>
                    <a:pt x="20587" y="44015"/>
                  </a:lnTo>
                  <a:lnTo>
                    <a:pt x="20385" y="41573"/>
                  </a:lnTo>
                  <a:lnTo>
                    <a:pt x="20178" y="39130"/>
                  </a:lnTo>
                  <a:lnTo>
                    <a:pt x="19966" y="36687"/>
                  </a:lnTo>
                  <a:lnTo>
                    <a:pt x="19754" y="34244"/>
                  </a:lnTo>
                  <a:lnTo>
                    <a:pt x="19537" y="31817"/>
                  </a:lnTo>
                  <a:lnTo>
                    <a:pt x="19377" y="30127"/>
                  </a:lnTo>
                  <a:lnTo>
                    <a:pt x="19218" y="28453"/>
                  </a:lnTo>
                  <a:lnTo>
                    <a:pt x="19054" y="26778"/>
                  </a:lnTo>
                  <a:lnTo>
                    <a:pt x="18879" y="25104"/>
                  </a:lnTo>
                  <a:lnTo>
                    <a:pt x="18699" y="23429"/>
                  </a:lnTo>
                  <a:lnTo>
                    <a:pt x="18598" y="22615"/>
                  </a:lnTo>
                  <a:lnTo>
                    <a:pt x="18502" y="21785"/>
                  </a:lnTo>
                  <a:lnTo>
                    <a:pt x="18396" y="20971"/>
                  </a:lnTo>
                  <a:lnTo>
                    <a:pt x="18290" y="20157"/>
                  </a:lnTo>
                  <a:lnTo>
                    <a:pt x="18184" y="19342"/>
                  </a:lnTo>
                  <a:lnTo>
                    <a:pt x="18067" y="18544"/>
                  </a:lnTo>
                  <a:lnTo>
                    <a:pt x="17951" y="17745"/>
                  </a:lnTo>
                  <a:lnTo>
                    <a:pt x="17829" y="16961"/>
                  </a:lnTo>
                  <a:lnTo>
                    <a:pt x="17701" y="16178"/>
                  </a:lnTo>
                  <a:lnTo>
                    <a:pt x="17569" y="15410"/>
                  </a:lnTo>
                  <a:lnTo>
                    <a:pt x="17436" y="14641"/>
                  </a:lnTo>
                  <a:lnTo>
                    <a:pt x="17293" y="13889"/>
                  </a:lnTo>
                  <a:lnTo>
                    <a:pt x="17144" y="13151"/>
                  </a:lnTo>
                  <a:lnTo>
                    <a:pt x="16996" y="12414"/>
                  </a:lnTo>
                  <a:lnTo>
                    <a:pt x="16837" y="11692"/>
                  </a:lnTo>
                  <a:lnTo>
                    <a:pt x="16672" y="10985"/>
                  </a:lnTo>
                  <a:lnTo>
                    <a:pt x="16503" y="10294"/>
                  </a:lnTo>
                  <a:lnTo>
                    <a:pt x="16327" y="9602"/>
                  </a:lnTo>
                  <a:lnTo>
                    <a:pt x="16142" y="8926"/>
                  </a:lnTo>
                  <a:lnTo>
                    <a:pt x="15956" y="8266"/>
                  </a:lnTo>
                  <a:lnTo>
                    <a:pt x="15760" y="7621"/>
                  </a:lnTo>
                  <a:lnTo>
                    <a:pt x="15553" y="6991"/>
                  </a:lnTo>
                  <a:lnTo>
                    <a:pt x="15341" y="6376"/>
                  </a:lnTo>
                  <a:lnTo>
                    <a:pt x="15123" y="5792"/>
                  </a:lnTo>
                  <a:lnTo>
                    <a:pt x="14890" y="5224"/>
                  </a:lnTo>
                  <a:lnTo>
                    <a:pt x="14651" y="4686"/>
                  </a:lnTo>
                  <a:lnTo>
                    <a:pt x="14407" y="4164"/>
                  </a:lnTo>
                  <a:lnTo>
                    <a:pt x="14158" y="3672"/>
                  </a:lnTo>
                  <a:lnTo>
                    <a:pt x="13898" y="3211"/>
                  </a:lnTo>
                  <a:lnTo>
                    <a:pt x="13633" y="2781"/>
                  </a:lnTo>
                  <a:lnTo>
                    <a:pt x="13362" y="2366"/>
                  </a:lnTo>
                  <a:lnTo>
                    <a:pt x="13087" y="1982"/>
                  </a:lnTo>
                  <a:lnTo>
                    <a:pt x="12811" y="1644"/>
                  </a:lnTo>
                  <a:lnTo>
                    <a:pt x="12524" y="1322"/>
                  </a:lnTo>
                  <a:lnTo>
                    <a:pt x="12238" y="1030"/>
                  </a:lnTo>
                  <a:lnTo>
                    <a:pt x="11951" y="784"/>
                  </a:lnTo>
                  <a:lnTo>
                    <a:pt x="11660" y="569"/>
                  </a:lnTo>
                  <a:lnTo>
                    <a:pt x="11368" y="385"/>
                  </a:lnTo>
                  <a:lnTo>
                    <a:pt x="11076" y="231"/>
                  </a:lnTo>
                  <a:lnTo>
                    <a:pt x="10779" y="123"/>
                  </a:lnTo>
                  <a:lnTo>
                    <a:pt x="10636" y="77"/>
                  </a:lnTo>
                  <a:lnTo>
                    <a:pt x="10487" y="47"/>
                  </a:lnTo>
                  <a:lnTo>
                    <a:pt x="10339" y="16"/>
                  </a:lnTo>
                  <a:lnTo>
                    <a:pt x="10196"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79;p34"/>
            <p:cNvSpPr/>
            <p:nvPr/>
          </p:nvSpPr>
          <p:spPr>
            <a:xfrm>
              <a:off x="-584100" y="-14237200"/>
              <a:ext cx="665725" cy="6044950"/>
            </a:xfrm>
            <a:custGeom>
              <a:avLst/>
              <a:gdLst/>
              <a:ahLst/>
              <a:cxnLst/>
              <a:rect l="l" t="t" r="r" b="b"/>
              <a:pathLst>
                <a:path w="26629" h="241798" fill="none" extrusionOk="0">
                  <a:moveTo>
                    <a:pt x="26623" y="191269"/>
                  </a:moveTo>
                  <a:lnTo>
                    <a:pt x="26623" y="191269"/>
                  </a:lnTo>
                  <a:lnTo>
                    <a:pt x="26575" y="186230"/>
                  </a:lnTo>
                  <a:lnTo>
                    <a:pt x="26517" y="181191"/>
                  </a:lnTo>
                  <a:lnTo>
                    <a:pt x="26448" y="176152"/>
                  </a:lnTo>
                  <a:lnTo>
                    <a:pt x="26374" y="171128"/>
                  </a:lnTo>
                  <a:lnTo>
                    <a:pt x="26289" y="166089"/>
                  </a:lnTo>
                  <a:lnTo>
                    <a:pt x="26199" y="161050"/>
                  </a:lnTo>
                  <a:lnTo>
                    <a:pt x="26093" y="156026"/>
                  </a:lnTo>
                  <a:lnTo>
                    <a:pt x="25981" y="151003"/>
                  </a:lnTo>
                  <a:lnTo>
                    <a:pt x="25854" y="145963"/>
                  </a:lnTo>
                  <a:lnTo>
                    <a:pt x="25721" y="140940"/>
                  </a:lnTo>
                  <a:lnTo>
                    <a:pt x="25573" y="135916"/>
                  </a:lnTo>
                  <a:lnTo>
                    <a:pt x="25414" y="130908"/>
                  </a:lnTo>
                  <a:lnTo>
                    <a:pt x="25249" y="125900"/>
                  </a:lnTo>
                  <a:lnTo>
                    <a:pt x="25069" y="120891"/>
                  </a:lnTo>
                  <a:lnTo>
                    <a:pt x="24873" y="115883"/>
                  </a:lnTo>
                  <a:lnTo>
                    <a:pt x="24671" y="110875"/>
                  </a:lnTo>
                  <a:lnTo>
                    <a:pt x="24565" y="108386"/>
                  </a:lnTo>
                  <a:lnTo>
                    <a:pt x="24454" y="105882"/>
                  </a:lnTo>
                  <a:lnTo>
                    <a:pt x="24342" y="103393"/>
                  </a:lnTo>
                  <a:lnTo>
                    <a:pt x="24226" y="100889"/>
                  </a:lnTo>
                  <a:lnTo>
                    <a:pt x="24104" y="98400"/>
                  </a:lnTo>
                  <a:lnTo>
                    <a:pt x="23982" y="95911"/>
                  </a:lnTo>
                  <a:lnTo>
                    <a:pt x="23854" y="93422"/>
                  </a:lnTo>
                  <a:lnTo>
                    <a:pt x="23727" y="90934"/>
                  </a:lnTo>
                  <a:lnTo>
                    <a:pt x="23594" y="88445"/>
                  </a:lnTo>
                  <a:lnTo>
                    <a:pt x="23456" y="85956"/>
                  </a:lnTo>
                  <a:lnTo>
                    <a:pt x="23319" y="83483"/>
                  </a:lnTo>
                  <a:lnTo>
                    <a:pt x="23175" y="80994"/>
                  </a:lnTo>
                  <a:lnTo>
                    <a:pt x="23027" y="78520"/>
                  </a:lnTo>
                  <a:lnTo>
                    <a:pt x="22878" y="76047"/>
                  </a:lnTo>
                  <a:lnTo>
                    <a:pt x="22724" y="73573"/>
                  </a:lnTo>
                  <a:lnTo>
                    <a:pt x="22565" y="71100"/>
                  </a:lnTo>
                  <a:lnTo>
                    <a:pt x="22406" y="68627"/>
                  </a:lnTo>
                  <a:lnTo>
                    <a:pt x="22242" y="66153"/>
                  </a:lnTo>
                  <a:lnTo>
                    <a:pt x="22072" y="63680"/>
                  </a:lnTo>
                  <a:lnTo>
                    <a:pt x="21902" y="61222"/>
                  </a:lnTo>
                  <a:lnTo>
                    <a:pt x="21722" y="58748"/>
                  </a:lnTo>
                  <a:lnTo>
                    <a:pt x="21547" y="56290"/>
                  </a:lnTo>
                  <a:lnTo>
                    <a:pt x="21361" y="53832"/>
                  </a:lnTo>
                  <a:lnTo>
                    <a:pt x="21176" y="51374"/>
                  </a:lnTo>
                  <a:lnTo>
                    <a:pt x="20985" y="48916"/>
                  </a:lnTo>
                  <a:lnTo>
                    <a:pt x="20788" y="46473"/>
                  </a:lnTo>
                  <a:lnTo>
                    <a:pt x="20587" y="44015"/>
                  </a:lnTo>
                  <a:lnTo>
                    <a:pt x="20385" y="41573"/>
                  </a:lnTo>
                  <a:lnTo>
                    <a:pt x="20178" y="39130"/>
                  </a:lnTo>
                  <a:lnTo>
                    <a:pt x="19966" y="36687"/>
                  </a:lnTo>
                  <a:lnTo>
                    <a:pt x="19754" y="34244"/>
                  </a:lnTo>
                  <a:lnTo>
                    <a:pt x="19537" y="31817"/>
                  </a:lnTo>
                  <a:lnTo>
                    <a:pt x="19537" y="31817"/>
                  </a:lnTo>
                  <a:lnTo>
                    <a:pt x="19377" y="30127"/>
                  </a:lnTo>
                  <a:lnTo>
                    <a:pt x="19218" y="28453"/>
                  </a:lnTo>
                  <a:lnTo>
                    <a:pt x="19054" y="26778"/>
                  </a:lnTo>
                  <a:lnTo>
                    <a:pt x="18879" y="25104"/>
                  </a:lnTo>
                  <a:lnTo>
                    <a:pt x="18699" y="23429"/>
                  </a:lnTo>
                  <a:lnTo>
                    <a:pt x="18598" y="22615"/>
                  </a:lnTo>
                  <a:lnTo>
                    <a:pt x="18502" y="21785"/>
                  </a:lnTo>
                  <a:lnTo>
                    <a:pt x="18396" y="20971"/>
                  </a:lnTo>
                  <a:lnTo>
                    <a:pt x="18290" y="20157"/>
                  </a:lnTo>
                  <a:lnTo>
                    <a:pt x="18184" y="19342"/>
                  </a:lnTo>
                  <a:lnTo>
                    <a:pt x="18067" y="18544"/>
                  </a:lnTo>
                  <a:lnTo>
                    <a:pt x="17951" y="17745"/>
                  </a:lnTo>
                  <a:lnTo>
                    <a:pt x="17829" y="16961"/>
                  </a:lnTo>
                  <a:lnTo>
                    <a:pt x="17701" y="16178"/>
                  </a:lnTo>
                  <a:lnTo>
                    <a:pt x="17569" y="15410"/>
                  </a:lnTo>
                  <a:lnTo>
                    <a:pt x="17436" y="14641"/>
                  </a:lnTo>
                  <a:lnTo>
                    <a:pt x="17293" y="13889"/>
                  </a:lnTo>
                  <a:lnTo>
                    <a:pt x="17144" y="13151"/>
                  </a:lnTo>
                  <a:lnTo>
                    <a:pt x="16996" y="12414"/>
                  </a:lnTo>
                  <a:lnTo>
                    <a:pt x="16837" y="11692"/>
                  </a:lnTo>
                  <a:lnTo>
                    <a:pt x="16672" y="10985"/>
                  </a:lnTo>
                  <a:lnTo>
                    <a:pt x="16503" y="10294"/>
                  </a:lnTo>
                  <a:lnTo>
                    <a:pt x="16327" y="9602"/>
                  </a:lnTo>
                  <a:lnTo>
                    <a:pt x="16142" y="8926"/>
                  </a:lnTo>
                  <a:lnTo>
                    <a:pt x="15956" y="8266"/>
                  </a:lnTo>
                  <a:lnTo>
                    <a:pt x="15760" y="7621"/>
                  </a:lnTo>
                  <a:lnTo>
                    <a:pt x="15553" y="6991"/>
                  </a:lnTo>
                  <a:lnTo>
                    <a:pt x="15553" y="6991"/>
                  </a:lnTo>
                  <a:lnTo>
                    <a:pt x="15341" y="6376"/>
                  </a:lnTo>
                  <a:lnTo>
                    <a:pt x="15123" y="5792"/>
                  </a:lnTo>
                  <a:lnTo>
                    <a:pt x="14890" y="5224"/>
                  </a:lnTo>
                  <a:lnTo>
                    <a:pt x="14651" y="4686"/>
                  </a:lnTo>
                  <a:lnTo>
                    <a:pt x="14407" y="4164"/>
                  </a:lnTo>
                  <a:lnTo>
                    <a:pt x="14158" y="3672"/>
                  </a:lnTo>
                  <a:lnTo>
                    <a:pt x="13898" y="3211"/>
                  </a:lnTo>
                  <a:lnTo>
                    <a:pt x="13633" y="2781"/>
                  </a:lnTo>
                  <a:lnTo>
                    <a:pt x="13362" y="2366"/>
                  </a:lnTo>
                  <a:lnTo>
                    <a:pt x="13087" y="1982"/>
                  </a:lnTo>
                  <a:lnTo>
                    <a:pt x="12811" y="1644"/>
                  </a:lnTo>
                  <a:lnTo>
                    <a:pt x="12524" y="1322"/>
                  </a:lnTo>
                  <a:lnTo>
                    <a:pt x="12238" y="1030"/>
                  </a:lnTo>
                  <a:lnTo>
                    <a:pt x="11951" y="784"/>
                  </a:lnTo>
                  <a:lnTo>
                    <a:pt x="11660" y="569"/>
                  </a:lnTo>
                  <a:lnTo>
                    <a:pt x="11368" y="385"/>
                  </a:lnTo>
                  <a:lnTo>
                    <a:pt x="11076" y="231"/>
                  </a:lnTo>
                  <a:lnTo>
                    <a:pt x="10779" y="123"/>
                  </a:lnTo>
                  <a:lnTo>
                    <a:pt x="10636" y="77"/>
                  </a:lnTo>
                  <a:lnTo>
                    <a:pt x="10487" y="47"/>
                  </a:lnTo>
                  <a:lnTo>
                    <a:pt x="10339" y="16"/>
                  </a:lnTo>
                  <a:lnTo>
                    <a:pt x="10196" y="1"/>
                  </a:lnTo>
                  <a:lnTo>
                    <a:pt x="10047" y="1"/>
                  </a:lnTo>
                  <a:lnTo>
                    <a:pt x="9904" y="16"/>
                  </a:lnTo>
                  <a:lnTo>
                    <a:pt x="9755" y="31"/>
                  </a:lnTo>
                  <a:lnTo>
                    <a:pt x="9612" y="47"/>
                  </a:lnTo>
                  <a:lnTo>
                    <a:pt x="9469" y="93"/>
                  </a:lnTo>
                  <a:lnTo>
                    <a:pt x="9326" y="139"/>
                  </a:lnTo>
                  <a:lnTo>
                    <a:pt x="9183" y="185"/>
                  </a:lnTo>
                  <a:lnTo>
                    <a:pt x="9039" y="262"/>
                  </a:lnTo>
                  <a:lnTo>
                    <a:pt x="8896" y="339"/>
                  </a:lnTo>
                  <a:lnTo>
                    <a:pt x="8758" y="431"/>
                  </a:lnTo>
                  <a:lnTo>
                    <a:pt x="8620" y="523"/>
                  </a:lnTo>
                  <a:lnTo>
                    <a:pt x="8477" y="630"/>
                  </a:lnTo>
                  <a:lnTo>
                    <a:pt x="8345" y="753"/>
                  </a:lnTo>
                  <a:lnTo>
                    <a:pt x="8207" y="892"/>
                  </a:lnTo>
                  <a:lnTo>
                    <a:pt x="8074" y="1030"/>
                  </a:lnTo>
                  <a:lnTo>
                    <a:pt x="7936" y="1184"/>
                  </a:lnTo>
                  <a:lnTo>
                    <a:pt x="7804" y="1353"/>
                  </a:lnTo>
                  <a:lnTo>
                    <a:pt x="7676" y="1537"/>
                  </a:lnTo>
                  <a:lnTo>
                    <a:pt x="7544" y="1721"/>
                  </a:lnTo>
                  <a:lnTo>
                    <a:pt x="7416" y="1936"/>
                  </a:lnTo>
                  <a:lnTo>
                    <a:pt x="7294" y="2136"/>
                  </a:lnTo>
                  <a:lnTo>
                    <a:pt x="7167" y="2366"/>
                  </a:lnTo>
                  <a:lnTo>
                    <a:pt x="7045" y="2612"/>
                  </a:lnTo>
                  <a:lnTo>
                    <a:pt x="6923" y="2858"/>
                  </a:lnTo>
                  <a:lnTo>
                    <a:pt x="6923" y="2858"/>
                  </a:lnTo>
                  <a:lnTo>
                    <a:pt x="6727" y="3304"/>
                  </a:lnTo>
                  <a:lnTo>
                    <a:pt x="6536" y="3780"/>
                  </a:lnTo>
                  <a:lnTo>
                    <a:pt x="6355" y="4287"/>
                  </a:lnTo>
                  <a:lnTo>
                    <a:pt x="6180" y="4809"/>
                  </a:lnTo>
                  <a:lnTo>
                    <a:pt x="6016" y="5347"/>
                  </a:lnTo>
                  <a:lnTo>
                    <a:pt x="5862" y="5900"/>
                  </a:lnTo>
                  <a:lnTo>
                    <a:pt x="5714" y="6468"/>
                  </a:lnTo>
                  <a:lnTo>
                    <a:pt x="5576" y="7068"/>
                  </a:lnTo>
                  <a:lnTo>
                    <a:pt x="5448" y="7682"/>
                  </a:lnTo>
                  <a:lnTo>
                    <a:pt x="5321" y="8297"/>
                  </a:lnTo>
                  <a:lnTo>
                    <a:pt x="5204" y="8942"/>
                  </a:lnTo>
                  <a:lnTo>
                    <a:pt x="5098" y="9587"/>
                  </a:lnTo>
                  <a:lnTo>
                    <a:pt x="4992" y="10263"/>
                  </a:lnTo>
                  <a:lnTo>
                    <a:pt x="4897" y="10939"/>
                  </a:lnTo>
                  <a:lnTo>
                    <a:pt x="4807" y="11630"/>
                  </a:lnTo>
                  <a:lnTo>
                    <a:pt x="4722" y="12322"/>
                  </a:lnTo>
                  <a:lnTo>
                    <a:pt x="4642" y="13028"/>
                  </a:lnTo>
                  <a:lnTo>
                    <a:pt x="4573" y="13750"/>
                  </a:lnTo>
                  <a:lnTo>
                    <a:pt x="4504" y="14472"/>
                  </a:lnTo>
                  <a:lnTo>
                    <a:pt x="4435" y="15210"/>
                  </a:lnTo>
                  <a:lnTo>
                    <a:pt x="4377" y="15947"/>
                  </a:lnTo>
                  <a:lnTo>
                    <a:pt x="4324" y="16685"/>
                  </a:lnTo>
                  <a:lnTo>
                    <a:pt x="4271" y="17422"/>
                  </a:lnTo>
                  <a:lnTo>
                    <a:pt x="4223" y="18175"/>
                  </a:lnTo>
                  <a:lnTo>
                    <a:pt x="4181" y="18928"/>
                  </a:lnTo>
                  <a:lnTo>
                    <a:pt x="4138" y="19680"/>
                  </a:lnTo>
                  <a:lnTo>
                    <a:pt x="4064" y="21171"/>
                  </a:lnTo>
                  <a:lnTo>
                    <a:pt x="4000" y="22676"/>
                  </a:lnTo>
                  <a:lnTo>
                    <a:pt x="3942" y="24151"/>
                  </a:lnTo>
                  <a:lnTo>
                    <a:pt x="3942" y="24151"/>
                  </a:lnTo>
                  <a:lnTo>
                    <a:pt x="3719" y="29543"/>
                  </a:lnTo>
                  <a:lnTo>
                    <a:pt x="3507" y="34951"/>
                  </a:lnTo>
                  <a:lnTo>
                    <a:pt x="3305" y="40344"/>
                  </a:lnTo>
                  <a:lnTo>
                    <a:pt x="3104" y="45751"/>
                  </a:lnTo>
                  <a:lnTo>
                    <a:pt x="2908" y="51159"/>
                  </a:lnTo>
                  <a:lnTo>
                    <a:pt x="2722" y="56567"/>
                  </a:lnTo>
                  <a:lnTo>
                    <a:pt x="2542" y="61975"/>
                  </a:lnTo>
                  <a:lnTo>
                    <a:pt x="2367" y="67382"/>
                  </a:lnTo>
                  <a:lnTo>
                    <a:pt x="2197" y="72790"/>
                  </a:lnTo>
                  <a:lnTo>
                    <a:pt x="2032" y="78198"/>
                  </a:lnTo>
                  <a:lnTo>
                    <a:pt x="1873" y="83605"/>
                  </a:lnTo>
                  <a:lnTo>
                    <a:pt x="1725" y="89029"/>
                  </a:lnTo>
                  <a:lnTo>
                    <a:pt x="1582" y="94436"/>
                  </a:lnTo>
                  <a:lnTo>
                    <a:pt x="1444" y="99859"/>
                  </a:lnTo>
                  <a:lnTo>
                    <a:pt x="1311" y="105283"/>
                  </a:lnTo>
                  <a:lnTo>
                    <a:pt x="1184" y="110690"/>
                  </a:lnTo>
                  <a:lnTo>
                    <a:pt x="1062" y="116113"/>
                  </a:lnTo>
                  <a:lnTo>
                    <a:pt x="950" y="121536"/>
                  </a:lnTo>
                  <a:lnTo>
                    <a:pt x="844" y="126960"/>
                  </a:lnTo>
                  <a:lnTo>
                    <a:pt x="744" y="132383"/>
                  </a:lnTo>
                  <a:lnTo>
                    <a:pt x="648" y="137806"/>
                  </a:lnTo>
                  <a:lnTo>
                    <a:pt x="558" y="143229"/>
                  </a:lnTo>
                  <a:lnTo>
                    <a:pt x="473" y="148667"/>
                  </a:lnTo>
                  <a:lnTo>
                    <a:pt x="399" y="154090"/>
                  </a:lnTo>
                  <a:lnTo>
                    <a:pt x="324" y="159514"/>
                  </a:lnTo>
                  <a:lnTo>
                    <a:pt x="261" y="164952"/>
                  </a:lnTo>
                  <a:lnTo>
                    <a:pt x="202" y="170375"/>
                  </a:lnTo>
                  <a:lnTo>
                    <a:pt x="149" y="175814"/>
                  </a:lnTo>
                  <a:lnTo>
                    <a:pt x="107" y="181237"/>
                  </a:lnTo>
                  <a:lnTo>
                    <a:pt x="65" y="186675"/>
                  </a:lnTo>
                  <a:lnTo>
                    <a:pt x="33" y="192098"/>
                  </a:lnTo>
                  <a:lnTo>
                    <a:pt x="6" y="197537"/>
                  </a:lnTo>
                  <a:lnTo>
                    <a:pt x="6" y="197537"/>
                  </a:lnTo>
                  <a:lnTo>
                    <a:pt x="1" y="198028"/>
                  </a:lnTo>
                  <a:lnTo>
                    <a:pt x="1" y="198628"/>
                  </a:lnTo>
                  <a:lnTo>
                    <a:pt x="1" y="199442"/>
                  </a:lnTo>
                  <a:lnTo>
                    <a:pt x="6" y="200440"/>
                  </a:lnTo>
                  <a:lnTo>
                    <a:pt x="22" y="201623"/>
                  </a:lnTo>
                  <a:lnTo>
                    <a:pt x="49" y="202975"/>
                  </a:lnTo>
                  <a:lnTo>
                    <a:pt x="86" y="204450"/>
                  </a:lnTo>
                  <a:lnTo>
                    <a:pt x="134" y="206079"/>
                  </a:lnTo>
                  <a:lnTo>
                    <a:pt x="165" y="206923"/>
                  </a:lnTo>
                  <a:lnTo>
                    <a:pt x="202" y="207815"/>
                  </a:lnTo>
                  <a:lnTo>
                    <a:pt x="240" y="208706"/>
                  </a:lnTo>
                  <a:lnTo>
                    <a:pt x="287" y="209643"/>
                  </a:lnTo>
                  <a:lnTo>
                    <a:pt x="335" y="210580"/>
                  </a:lnTo>
                  <a:lnTo>
                    <a:pt x="393" y="211548"/>
                  </a:lnTo>
                  <a:lnTo>
                    <a:pt x="452" y="212531"/>
                  </a:lnTo>
                  <a:lnTo>
                    <a:pt x="521" y="213530"/>
                  </a:lnTo>
                  <a:lnTo>
                    <a:pt x="595" y="214528"/>
                  </a:lnTo>
                  <a:lnTo>
                    <a:pt x="675" y="215542"/>
                  </a:lnTo>
                  <a:lnTo>
                    <a:pt x="759" y="216571"/>
                  </a:lnTo>
                  <a:lnTo>
                    <a:pt x="855" y="217601"/>
                  </a:lnTo>
                  <a:lnTo>
                    <a:pt x="956" y="218645"/>
                  </a:lnTo>
                  <a:lnTo>
                    <a:pt x="1062" y="219675"/>
                  </a:lnTo>
                  <a:lnTo>
                    <a:pt x="1178" y="220719"/>
                  </a:lnTo>
                  <a:lnTo>
                    <a:pt x="1306" y="221749"/>
                  </a:lnTo>
                  <a:lnTo>
                    <a:pt x="1438" y="222778"/>
                  </a:lnTo>
                  <a:lnTo>
                    <a:pt x="1582" y="223807"/>
                  </a:lnTo>
                  <a:lnTo>
                    <a:pt x="1730" y="224821"/>
                  </a:lnTo>
                  <a:lnTo>
                    <a:pt x="1895" y="225835"/>
                  </a:lnTo>
                  <a:lnTo>
                    <a:pt x="2064" y="226818"/>
                  </a:lnTo>
                  <a:lnTo>
                    <a:pt x="2245" y="227802"/>
                  </a:lnTo>
                  <a:lnTo>
                    <a:pt x="2430" y="228770"/>
                  </a:lnTo>
                  <a:lnTo>
                    <a:pt x="2632" y="229722"/>
                  </a:lnTo>
                  <a:lnTo>
                    <a:pt x="2738" y="230183"/>
                  </a:lnTo>
                  <a:lnTo>
                    <a:pt x="2844" y="230644"/>
                  </a:lnTo>
                  <a:lnTo>
                    <a:pt x="2950" y="231089"/>
                  </a:lnTo>
                  <a:lnTo>
                    <a:pt x="3067" y="231550"/>
                  </a:lnTo>
                  <a:lnTo>
                    <a:pt x="3178" y="231980"/>
                  </a:lnTo>
                  <a:lnTo>
                    <a:pt x="3295" y="232426"/>
                  </a:lnTo>
                  <a:lnTo>
                    <a:pt x="3417" y="232856"/>
                  </a:lnTo>
                  <a:lnTo>
                    <a:pt x="3539" y="233271"/>
                  </a:lnTo>
                  <a:lnTo>
                    <a:pt x="3666" y="233686"/>
                  </a:lnTo>
                  <a:lnTo>
                    <a:pt x="3799" y="234100"/>
                  </a:lnTo>
                  <a:lnTo>
                    <a:pt x="3931" y="234500"/>
                  </a:lnTo>
                  <a:lnTo>
                    <a:pt x="4064" y="234899"/>
                  </a:lnTo>
                  <a:lnTo>
                    <a:pt x="4202" y="235283"/>
                  </a:lnTo>
                  <a:lnTo>
                    <a:pt x="4345" y="235652"/>
                  </a:lnTo>
                  <a:lnTo>
                    <a:pt x="4488" y="236021"/>
                  </a:lnTo>
                  <a:lnTo>
                    <a:pt x="4637" y="236390"/>
                  </a:lnTo>
                  <a:lnTo>
                    <a:pt x="4791" y="236728"/>
                  </a:lnTo>
                  <a:lnTo>
                    <a:pt x="4945" y="237081"/>
                  </a:lnTo>
                  <a:lnTo>
                    <a:pt x="5104" y="237403"/>
                  </a:lnTo>
                  <a:lnTo>
                    <a:pt x="5263" y="237726"/>
                  </a:lnTo>
                  <a:lnTo>
                    <a:pt x="5427" y="238033"/>
                  </a:lnTo>
                  <a:lnTo>
                    <a:pt x="5597" y="238341"/>
                  </a:lnTo>
                  <a:lnTo>
                    <a:pt x="5767" y="238633"/>
                  </a:lnTo>
                  <a:lnTo>
                    <a:pt x="5942" y="238909"/>
                  </a:lnTo>
                  <a:lnTo>
                    <a:pt x="6117" y="239170"/>
                  </a:lnTo>
                  <a:lnTo>
                    <a:pt x="6302" y="239431"/>
                  </a:lnTo>
                  <a:lnTo>
                    <a:pt x="6483" y="239677"/>
                  </a:lnTo>
                  <a:lnTo>
                    <a:pt x="6674" y="239908"/>
                  </a:lnTo>
                  <a:lnTo>
                    <a:pt x="6865" y="240123"/>
                  </a:lnTo>
                  <a:lnTo>
                    <a:pt x="7061" y="240338"/>
                  </a:lnTo>
                  <a:lnTo>
                    <a:pt x="7262" y="240538"/>
                  </a:lnTo>
                  <a:lnTo>
                    <a:pt x="7464" y="240707"/>
                  </a:lnTo>
                  <a:lnTo>
                    <a:pt x="7671" y="240876"/>
                  </a:lnTo>
                  <a:lnTo>
                    <a:pt x="7883" y="241045"/>
                  </a:lnTo>
                  <a:lnTo>
                    <a:pt x="8095" y="241183"/>
                  </a:lnTo>
                  <a:lnTo>
                    <a:pt x="8318" y="241306"/>
                  </a:lnTo>
                  <a:lnTo>
                    <a:pt x="8541" y="241429"/>
                  </a:lnTo>
                  <a:lnTo>
                    <a:pt x="8764" y="241521"/>
                  </a:lnTo>
                  <a:lnTo>
                    <a:pt x="8997" y="241613"/>
                  </a:lnTo>
                  <a:lnTo>
                    <a:pt x="9230" y="241674"/>
                  </a:lnTo>
                  <a:lnTo>
                    <a:pt x="9469" y="241736"/>
                  </a:lnTo>
                  <a:lnTo>
                    <a:pt x="9708" y="241767"/>
                  </a:lnTo>
                  <a:lnTo>
                    <a:pt x="9957" y="241797"/>
                  </a:lnTo>
                  <a:lnTo>
                    <a:pt x="10206" y="241797"/>
                  </a:lnTo>
                  <a:lnTo>
                    <a:pt x="10206" y="241797"/>
                  </a:lnTo>
                  <a:lnTo>
                    <a:pt x="10710" y="241782"/>
                  </a:lnTo>
                  <a:lnTo>
                    <a:pt x="11204" y="241751"/>
                  </a:lnTo>
                  <a:lnTo>
                    <a:pt x="11692" y="241690"/>
                  </a:lnTo>
                  <a:lnTo>
                    <a:pt x="12169" y="241598"/>
                  </a:lnTo>
                  <a:lnTo>
                    <a:pt x="12641" y="241475"/>
                  </a:lnTo>
                  <a:lnTo>
                    <a:pt x="13108" y="241336"/>
                  </a:lnTo>
                  <a:lnTo>
                    <a:pt x="13569" y="241167"/>
                  </a:lnTo>
                  <a:lnTo>
                    <a:pt x="14020" y="240968"/>
                  </a:lnTo>
                  <a:lnTo>
                    <a:pt x="14460" y="240753"/>
                  </a:lnTo>
                  <a:lnTo>
                    <a:pt x="14901" y="240507"/>
                  </a:lnTo>
                  <a:lnTo>
                    <a:pt x="15325" y="240246"/>
                  </a:lnTo>
                  <a:lnTo>
                    <a:pt x="15749" y="239954"/>
                  </a:lnTo>
                  <a:lnTo>
                    <a:pt x="16163" y="239631"/>
                  </a:lnTo>
                  <a:lnTo>
                    <a:pt x="16571" y="239278"/>
                  </a:lnTo>
                  <a:lnTo>
                    <a:pt x="16969" y="238909"/>
                  </a:lnTo>
                  <a:lnTo>
                    <a:pt x="17362" y="238525"/>
                  </a:lnTo>
                  <a:lnTo>
                    <a:pt x="17744" y="238095"/>
                  </a:lnTo>
                  <a:lnTo>
                    <a:pt x="18120" y="237649"/>
                  </a:lnTo>
                  <a:lnTo>
                    <a:pt x="18486" y="237188"/>
                  </a:lnTo>
                  <a:lnTo>
                    <a:pt x="18847" y="236697"/>
                  </a:lnTo>
                  <a:lnTo>
                    <a:pt x="19202" y="236174"/>
                  </a:lnTo>
                  <a:lnTo>
                    <a:pt x="19547" y="235637"/>
                  </a:lnTo>
                  <a:lnTo>
                    <a:pt x="19881" y="235068"/>
                  </a:lnTo>
                  <a:lnTo>
                    <a:pt x="20216" y="234469"/>
                  </a:lnTo>
                  <a:lnTo>
                    <a:pt x="20534" y="233855"/>
                  </a:lnTo>
                  <a:lnTo>
                    <a:pt x="20847" y="233209"/>
                  </a:lnTo>
                  <a:lnTo>
                    <a:pt x="21154" y="232549"/>
                  </a:lnTo>
                  <a:lnTo>
                    <a:pt x="21451" y="231857"/>
                  </a:lnTo>
                  <a:lnTo>
                    <a:pt x="21743" y="231135"/>
                  </a:lnTo>
                  <a:lnTo>
                    <a:pt x="22024" y="230398"/>
                  </a:lnTo>
                  <a:lnTo>
                    <a:pt x="22300" y="229645"/>
                  </a:lnTo>
                  <a:lnTo>
                    <a:pt x="22565" y="228846"/>
                  </a:lnTo>
                  <a:lnTo>
                    <a:pt x="22820" y="228047"/>
                  </a:lnTo>
                  <a:lnTo>
                    <a:pt x="23069" y="227203"/>
                  </a:lnTo>
                  <a:lnTo>
                    <a:pt x="23313" y="226342"/>
                  </a:lnTo>
                  <a:lnTo>
                    <a:pt x="23547" y="225467"/>
                  </a:lnTo>
                  <a:lnTo>
                    <a:pt x="23769" y="224560"/>
                  </a:lnTo>
                  <a:lnTo>
                    <a:pt x="23987" y="223623"/>
                  </a:lnTo>
                  <a:lnTo>
                    <a:pt x="24194" y="222670"/>
                  </a:lnTo>
                  <a:lnTo>
                    <a:pt x="24395" y="221703"/>
                  </a:lnTo>
                  <a:lnTo>
                    <a:pt x="24586" y="220689"/>
                  </a:lnTo>
                  <a:lnTo>
                    <a:pt x="24772" y="219675"/>
                  </a:lnTo>
                  <a:lnTo>
                    <a:pt x="24947" y="218615"/>
                  </a:lnTo>
                  <a:lnTo>
                    <a:pt x="25111" y="217555"/>
                  </a:lnTo>
                  <a:lnTo>
                    <a:pt x="25271" y="216448"/>
                  </a:lnTo>
                  <a:lnTo>
                    <a:pt x="25419" y="215327"/>
                  </a:lnTo>
                  <a:lnTo>
                    <a:pt x="25562" y="214190"/>
                  </a:lnTo>
                  <a:lnTo>
                    <a:pt x="25695" y="213023"/>
                  </a:lnTo>
                  <a:lnTo>
                    <a:pt x="25817" y="211840"/>
                  </a:lnTo>
                  <a:lnTo>
                    <a:pt x="25934" y="210626"/>
                  </a:lnTo>
                  <a:lnTo>
                    <a:pt x="26040" y="209397"/>
                  </a:lnTo>
                  <a:lnTo>
                    <a:pt x="26135" y="208137"/>
                  </a:lnTo>
                  <a:lnTo>
                    <a:pt x="26225" y="206847"/>
                  </a:lnTo>
                  <a:lnTo>
                    <a:pt x="26305" y="205556"/>
                  </a:lnTo>
                  <a:lnTo>
                    <a:pt x="26379" y="204220"/>
                  </a:lnTo>
                  <a:lnTo>
                    <a:pt x="26443" y="202868"/>
                  </a:lnTo>
                  <a:lnTo>
                    <a:pt x="26496" y="201500"/>
                  </a:lnTo>
                  <a:lnTo>
                    <a:pt x="26538" y="200102"/>
                  </a:lnTo>
                  <a:lnTo>
                    <a:pt x="26575" y="198689"/>
                  </a:lnTo>
                  <a:lnTo>
                    <a:pt x="26602" y="197245"/>
                  </a:lnTo>
                  <a:lnTo>
                    <a:pt x="26623" y="195785"/>
                  </a:lnTo>
                  <a:lnTo>
                    <a:pt x="26628" y="194311"/>
                  </a:lnTo>
                  <a:lnTo>
                    <a:pt x="26628" y="192790"/>
                  </a:lnTo>
                  <a:lnTo>
                    <a:pt x="26623" y="19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0;p34"/>
            <p:cNvSpPr/>
            <p:nvPr/>
          </p:nvSpPr>
          <p:spPr>
            <a:xfrm>
              <a:off x="-146350" y="-13635750"/>
              <a:ext cx="198800" cy="5079000"/>
            </a:xfrm>
            <a:custGeom>
              <a:avLst/>
              <a:gdLst/>
              <a:ahLst/>
              <a:cxnLst/>
              <a:rect l="l" t="t" r="r" b="b"/>
              <a:pathLst>
                <a:path w="7952" h="203160" extrusionOk="0">
                  <a:moveTo>
                    <a:pt x="96" y="1"/>
                  </a:moveTo>
                  <a:lnTo>
                    <a:pt x="85" y="16"/>
                  </a:lnTo>
                  <a:lnTo>
                    <a:pt x="69" y="47"/>
                  </a:lnTo>
                  <a:lnTo>
                    <a:pt x="59" y="93"/>
                  </a:lnTo>
                  <a:lnTo>
                    <a:pt x="53" y="170"/>
                  </a:lnTo>
                  <a:lnTo>
                    <a:pt x="32" y="339"/>
                  </a:lnTo>
                  <a:lnTo>
                    <a:pt x="22" y="585"/>
                  </a:lnTo>
                  <a:lnTo>
                    <a:pt x="11" y="877"/>
                  </a:lnTo>
                  <a:lnTo>
                    <a:pt x="6" y="1245"/>
                  </a:lnTo>
                  <a:lnTo>
                    <a:pt x="0" y="1660"/>
                  </a:lnTo>
                  <a:lnTo>
                    <a:pt x="0" y="2152"/>
                  </a:lnTo>
                  <a:lnTo>
                    <a:pt x="11" y="3304"/>
                  </a:lnTo>
                  <a:lnTo>
                    <a:pt x="37" y="4687"/>
                  </a:lnTo>
                  <a:lnTo>
                    <a:pt x="75" y="6300"/>
                  </a:lnTo>
                  <a:lnTo>
                    <a:pt x="122" y="8143"/>
                  </a:lnTo>
                  <a:lnTo>
                    <a:pt x="186" y="10202"/>
                  </a:lnTo>
                  <a:lnTo>
                    <a:pt x="260" y="12460"/>
                  </a:lnTo>
                  <a:lnTo>
                    <a:pt x="350" y="14934"/>
                  </a:lnTo>
                  <a:lnTo>
                    <a:pt x="451" y="17607"/>
                  </a:lnTo>
                  <a:lnTo>
                    <a:pt x="563" y="20464"/>
                  </a:lnTo>
                  <a:lnTo>
                    <a:pt x="685" y="23521"/>
                  </a:lnTo>
                  <a:lnTo>
                    <a:pt x="823" y="26763"/>
                  </a:lnTo>
                  <a:lnTo>
                    <a:pt x="971" y="30174"/>
                  </a:lnTo>
                  <a:lnTo>
                    <a:pt x="1295" y="37486"/>
                  </a:lnTo>
                  <a:lnTo>
                    <a:pt x="1650" y="45398"/>
                  </a:lnTo>
                  <a:lnTo>
                    <a:pt x="2451" y="62835"/>
                  </a:lnTo>
                  <a:lnTo>
                    <a:pt x="2875" y="72268"/>
                  </a:lnTo>
                  <a:lnTo>
                    <a:pt x="3310" y="82100"/>
                  </a:lnTo>
                  <a:lnTo>
                    <a:pt x="3528" y="87155"/>
                  </a:lnTo>
                  <a:lnTo>
                    <a:pt x="3745" y="92286"/>
                  </a:lnTo>
                  <a:lnTo>
                    <a:pt x="3968" y="97494"/>
                  </a:lnTo>
                  <a:lnTo>
                    <a:pt x="4180" y="102779"/>
                  </a:lnTo>
                  <a:lnTo>
                    <a:pt x="4398" y="108048"/>
                  </a:lnTo>
                  <a:lnTo>
                    <a:pt x="4599" y="113272"/>
                  </a:lnTo>
                  <a:lnTo>
                    <a:pt x="4795" y="118418"/>
                  </a:lnTo>
                  <a:lnTo>
                    <a:pt x="4986" y="123488"/>
                  </a:lnTo>
                  <a:lnTo>
                    <a:pt x="5347" y="133335"/>
                  </a:lnTo>
                  <a:lnTo>
                    <a:pt x="5522" y="138113"/>
                  </a:lnTo>
                  <a:lnTo>
                    <a:pt x="5702" y="142784"/>
                  </a:lnTo>
                  <a:lnTo>
                    <a:pt x="5872" y="147331"/>
                  </a:lnTo>
                  <a:lnTo>
                    <a:pt x="5957" y="149559"/>
                  </a:lnTo>
                  <a:lnTo>
                    <a:pt x="6031" y="151756"/>
                  </a:lnTo>
                  <a:lnTo>
                    <a:pt x="6106" y="153922"/>
                  </a:lnTo>
                  <a:lnTo>
                    <a:pt x="6169" y="156042"/>
                  </a:lnTo>
                  <a:lnTo>
                    <a:pt x="6228" y="158131"/>
                  </a:lnTo>
                  <a:lnTo>
                    <a:pt x="6281" y="160174"/>
                  </a:lnTo>
                  <a:lnTo>
                    <a:pt x="6323" y="162202"/>
                  </a:lnTo>
                  <a:lnTo>
                    <a:pt x="6360" y="164169"/>
                  </a:lnTo>
                  <a:lnTo>
                    <a:pt x="6381" y="166105"/>
                  </a:lnTo>
                  <a:lnTo>
                    <a:pt x="6397" y="168010"/>
                  </a:lnTo>
                  <a:lnTo>
                    <a:pt x="6397" y="169868"/>
                  </a:lnTo>
                  <a:lnTo>
                    <a:pt x="6387" y="171681"/>
                  </a:lnTo>
                  <a:lnTo>
                    <a:pt x="6381" y="172572"/>
                  </a:lnTo>
                  <a:lnTo>
                    <a:pt x="6365" y="173463"/>
                  </a:lnTo>
                  <a:lnTo>
                    <a:pt x="6350" y="174339"/>
                  </a:lnTo>
                  <a:lnTo>
                    <a:pt x="6334" y="175199"/>
                  </a:lnTo>
                  <a:lnTo>
                    <a:pt x="6307" y="176536"/>
                  </a:lnTo>
                  <a:lnTo>
                    <a:pt x="6270" y="177888"/>
                  </a:lnTo>
                  <a:lnTo>
                    <a:pt x="6222" y="179224"/>
                  </a:lnTo>
                  <a:lnTo>
                    <a:pt x="6164" y="180561"/>
                  </a:lnTo>
                  <a:lnTo>
                    <a:pt x="6090" y="181882"/>
                  </a:lnTo>
                  <a:lnTo>
                    <a:pt x="6010" y="183203"/>
                  </a:lnTo>
                  <a:lnTo>
                    <a:pt x="5915" y="184525"/>
                  </a:lnTo>
                  <a:lnTo>
                    <a:pt x="5814" y="185831"/>
                  </a:lnTo>
                  <a:lnTo>
                    <a:pt x="5697" y="187136"/>
                  </a:lnTo>
                  <a:lnTo>
                    <a:pt x="5570" y="188427"/>
                  </a:lnTo>
                  <a:lnTo>
                    <a:pt x="5432" y="189702"/>
                  </a:lnTo>
                  <a:lnTo>
                    <a:pt x="5283" y="190977"/>
                  </a:lnTo>
                  <a:lnTo>
                    <a:pt x="5124" y="192237"/>
                  </a:lnTo>
                  <a:lnTo>
                    <a:pt x="4949" y="193497"/>
                  </a:lnTo>
                  <a:lnTo>
                    <a:pt x="4769" y="194741"/>
                  </a:lnTo>
                  <a:lnTo>
                    <a:pt x="4578" y="195970"/>
                  </a:lnTo>
                  <a:lnTo>
                    <a:pt x="4281" y="197522"/>
                  </a:lnTo>
                  <a:lnTo>
                    <a:pt x="4016" y="198950"/>
                  </a:lnTo>
                  <a:lnTo>
                    <a:pt x="3952" y="199288"/>
                  </a:lnTo>
                  <a:lnTo>
                    <a:pt x="3888" y="199596"/>
                  </a:lnTo>
                  <a:lnTo>
                    <a:pt x="3766" y="200164"/>
                  </a:lnTo>
                  <a:lnTo>
                    <a:pt x="3655" y="200686"/>
                  </a:lnTo>
                  <a:lnTo>
                    <a:pt x="3602" y="200917"/>
                  </a:lnTo>
                  <a:lnTo>
                    <a:pt x="3560" y="201163"/>
                  </a:lnTo>
                  <a:lnTo>
                    <a:pt x="3469" y="201578"/>
                  </a:lnTo>
                  <a:lnTo>
                    <a:pt x="3400" y="201946"/>
                  </a:lnTo>
                  <a:lnTo>
                    <a:pt x="3342" y="202253"/>
                  </a:lnTo>
                  <a:lnTo>
                    <a:pt x="3294" y="202530"/>
                  </a:lnTo>
                  <a:lnTo>
                    <a:pt x="3262" y="202760"/>
                  </a:lnTo>
                  <a:lnTo>
                    <a:pt x="3247" y="202929"/>
                  </a:lnTo>
                  <a:lnTo>
                    <a:pt x="3247" y="203068"/>
                  </a:lnTo>
                  <a:lnTo>
                    <a:pt x="3247" y="203098"/>
                  </a:lnTo>
                  <a:lnTo>
                    <a:pt x="3257" y="203129"/>
                  </a:lnTo>
                  <a:lnTo>
                    <a:pt x="3262" y="203160"/>
                  </a:lnTo>
                  <a:lnTo>
                    <a:pt x="3278" y="203160"/>
                  </a:lnTo>
                  <a:lnTo>
                    <a:pt x="3310" y="203145"/>
                  </a:lnTo>
                  <a:lnTo>
                    <a:pt x="3358" y="203083"/>
                  </a:lnTo>
                  <a:lnTo>
                    <a:pt x="3416" y="202976"/>
                  </a:lnTo>
                  <a:lnTo>
                    <a:pt x="3485" y="202837"/>
                  </a:lnTo>
                  <a:lnTo>
                    <a:pt x="3565" y="202653"/>
                  </a:lnTo>
                  <a:lnTo>
                    <a:pt x="3650" y="202438"/>
                  </a:lnTo>
                  <a:lnTo>
                    <a:pt x="3750" y="202177"/>
                  </a:lnTo>
                  <a:lnTo>
                    <a:pt x="3862" y="201885"/>
                  </a:lnTo>
                  <a:lnTo>
                    <a:pt x="4026" y="201439"/>
                  </a:lnTo>
                  <a:lnTo>
                    <a:pt x="4191" y="200963"/>
                  </a:lnTo>
                  <a:lnTo>
                    <a:pt x="4345" y="200487"/>
                  </a:lnTo>
                  <a:lnTo>
                    <a:pt x="4493" y="199995"/>
                  </a:lnTo>
                  <a:lnTo>
                    <a:pt x="5252" y="197153"/>
                  </a:lnTo>
                  <a:lnTo>
                    <a:pt x="5384" y="196538"/>
                  </a:lnTo>
                  <a:lnTo>
                    <a:pt x="5511" y="195924"/>
                  </a:lnTo>
                  <a:lnTo>
                    <a:pt x="5633" y="195294"/>
                  </a:lnTo>
                  <a:lnTo>
                    <a:pt x="5750" y="194680"/>
                  </a:lnTo>
                  <a:lnTo>
                    <a:pt x="5867" y="194034"/>
                  </a:lnTo>
                  <a:lnTo>
                    <a:pt x="5984" y="193404"/>
                  </a:lnTo>
                  <a:lnTo>
                    <a:pt x="6095" y="192759"/>
                  </a:lnTo>
                  <a:lnTo>
                    <a:pt x="6201" y="192114"/>
                  </a:lnTo>
                  <a:lnTo>
                    <a:pt x="6302" y="191469"/>
                  </a:lnTo>
                  <a:lnTo>
                    <a:pt x="6403" y="190823"/>
                  </a:lnTo>
                  <a:lnTo>
                    <a:pt x="6498" y="190163"/>
                  </a:lnTo>
                  <a:lnTo>
                    <a:pt x="6594" y="189502"/>
                  </a:lnTo>
                  <a:lnTo>
                    <a:pt x="6684" y="188842"/>
                  </a:lnTo>
                  <a:lnTo>
                    <a:pt x="6769" y="188166"/>
                  </a:lnTo>
                  <a:lnTo>
                    <a:pt x="6853" y="187490"/>
                  </a:lnTo>
                  <a:lnTo>
                    <a:pt x="6933" y="186814"/>
                  </a:lnTo>
                  <a:lnTo>
                    <a:pt x="7007" y="186138"/>
                  </a:lnTo>
                  <a:lnTo>
                    <a:pt x="7082" y="185462"/>
                  </a:lnTo>
                  <a:lnTo>
                    <a:pt x="7151" y="184770"/>
                  </a:lnTo>
                  <a:lnTo>
                    <a:pt x="7219" y="184079"/>
                  </a:lnTo>
                  <a:lnTo>
                    <a:pt x="7283" y="183388"/>
                  </a:lnTo>
                  <a:lnTo>
                    <a:pt x="7341" y="182697"/>
                  </a:lnTo>
                  <a:lnTo>
                    <a:pt x="7395" y="182005"/>
                  </a:lnTo>
                  <a:lnTo>
                    <a:pt x="7448" y="181298"/>
                  </a:lnTo>
                  <a:lnTo>
                    <a:pt x="7495" y="180607"/>
                  </a:lnTo>
                  <a:lnTo>
                    <a:pt x="7543" y="179900"/>
                  </a:lnTo>
                  <a:lnTo>
                    <a:pt x="7585" y="179194"/>
                  </a:lnTo>
                  <a:lnTo>
                    <a:pt x="7623" y="178487"/>
                  </a:lnTo>
                  <a:lnTo>
                    <a:pt x="7654" y="177780"/>
                  </a:lnTo>
                  <a:lnTo>
                    <a:pt x="7686" y="177058"/>
                  </a:lnTo>
                  <a:lnTo>
                    <a:pt x="7713" y="176352"/>
                  </a:lnTo>
                  <a:lnTo>
                    <a:pt x="7734" y="175630"/>
                  </a:lnTo>
                  <a:lnTo>
                    <a:pt x="7776" y="174739"/>
                  </a:lnTo>
                  <a:lnTo>
                    <a:pt x="7808" y="173817"/>
                  </a:lnTo>
                  <a:lnTo>
                    <a:pt x="7840" y="172895"/>
                  </a:lnTo>
                  <a:lnTo>
                    <a:pt x="7867" y="171958"/>
                  </a:lnTo>
                  <a:lnTo>
                    <a:pt x="7888" y="171021"/>
                  </a:lnTo>
                  <a:lnTo>
                    <a:pt x="7904" y="170068"/>
                  </a:lnTo>
                  <a:lnTo>
                    <a:pt x="7920" y="169100"/>
                  </a:lnTo>
                  <a:lnTo>
                    <a:pt x="7936" y="168132"/>
                  </a:lnTo>
                  <a:lnTo>
                    <a:pt x="7941" y="167149"/>
                  </a:lnTo>
                  <a:lnTo>
                    <a:pt x="7946" y="166166"/>
                  </a:lnTo>
                  <a:lnTo>
                    <a:pt x="7951" y="164153"/>
                  </a:lnTo>
                  <a:lnTo>
                    <a:pt x="7941" y="162110"/>
                  </a:lnTo>
                  <a:lnTo>
                    <a:pt x="7925" y="160036"/>
                  </a:lnTo>
                  <a:lnTo>
                    <a:pt x="7898" y="157916"/>
                  </a:lnTo>
                  <a:lnTo>
                    <a:pt x="7861" y="155781"/>
                  </a:lnTo>
                  <a:lnTo>
                    <a:pt x="7819" y="153615"/>
                  </a:lnTo>
                  <a:lnTo>
                    <a:pt x="7771" y="151418"/>
                  </a:lnTo>
                  <a:lnTo>
                    <a:pt x="7718" y="149190"/>
                  </a:lnTo>
                  <a:lnTo>
                    <a:pt x="7660" y="146932"/>
                  </a:lnTo>
                  <a:lnTo>
                    <a:pt x="7532" y="142354"/>
                  </a:lnTo>
                  <a:lnTo>
                    <a:pt x="7395" y="137668"/>
                  </a:lnTo>
                  <a:lnTo>
                    <a:pt x="7251" y="132859"/>
                  </a:lnTo>
                  <a:lnTo>
                    <a:pt x="7103" y="127958"/>
                  </a:lnTo>
                  <a:lnTo>
                    <a:pt x="6938" y="122966"/>
                  </a:lnTo>
                  <a:lnTo>
                    <a:pt x="6769" y="117880"/>
                  </a:lnTo>
                  <a:lnTo>
                    <a:pt x="6583" y="112703"/>
                  </a:lnTo>
                  <a:lnTo>
                    <a:pt x="6381" y="107464"/>
                  </a:lnTo>
                  <a:lnTo>
                    <a:pt x="6169" y="102149"/>
                  </a:lnTo>
                  <a:lnTo>
                    <a:pt x="5952" y="96849"/>
                  </a:lnTo>
                  <a:lnTo>
                    <a:pt x="5724" y="91625"/>
                  </a:lnTo>
                  <a:lnTo>
                    <a:pt x="5490" y="86479"/>
                  </a:lnTo>
                  <a:lnTo>
                    <a:pt x="5252" y="81424"/>
                  </a:lnTo>
                  <a:lnTo>
                    <a:pt x="5013" y="76447"/>
                  </a:lnTo>
                  <a:lnTo>
                    <a:pt x="4764" y="71577"/>
                  </a:lnTo>
                  <a:lnTo>
                    <a:pt x="4520" y="66814"/>
                  </a:lnTo>
                  <a:lnTo>
                    <a:pt x="4270" y="62175"/>
                  </a:lnTo>
                  <a:lnTo>
                    <a:pt x="4021" y="57627"/>
                  </a:lnTo>
                  <a:lnTo>
                    <a:pt x="3777" y="53218"/>
                  </a:lnTo>
                  <a:lnTo>
                    <a:pt x="3528" y="48947"/>
                  </a:lnTo>
                  <a:lnTo>
                    <a:pt x="3289" y="44799"/>
                  </a:lnTo>
                  <a:lnTo>
                    <a:pt x="3050" y="40789"/>
                  </a:lnTo>
                  <a:lnTo>
                    <a:pt x="2817" y="36933"/>
                  </a:lnTo>
                  <a:lnTo>
                    <a:pt x="2371" y="29682"/>
                  </a:lnTo>
                  <a:lnTo>
                    <a:pt x="2164" y="26333"/>
                  </a:lnTo>
                  <a:lnTo>
                    <a:pt x="1958" y="23137"/>
                  </a:lnTo>
                  <a:lnTo>
                    <a:pt x="1761" y="20126"/>
                  </a:lnTo>
                  <a:lnTo>
                    <a:pt x="1576" y="17300"/>
                  </a:lnTo>
                  <a:lnTo>
                    <a:pt x="1395" y="14657"/>
                  </a:lnTo>
                  <a:lnTo>
                    <a:pt x="1226" y="12230"/>
                  </a:lnTo>
                  <a:lnTo>
                    <a:pt x="1061" y="9987"/>
                  </a:lnTo>
                  <a:lnTo>
                    <a:pt x="907" y="7959"/>
                  </a:lnTo>
                  <a:lnTo>
                    <a:pt x="769" y="6146"/>
                  </a:lnTo>
                  <a:lnTo>
                    <a:pt x="637" y="4548"/>
                  </a:lnTo>
                  <a:lnTo>
                    <a:pt x="515" y="3196"/>
                  </a:lnTo>
                  <a:lnTo>
                    <a:pt x="409" y="2060"/>
                  </a:lnTo>
                  <a:lnTo>
                    <a:pt x="356" y="1583"/>
                  </a:lnTo>
                  <a:lnTo>
                    <a:pt x="313" y="1168"/>
                  </a:lnTo>
                  <a:lnTo>
                    <a:pt x="266" y="815"/>
                  </a:lnTo>
                  <a:lnTo>
                    <a:pt x="228" y="523"/>
                  </a:lnTo>
                  <a:lnTo>
                    <a:pt x="191" y="308"/>
                  </a:lnTo>
                  <a:lnTo>
                    <a:pt x="154" y="139"/>
                  </a:lnTo>
                  <a:lnTo>
                    <a:pt x="128" y="47"/>
                  </a:lnTo>
                  <a:lnTo>
                    <a:pt x="112" y="16"/>
                  </a:lnTo>
                  <a:lnTo>
                    <a:pt x="101" y="1"/>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1;p34"/>
            <p:cNvSpPr/>
            <p:nvPr/>
          </p:nvSpPr>
          <p:spPr>
            <a:xfrm>
              <a:off x="-146350" y="-13635750"/>
              <a:ext cx="198800" cy="5079000"/>
            </a:xfrm>
            <a:custGeom>
              <a:avLst/>
              <a:gdLst/>
              <a:ahLst/>
              <a:cxnLst/>
              <a:rect l="l" t="t" r="r" b="b"/>
              <a:pathLst>
                <a:path w="7952" h="203160" fill="none" extrusionOk="0">
                  <a:moveTo>
                    <a:pt x="3278" y="203160"/>
                  </a:moveTo>
                  <a:lnTo>
                    <a:pt x="3278" y="203160"/>
                  </a:lnTo>
                  <a:lnTo>
                    <a:pt x="3310" y="203145"/>
                  </a:lnTo>
                  <a:lnTo>
                    <a:pt x="3358" y="203083"/>
                  </a:lnTo>
                  <a:lnTo>
                    <a:pt x="3416" y="202976"/>
                  </a:lnTo>
                  <a:lnTo>
                    <a:pt x="3485" y="202837"/>
                  </a:lnTo>
                  <a:lnTo>
                    <a:pt x="3565" y="202653"/>
                  </a:lnTo>
                  <a:lnTo>
                    <a:pt x="3650" y="202438"/>
                  </a:lnTo>
                  <a:lnTo>
                    <a:pt x="3750" y="202177"/>
                  </a:lnTo>
                  <a:lnTo>
                    <a:pt x="3862" y="201885"/>
                  </a:lnTo>
                  <a:lnTo>
                    <a:pt x="3862" y="201885"/>
                  </a:lnTo>
                  <a:lnTo>
                    <a:pt x="4026" y="201439"/>
                  </a:lnTo>
                  <a:lnTo>
                    <a:pt x="4191" y="200963"/>
                  </a:lnTo>
                  <a:lnTo>
                    <a:pt x="4345" y="200487"/>
                  </a:lnTo>
                  <a:lnTo>
                    <a:pt x="4493" y="199995"/>
                  </a:lnTo>
                  <a:lnTo>
                    <a:pt x="5252" y="197153"/>
                  </a:lnTo>
                  <a:lnTo>
                    <a:pt x="5252" y="197153"/>
                  </a:lnTo>
                  <a:lnTo>
                    <a:pt x="5384" y="196538"/>
                  </a:lnTo>
                  <a:lnTo>
                    <a:pt x="5511" y="195924"/>
                  </a:lnTo>
                  <a:lnTo>
                    <a:pt x="5633" y="195294"/>
                  </a:lnTo>
                  <a:lnTo>
                    <a:pt x="5750" y="194680"/>
                  </a:lnTo>
                  <a:lnTo>
                    <a:pt x="5867" y="194034"/>
                  </a:lnTo>
                  <a:lnTo>
                    <a:pt x="5984" y="193404"/>
                  </a:lnTo>
                  <a:lnTo>
                    <a:pt x="6095" y="192759"/>
                  </a:lnTo>
                  <a:lnTo>
                    <a:pt x="6201" y="192114"/>
                  </a:lnTo>
                  <a:lnTo>
                    <a:pt x="6302" y="191469"/>
                  </a:lnTo>
                  <a:lnTo>
                    <a:pt x="6403" y="190823"/>
                  </a:lnTo>
                  <a:lnTo>
                    <a:pt x="6498" y="190163"/>
                  </a:lnTo>
                  <a:lnTo>
                    <a:pt x="6594" y="189502"/>
                  </a:lnTo>
                  <a:lnTo>
                    <a:pt x="6684" y="188842"/>
                  </a:lnTo>
                  <a:lnTo>
                    <a:pt x="6769" y="188166"/>
                  </a:lnTo>
                  <a:lnTo>
                    <a:pt x="6853" y="187490"/>
                  </a:lnTo>
                  <a:lnTo>
                    <a:pt x="6933" y="186814"/>
                  </a:lnTo>
                  <a:lnTo>
                    <a:pt x="7007" y="186138"/>
                  </a:lnTo>
                  <a:lnTo>
                    <a:pt x="7082" y="185462"/>
                  </a:lnTo>
                  <a:lnTo>
                    <a:pt x="7151" y="184770"/>
                  </a:lnTo>
                  <a:lnTo>
                    <a:pt x="7219" y="184079"/>
                  </a:lnTo>
                  <a:lnTo>
                    <a:pt x="7283" y="183388"/>
                  </a:lnTo>
                  <a:lnTo>
                    <a:pt x="7341" y="182697"/>
                  </a:lnTo>
                  <a:lnTo>
                    <a:pt x="7395" y="182005"/>
                  </a:lnTo>
                  <a:lnTo>
                    <a:pt x="7448" y="181298"/>
                  </a:lnTo>
                  <a:lnTo>
                    <a:pt x="7495" y="180607"/>
                  </a:lnTo>
                  <a:lnTo>
                    <a:pt x="7543" y="179900"/>
                  </a:lnTo>
                  <a:lnTo>
                    <a:pt x="7585" y="179194"/>
                  </a:lnTo>
                  <a:lnTo>
                    <a:pt x="7623" y="178487"/>
                  </a:lnTo>
                  <a:lnTo>
                    <a:pt x="7654" y="177780"/>
                  </a:lnTo>
                  <a:lnTo>
                    <a:pt x="7686" y="177058"/>
                  </a:lnTo>
                  <a:lnTo>
                    <a:pt x="7713" y="176352"/>
                  </a:lnTo>
                  <a:lnTo>
                    <a:pt x="7734" y="175630"/>
                  </a:lnTo>
                  <a:lnTo>
                    <a:pt x="7734" y="175630"/>
                  </a:lnTo>
                  <a:lnTo>
                    <a:pt x="7776" y="174739"/>
                  </a:lnTo>
                  <a:lnTo>
                    <a:pt x="7808" y="173817"/>
                  </a:lnTo>
                  <a:lnTo>
                    <a:pt x="7840" y="172895"/>
                  </a:lnTo>
                  <a:lnTo>
                    <a:pt x="7867" y="171958"/>
                  </a:lnTo>
                  <a:lnTo>
                    <a:pt x="7888" y="171021"/>
                  </a:lnTo>
                  <a:lnTo>
                    <a:pt x="7904" y="170068"/>
                  </a:lnTo>
                  <a:lnTo>
                    <a:pt x="7920" y="169100"/>
                  </a:lnTo>
                  <a:lnTo>
                    <a:pt x="7936" y="168132"/>
                  </a:lnTo>
                  <a:lnTo>
                    <a:pt x="7941" y="167149"/>
                  </a:lnTo>
                  <a:lnTo>
                    <a:pt x="7946" y="166166"/>
                  </a:lnTo>
                  <a:lnTo>
                    <a:pt x="7951" y="164153"/>
                  </a:lnTo>
                  <a:lnTo>
                    <a:pt x="7941" y="162110"/>
                  </a:lnTo>
                  <a:lnTo>
                    <a:pt x="7925" y="160036"/>
                  </a:lnTo>
                  <a:lnTo>
                    <a:pt x="7898" y="157916"/>
                  </a:lnTo>
                  <a:lnTo>
                    <a:pt x="7861" y="155781"/>
                  </a:lnTo>
                  <a:lnTo>
                    <a:pt x="7819" y="153615"/>
                  </a:lnTo>
                  <a:lnTo>
                    <a:pt x="7771" y="151418"/>
                  </a:lnTo>
                  <a:lnTo>
                    <a:pt x="7718" y="149190"/>
                  </a:lnTo>
                  <a:lnTo>
                    <a:pt x="7660" y="146932"/>
                  </a:lnTo>
                  <a:lnTo>
                    <a:pt x="7532" y="142354"/>
                  </a:lnTo>
                  <a:lnTo>
                    <a:pt x="7532" y="142354"/>
                  </a:lnTo>
                  <a:lnTo>
                    <a:pt x="7395" y="137668"/>
                  </a:lnTo>
                  <a:lnTo>
                    <a:pt x="7251" y="132859"/>
                  </a:lnTo>
                  <a:lnTo>
                    <a:pt x="7103" y="127958"/>
                  </a:lnTo>
                  <a:lnTo>
                    <a:pt x="6938" y="122966"/>
                  </a:lnTo>
                  <a:lnTo>
                    <a:pt x="6769" y="117880"/>
                  </a:lnTo>
                  <a:lnTo>
                    <a:pt x="6583" y="112703"/>
                  </a:lnTo>
                  <a:lnTo>
                    <a:pt x="6381" y="107464"/>
                  </a:lnTo>
                  <a:lnTo>
                    <a:pt x="6169" y="102149"/>
                  </a:lnTo>
                  <a:lnTo>
                    <a:pt x="6169" y="102149"/>
                  </a:lnTo>
                  <a:lnTo>
                    <a:pt x="5952" y="96849"/>
                  </a:lnTo>
                  <a:lnTo>
                    <a:pt x="5724" y="91625"/>
                  </a:lnTo>
                  <a:lnTo>
                    <a:pt x="5490" y="86479"/>
                  </a:lnTo>
                  <a:lnTo>
                    <a:pt x="5252" y="81424"/>
                  </a:lnTo>
                  <a:lnTo>
                    <a:pt x="5013" y="76447"/>
                  </a:lnTo>
                  <a:lnTo>
                    <a:pt x="4764" y="71577"/>
                  </a:lnTo>
                  <a:lnTo>
                    <a:pt x="4520" y="66814"/>
                  </a:lnTo>
                  <a:lnTo>
                    <a:pt x="4270" y="62175"/>
                  </a:lnTo>
                  <a:lnTo>
                    <a:pt x="4021" y="57627"/>
                  </a:lnTo>
                  <a:lnTo>
                    <a:pt x="3777" y="53218"/>
                  </a:lnTo>
                  <a:lnTo>
                    <a:pt x="3528" y="48947"/>
                  </a:lnTo>
                  <a:lnTo>
                    <a:pt x="3289" y="44799"/>
                  </a:lnTo>
                  <a:lnTo>
                    <a:pt x="3050" y="40789"/>
                  </a:lnTo>
                  <a:lnTo>
                    <a:pt x="2817" y="36933"/>
                  </a:lnTo>
                  <a:lnTo>
                    <a:pt x="2371" y="29682"/>
                  </a:lnTo>
                  <a:lnTo>
                    <a:pt x="2371" y="29682"/>
                  </a:lnTo>
                  <a:lnTo>
                    <a:pt x="2164" y="26333"/>
                  </a:lnTo>
                  <a:lnTo>
                    <a:pt x="1958" y="23137"/>
                  </a:lnTo>
                  <a:lnTo>
                    <a:pt x="1761" y="20126"/>
                  </a:lnTo>
                  <a:lnTo>
                    <a:pt x="1576" y="17300"/>
                  </a:lnTo>
                  <a:lnTo>
                    <a:pt x="1395" y="14657"/>
                  </a:lnTo>
                  <a:lnTo>
                    <a:pt x="1226" y="12230"/>
                  </a:lnTo>
                  <a:lnTo>
                    <a:pt x="1061" y="9987"/>
                  </a:lnTo>
                  <a:lnTo>
                    <a:pt x="907" y="7959"/>
                  </a:lnTo>
                  <a:lnTo>
                    <a:pt x="769" y="6146"/>
                  </a:lnTo>
                  <a:lnTo>
                    <a:pt x="637" y="4548"/>
                  </a:lnTo>
                  <a:lnTo>
                    <a:pt x="515" y="3196"/>
                  </a:lnTo>
                  <a:lnTo>
                    <a:pt x="409" y="2060"/>
                  </a:lnTo>
                  <a:lnTo>
                    <a:pt x="356" y="1583"/>
                  </a:lnTo>
                  <a:lnTo>
                    <a:pt x="313" y="1168"/>
                  </a:lnTo>
                  <a:lnTo>
                    <a:pt x="266" y="815"/>
                  </a:lnTo>
                  <a:lnTo>
                    <a:pt x="228" y="523"/>
                  </a:lnTo>
                  <a:lnTo>
                    <a:pt x="191" y="308"/>
                  </a:lnTo>
                  <a:lnTo>
                    <a:pt x="154" y="139"/>
                  </a:lnTo>
                  <a:lnTo>
                    <a:pt x="128" y="47"/>
                  </a:lnTo>
                  <a:lnTo>
                    <a:pt x="112" y="16"/>
                  </a:lnTo>
                  <a:lnTo>
                    <a:pt x="101" y="1"/>
                  </a:lnTo>
                  <a:lnTo>
                    <a:pt x="101" y="1"/>
                  </a:lnTo>
                  <a:lnTo>
                    <a:pt x="96" y="1"/>
                  </a:lnTo>
                  <a:lnTo>
                    <a:pt x="96" y="1"/>
                  </a:lnTo>
                  <a:lnTo>
                    <a:pt x="85" y="16"/>
                  </a:lnTo>
                  <a:lnTo>
                    <a:pt x="69" y="47"/>
                  </a:lnTo>
                  <a:lnTo>
                    <a:pt x="59" y="93"/>
                  </a:lnTo>
                  <a:lnTo>
                    <a:pt x="53" y="170"/>
                  </a:lnTo>
                  <a:lnTo>
                    <a:pt x="32" y="339"/>
                  </a:lnTo>
                  <a:lnTo>
                    <a:pt x="22" y="585"/>
                  </a:lnTo>
                  <a:lnTo>
                    <a:pt x="11" y="877"/>
                  </a:lnTo>
                  <a:lnTo>
                    <a:pt x="6" y="1245"/>
                  </a:lnTo>
                  <a:lnTo>
                    <a:pt x="0" y="1660"/>
                  </a:lnTo>
                  <a:lnTo>
                    <a:pt x="0" y="2152"/>
                  </a:lnTo>
                  <a:lnTo>
                    <a:pt x="11" y="3304"/>
                  </a:lnTo>
                  <a:lnTo>
                    <a:pt x="37" y="4687"/>
                  </a:lnTo>
                  <a:lnTo>
                    <a:pt x="75" y="6300"/>
                  </a:lnTo>
                  <a:lnTo>
                    <a:pt x="122" y="8143"/>
                  </a:lnTo>
                  <a:lnTo>
                    <a:pt x="186" y="10202"/>
                  </a:lnTo>
                  <a:lnTo>
                    <a:pt x="260" y="12460"/>
                  </a:lnTo>
                  <a:lnTo>
                    <a:pt x="350" y="14934"/>
                  </a:lnTo>
                  <a:lnTo>
                    <a:pt x="451" y="17607"/>
                  </a:lnTo>
                  <a:lnTo>
                    <a:pt x="563" y="20464"/>
                  </a:lnTo>
                  <a:lnTo>
                    <a:pt x="685" y="23521"/>
                  </a:lnTo>
                  <a:lnTo>
                    <a:pt x="823" y="26763"/>
                  </a:lnTo>
                  <a:lnTo>
                    <a:pt x="971" y="30174"/>
                  </a:lnTo>
                  <a:lnTo>
                    <a:pt x="971" y="30174"/>
                  </a:lnTo>
                  <a:lnTo>
                    <a:pt x="1295" y="37486"/>
                  </a:lnTo>
                  <a:lnTo>
                    <a:pt x="1650" y="45398"/>
                  </a:lnTo>
                  <a:lnTo>
                    <a:pt x="2451" y="62835"/>
                  </a:lnTo>
                  <a:lnTo>
                    <a:pt x="2875" y="72268"/>
                  </a:lnTo>
                  <a:lnTo>
                    <a:pt x="3310" y="82100"/>
                  </a:lnTo>
                  <a:lnTo>
                    <a:pt x="3528" y="87155"/>
                  </a:lnTo>
                  <a:lnTo>
                    <a:pt x="3745" y="92286"/>
                  </a:lnTo>
                  <a:lnTo>
                    <a:pt x="3968" y="97494"/>
                  </a:lnTo>
                  <a:lnTo>
                    <a:pt x="4180" y="102779"/>
                  </a:lnTo>
                  <a:lnTo>
                    <a:pt x="4180" y="102779"/>
                  </a:lnTo>
                  <a:lnTo>
                    <a:pt x="4398" y="108048"/>
                  </a:lnTo>
                  <a:lnTo>
                    <a:pt x="4599" y="113272"/>
                  </a:lnTo>
                  <a:lnTo>
                    <a:pt x="4795" y="118418"/>
                  </a:lnTo>
                  <a:lnTo>
                    <a:pt x="4986" y="123488"/>
                  </a:lnTo>
                  <a:lnTo>
                    <a:pt x="5347" y="133335"/>
                  </a:lnTo>
                  <a:lnTo>
                    <a:pt x="5522" y="138113"/>
                  </a:lnTo>
                  <a:lnTo>
                    <a:pt x="5702" y="142784"/>
                  </a:lnTo>
                  <a:lnTo>
                    <a:pt x="5702" y="142784"/>
                  </a:lnTo>
                  <a:lnTo>
                    <a:pt x="5872" y="147331"/>
                  </a:lnTo>
                  <a:lnTo>
                    <a:pt x="5957" y="149559"/>
                  </a:lnTo>
                  <a:lnTo>
                    <a:pt x="6031" y="151756"/>
                  </a:lnTo>
                  <a:lnTo>
                    <a:pt x="6106" y="153922"/>
                  </a:lnTo>
                  <a:lnTo>
                    <a:pt x="6169" y="156042"/>
                  </a:lnTo>
                  <a:lnTo>
                    <a:pt x="6228" y="158131"/>
                  </a:lnTo>
                  <a:lnTo>
                    <a:pt x="6281" y="160174"/>
                  </a:lnTo>
                  <a:lnTo>
                    <a:pt x="6323" y="162202"/>
                  </a:lnTo>
                  <a:lnTo>
                    <a:pt x="6360" y="164169"/>
                  </a:lnTo>
                  <a:lnTo>
                    <a:pt x="6381" y="166105"/>
                  </a:lnTo>
                  <a:lnTo>
                    <a:pt x="6397" y="168010"/>
                  </a:lnTo>
                  <a:lnTo>
                    <a:pt x="6397" y="169868"/>
                  </a:lnTo>
                  <a:lnTo>
                    <a:pt x="6387" y="171681"/>
                  </a:lnTo>
                  <a:lnTo>
                    <a:pt x="6381" y="172572"/>
                  </a:lnTo>
                  <a:lnTo>
                    <a:pt x="6365" y="173463"/>
                  </a:lnTo>
                  <a:lnTo>
                    <a:pt x="6350" y="174339"/>
                  </a:lnTo>
                  <a:lnTo>
                    <a:pt x="6334" y="175199"/>
                  </a:lnTo>
                  <a:lnTo>
                    <a:pt x="6334" y="175199"/>
                  </a:lnTo>
                  <a:lnTo>
                    <a:pt x="6307" y="176536"/>
                  </a:lnTo>
                  <a:lnTo>
                    <a:pt x="6270" y="177888"/>
                  </a:lnTo>
                  <a:lnTo>
                    <a:pt x="6222" y="179224"/>
                  </a:lnTo>
                  <a:lnTo>
                    <a:pt x="6164" y="180561"/>
                  </a:lnTo>
                  <a:lnTo>
                    <a:pt x="6090" y="181882"/>
                  </a:lnTo>
                  <a:lnTo>
                    <a:pt x="6010" y="183203"/>
                  </a:lnTo>
                  <a:lnTo>
                    <a:pt x="5915" y="184525"/>
                  </a:lnTo>
                  <a:lnTo>
                    <a:pt x="5814" y="185831"/>
                  </a:lnTo>
                  <a:lnTo>
                    <a:pt x="5697" y="187136"/>
                  </a:lnTo>
                  <a:lnTo>
                    <a:pt x="5570" y="188427"/>
                  </a:lnTo>
                  <a:lnTo>
                    <a:pt x="5432" y="189702"/>
                  </a:lnTo>
                  <a:lnTo>
                    <a:pt x="5283" y="190977"/>
                  </a:lnTo>
                  <a:lnTo>
                    <a:pt x="5124" y="192237"/>
                  </a:lnTo>
                  <a:lnTo>
                    <a:pt x="4949" y="193497"/>
                  </a:lnTo>
                  <a:lnTo>
                    <a:pt x="4769" y="194741"/>
                  </a:lnTo>
                  <a:lnTo>
                    <a:pt x="4578" y="195970"/>
                  </a:lnTo>
                  <a:lnTo>
                    <a:pt x="4578" y="195970"/>
                  </a:lnTo>
                  <a:lnTo>
                    <a:pt x="4281" y="197522"/>
                  </a:lnTo>
                  <a:lnTo>
                    <a:pt x="4016" y="198950"/>
                  </a:lnTo>
                  <a:lnTo>
                    <a:pt x="4016" y="198950"/>
                  </a:lnTo>
                  <a:lnTo>
                    <a:pt x="3952" y="199288"/>
                  </a:lnTo>
                  <a:lnTo>
                    <a:pt x="3888" y="199596"/>
                  </a:lnTo>
                  <a:lnTo>
                    <a:pt x="3766" y="200164"/>
                  </a:lnTo>
                  <a:lnTo>
                    <a:pt x="3655" y="200686"/>
                  </a:lnTo>
                  <a:lnTo>
                    <a:pt x="3602" y="200917"/>
                  </a:lnTo>
                  <a:lnTo>
                    <a:pt x="3560" y="201163"/>
                  </a:lnTo>
                  <a:lnTo>
                    <a:pt x="3560" y="201163"/>
                  </a:lnTo>
                  <a:lnTo>
                    <a:pt x="3469" y="201578"/>
                  </a:lnTo>
                  <a:lnTo>
                    <a:pt x="3400" y="201946"/>
                  </a:lnTo>
                  <a:lnTo>
                    <a:pt x="3342" y="202253"/>
                  </a:lnTo>
                  <a:lnTo>
                    <a:pt x="3294" y="202530"/>
                  </a:lnTo>
                  <a:lnTo>
                    <a:pt x="3262" y="202760"/>
                  </a:lnTo>
                  <a:lnTo>
                    <a:pt x="3247" y="202929"/>
                  </a:lnTo>
                  <a:lnTo>
                    <a:pt x="3247" y="203068"/>
                  </a:lnTo>
                  <a:lnTo>
                    <a:pt x="3247" y="203098"/>
                  </a:lnTo>
                  <a:lnTo>
                    <a:pt x="3257" y="203129"/>
                  </a:lnTo>
                  <a:lnTo>
                    <a:pt x="3257" y="203129"/>
                  </a:lnTo>
                  <a:lnTo>
                    <a:pt x="3262" y="203160"/>
                  </a:lnTo>
                  <a:lnTo>
                    <a:pt x="3278" y="2031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2;p34"/>
            <p:cNvSpPr/>
            <p:nvPr/>
          </p:nvSpPr>
          <p:spPr>
            <a:xfrm>
              <a:off x="-292225" y="-14224150"/>
              <a:ext cx="209950" cy="5990800"/>
            </a:xfrm>
            <a:custGeom>
              <a:avLst/>
              <a:gdLst/>
              <a:ahLst/>
              <a:cxnLst/>
              <a:rect l="l" t="t" r="r" b="b"/>
              <a:pathLst>
                <a:path w="8398" h="239632" extrusionOk="0">
                  <a:moveTo>
                    <a:pt x="6" y="1"/>
                  </a:moveTo>
                  <a:lnTo>
                    <a:pt x="1" y="308"/>
                  </a:lnTo>
                  <a:lnTo>
                    <a:pt x="6" y="615"/>
                  </a:lnTo>
                  <a:lnTo>
                    <a:pt x="59" y="1430"/>
                  </a:lnTo>
                  <a:lnTo>
                    <a:pt x="128" y="2474"/>
                  </a:lnTo>
                  <a:lnTo>
                    <a:pt x="335" y="5485"/>
                  </a:lnTo>
                  <a:lnTo>
                    <a:pt x="621" y="9480"/>
                  </a:lnTo>
                  <a:lnTo>
                    <a:pt x="971" y="14565"/>
                  </a:lnTo>
                  <a:lnTo>
                    <a:pt x="1162" y="17469"/>
                  </a:lnTo>
                  <a:lnTo>
                    <a:pt x="1369" y="20618"/>
                  </a:lnTo>
                  <a:lnTo>
                    <a:pt x="1587" y="23982"/>
                  </a:lnTo>
                  <a:lnTo>
                    <a:pt x="1815" y="27577"/>
                  </a:lnTo>
                  <a:lnTo>
                    <a:pt x="2048" y="31387"/>
                  </a:lnTo>
                  <a:lnTo>
                    <a:pt x="2292" y="35397"/>
                  </a:lnTo>
                  <a:lnTo>
                    <a:pt x="2536" y="39622"/>
                  </a:lnTo>
                  <a:lnTo>
                    <a:pt x="2780" y="44031"/>
                  </a:lnTo>
                  <a:lnTo>
                    <a:pt x="3029" y="48624"/>
                  </a:lnTo>
                  <a:lnTo>
                    <a:pt x="3273" y="53387"/>
                  </a:lnTo>
                  <a:lnTo>
                    <a:pt x="3517" y="58334"/>
                  </a:lnTo>
                  <a:lnTo>
                    <a:pt x="3767" y="63434"/>
                  </a:lnTo>
                  <a:lnTo>
                    <a:pt x="4005" y="68704"/>
                  </a:lnTo>
                  <a:lnTo>
                    <a:pt x="4244" y="74096"/>
                  </a:lnTo>
                  <a:lnTo>
                    <a:pt x="4483" y="79642"/>
                  </a:lnTo>
                  <a:lnTo>
                    <a:pt x="4716" y="85326"/>
                  </a:lnTo>
                  <a:lnTo>
                    <a:pt x="4939" y="91134"/>
                  </a:lnTo>
                  <a:lnTo>
                    <a:pt x="5162" y="97048"/>
                  </a:lnTo>
                  <a:lnTo>
                    <a:pt x="5379" y="103071"/>
                  </a:lnTo>
                  <a:lnTo>
                    <a:pt x="5586" y="109200"/>
                  </a:lnTo>
                  <a:lnTo>
                    <a:pt x="5788" y="115422"/>
                  </a:lnTo>
                  <a:lnTo>
                    <a:pt x="5984" y="121737"/>
                  </a:lnTo>
                  <a:lnTo>
                    <a:pt x="6175" y="128051"/>
                  </a:lnTo>
                  <a:lnTo>
                    <a:pt x="6355" y="134288"/>
                  </a:lnTo>
                  <a:lnTo>
                    <a:pt x="6525" y="140433"/>
                  </a:lnTo>
                  <a:lnTo>
                    <a:pt x="6695" y="146471"/>
                  </a:lnTo>
                  <a:lnTo>
                    <a:pt x="7008" y="158223"/>
                  </a:lnTo>
                  <a:lnTo>
                    <a:pt x="7305" y="169500"/>
                  </a:lnTo>
                  <a:lnTo>
                    <a:pt x="7580" y="180208"/>
                  </a:lnTo>
                  <a:lnTo>
                    <a:pt x="7846" y="190347"/>
                  </a:lnTo>
                  <a:lnTo>
                    <a:pt x="7915" y="192606"/>
                  </a:lnTo>
                  <a:lnTo>
                    <a:pt x="7973" y="194879"/>
                  </a:lnTo>
                  <a:lnTo>
                    <a:pt x="8015" y="197153"/>
                  </a:lnTo>
                  <a:lnTo>
                    <a:pt x="8047" y="199411"/>
                  </a:lnTo>
                  <a:lnTo>
                    <a:pt x="8068" y="201685"/>
                  </a:lnTo>
                  <a:lnTo>
                    <a:pt x="8079" y="203959"/>
                  </a:lnTo>
                  <a:lnTo>
                    <a:pt x="8079" y="206233"/>
                  </a:lnTo>
                  <a:lnTo>
                    <a:pt x="8063" y="208506"/>
                  </a:lnTo>
                  <a:lnTo>
                    <a:pt x="8053" y="209428"/>
                  </a:lnTo>
                  <a:lnTo>
                    <a:pt x="8031" y="210365"/>
                  </a:lnTo>
                  <a:lnTo>
                    <a:pt x="8010" y="211287"/>
                  </a:lnTo>
                  <a:lnTo>
                    <a:pt x="7978" y="212224"/>
                  </a:lnTo>
                  <a:lnTo>
                    <a:pt x="7941" y="213146"/>
                  </a:lnTo>
                  <a:lnTo>
                    <a:pt x="7899" y="214068"/>
                  </a:lnTo>
                  <a:lnTo>
                    <a:pt x="7851" y="214989"/>
                  </a:lnTo>
                  <a:lnTo>
                    <a:pt x="7798" y="215911"/>
                  </a:lnTo>
                  <a:lnTo>
                    <a:pt x="7740" y="216833"/>
                  </a:lnTo>
                  <a:lnTo>
                    <a:pt x="7676" y="217739"/>
                  </a:lnTo>
                  <a:lnTo>
                    <a:pt x="7602" y="218646"/>
                  </a:lnTo>
                  <a:lnTo>
                    <a:pt x="7527" y="219552"/>
                  </a:lnTo>
                  <a:lnTo>
                    <a:pt x="7443" y="220459"/>
                  </a:lnTo>
                  <a:lnTo>
                    <a:pt x="7352" y="221350"/>
                  </a:lnTo>
                  <a:lnTo>
                    <a:pt x="7262" y="222241"/>
                  </a:lnTo>
                  <a:lnTo>
                    <a:pt x="7161" y="223132"/>
                  </a:lnTo>
                  <a:lnTo>
                    <a:pt x="7082" y="223792"/>
                  </a:lnTo>
                  <a:lnTo>
                    <a:pt x="6997" y="224453"/>
                  </a:lnTo>
                  <a:lnTo>
                    <a:pt x="6907" y="225114"/>
                  </a:lnTo>
                  <a:lnTo>
                    <a:pt x="6811" y="225759"/>
                  </a:lnTo>
                  <a:lnTo>
                    <a:pt x="6711" y="226404"/>
                  </a:lnTo>
                  <a:lnTo>
                    <a:pt x="6610" y="227034"/>
                  </a:lnTo>
                  <a:lnTo>
                    <a:pt x="6504" y="227664"/>
                  </a:lnTo>
                  <a:lnTo>
                    <a:pt x="6392" y="228294"/>
                  </a:lnTo>
                  <a:lnTo>
                    <a:pt x="6276" y="228908"/>
                  </a:lnTo>
                  <a:lnTo>
                    <a:pt x="6154" y="229523"/>
                  </a:lnTo>
                  <a:lnTo>
                    <a:pt x="6032" y="230122"/>
                  </a:lnTo>
                  <a:lnTo>
                    <a:pt x="5899" y="230721"/>
                  </a:lnTo>
                  <a:lnTo>
                    <a:pt x="5766" y="231305"/>
                  </a:lnTo>
                  <a:lnTo>
                    <a:pt x="5634" y="231889"/>
                  </a:lnTo>
                  <a:lnTo>
                    <a:pt x="5491" y="232457"/>
                  </a:lnTo>
                  <a:lnTo>
                    <a:pt x="5347" y="233025"/>
                  </a:lnTo>
                  <a:lnTo>
                    <a:pt x="5215" y="233502"/>
                  </a:lnTo>
                  <a:lnTo>
                    <a:pt x="5082" y="233963"/>
                  </a:lnTo>
                  <a:lnTo>
                    <a:pt x="4944" y="234423"/>
                  </a:lnTo>
                  <a:lnTo>
                    <a:pt x="4806" y="234869"/>
                  </a:lnTo>
                  <a:lnTo>
                    <a:pt x="4663" y="235314"/>
                  </a:lnTo>
                  <a:lnTo>
                    <a:pt x="4520" y="235745"/>
                  </a:lnTo>
                  <a:lnTo>
                    <a:pt x="4371" y="236175"/>
                  </a:lnTo>
                  <a:lnTo>
                    <a:pt x="4223" y="236590"/>
                  </a:lnTo>
                  <a:lnTo>
                    <a:pt x="4069" y="237004"/>
                  </a:lnTo>
                  <a:lnTo>
                    <a:pt x="3915" y="237404"/>
                  </a:lnTo>
                  <a:lnTo>
                    <a:pt x="3756" y="237788"/>
                  </a:lnTo>
                  <a:lnTo>
                    <a:pt x="3597" y="238172"/>
                  </a:lnTo>
                  <a:lnTo>
                    <a:pt x="3433" y="238556"/>
                  </a:lnTo>
                  <a:lnTo>
                    <a:pt x="3268" y="238925"/>
                  </a:lnTo>
                  <a:lnTo>
                    <a:pt x="3098" y="239278"/>
                  </a:lnTo>
                  <a:lnTo>
                    <a:pt x="2929" y="239631"/>
                  </a:lnTo>
                  <a:lnTo>
                    <a:pt x="2929" y="239631"/>
                  </a:lnTo>
                  <a:lnTo>
                    <a:pt x="3125" y="239340"/>
                  </a:lnTo>
                  <a:lnTo>
                    <a:pt x="3316" y="239017"/>
                  </a:lnTo>
                  <a:lnTo>
                    <a:pt x="3507" y="238679"/>
                  </a:lnTo>
                  <a:lnTo>
                    <a:pt x="3687" y="238310"/>
                  </a:lnTo>
                  <a:lnTo>
                    <a:pt x="3942" y="237773"/>
                  </a:lnTo>
                  <a:lnTo>
                    <a:pt x="4180" y="237204"/>
                  </a:lnTo>
                  <a:lnTo>
                    <a:pt x="4419" y="236620"/>
                  </a:lnTo>
                  <a:lnTo>
                    <a:pt x="4647" y="236006"/>
                  </a:lnTo>
                  <a:lnTo>
                    <a:pt x="4870" y="235376"/>
                  </a:lnTo>
                  <a:lnTo>
                    <a:pt x="5082" y="234715"/>
                  </a:lnTo>
                  <a:lnTo>
                    <a:pt x="5289" y="234039"/>
                  </a:lnTo>
                  <a:lnTo>
                    <a:pt x="5491" y="233333"/>
                  </a:lnTo>
                  <a:lnTo>
                    <a:pt x="5639" y="232764"/>
                  </a:lnTo>
                  <a:lnTo>
                    <a:pt x="5788" y="232196"/>
                  </a:lnTo>
                  <a:lnTo>
                    <a:pt x="5931" y="231612"/>
                  </a:lnTo>
                  <a:lnTo>
                    <a:pt x="6069" y="231028"/>
                  </a:lnTo>
                  <a:lnTo>
                    <a:pt x="6201" y="230429"/>
                  </a:lnTo>
                  <a:lnTo>
                    <a:pt x="6334" y="229815"/>
                  </a:lnTo>
                  <a:lnTo>
                    <a:pt x="6461" y="229200"/>
                  </a:lnTo>
                  <a:lnTo>
                    <a:pt x="6578" y="228586"/>
                  </a:lnTo>
                  <a:lnTo>
                    <a:pt x="6695" y="227956"/>
                  </a:lnTo>
                  <a:lnTo>
                    <a:pt x="6811" y="227310"/>
                  </a:lnTo>
                  <a:lnTo>
                    <a:pt x="6917" y="226681"/>
                  </a:lnTo>
                  <a:lnTo>
                    <a:pt x="7018" y="226020"/>
                  </a:lnTo>
                  <a:lnTo>
                    <a:pt x="7119" y="225375"/>
                  </a:lnTo>
                  <a:lnTo>
                    <a:pt x="7214" y="224714"/>
                  </a:lnTo>
                  <a:lnTo>
                    <a:pt x="7305" y="224038"/>
                  </a:lnTo>
                  <a:lnTo>
                    <a:pt x="7389" y="223378"/>
                  </a:lnTo>
                  <a:lnTo>
                    <a:pt x="7496" y="222471"/>
                  </a:lnTo>
                  <a:lnTo>
                    <a:pt x="7596" y="221580"/>
                  </a:lnTo>
                  <a:lnTo>
                    <a:pt x="7692" y="220674"/>
                  </a:lnTo>
                  <a:lnTo>
                    <a:pt x="7777" y="219752"/>
                  </a:lnTo>
                  <a:lnTo>
                    <a:pt x="7862" y="218845"/>
                  </a:lnTo>
                  <a:lnTo>
                    <a:pt x="7936" y="217924"/>
                  </a:lnTo>
                  <a:lnTo>
                    <a:pt x="8010" y="217002"/>
                  </a:lnTo>
                  <a:lnTo>
                    <a:pt x="8074" y="216080"/>
                  </a:lnTo>
                  <a:lnTo>
                    <a:pt x="8132" y="215143"/>
                  </a:lnTo>
                  <a:lnTo>
                    <a:pt x="8185" y="214221"/>
                  </a:lnTo>
                  <a:lnTo>
                    <a:pt x="8228" y="213284"/>
                  </a:lnTo>
                  <a:lnTo>
                    <a:pt x="8270" y="212347"/>
                  </a:lnTo>
                  <a:lnTo>
                    <a:pt x="8302" y="211394"/>
                  </a:lnTo>
                  <a:lnTo>
                    <a:pt x="8328" y="210457"/>
                  </a:lnTo>
                  <a:lnTo>
                    <a:pt x="8355" y="209505"/>
                  </a:lnTo>
                  <a:lnTo>
                    <a:pt x="8371" y="208568"/>
                  </a:lnTo>
                  <a:lnTo>
                    <a:pt x="8387" y="206279"/>
                  </a:lnTo>
                  <a:lnTo>
                    <a:pt x="8397" y="203990"/>
                  </a:lnTo>
                  <a:lnTo>
                    <a:pt x="8392" y="201716"/>
                  </a:lnTo>
                  <a:lnTo>
                    <a:pt x="8376" y="199427"/>
                  </a:lnTo>
                  <a:lnTo>
                    <a:pt x="8350" y="197138"/>
                  </a:lnTo>
                  <a:lnTo>
                    <a:pt x="8307" y="194864"/>
                  </a:lnTo>
                  <a:lnTo>
                    <a:pt x="8259" y="192590"/>
                  </a:lnTo>
                  <a:lnTo>
                    <a:pt x="8196" y="190301"/>
                  </a:lnTo>
                  <a:lnTo>
                    <a:pt x="7946" y="180177"/>
                  </a:lnTo>
                  <a:lnTo>
                    <a:pt x="7687" y="169454"/>
                  </a:lnTo>
                  <a:lnTo>
                    <a:pt x="7405" y="158162"/>
                  </a:lnTo>
                  <a:lnTo>
                    <a:pt x="7257" y="152324"/>
                  </a:lnTo>
                  <a:lnTo>
                    <a:pt x="7103" y="146394"/>
                  </a:lnTo>
                  <a:lnTo>
                    <a:pt x="6939" y="140341"/>
                  </a:lnTo>
                  <a:lnTo>
                    <a:pt x="6769" y="134196"/>
                  </a:lnTo>
                  <a:lnTo>
                    <a:pt x="6589" y="127959"/>
                  </a:lnTo>
                  <a:lnTo>
                    <a:pt x="6403" y="121644"/>
                  </a:lnTo>
                  <a:lnTo>
                    <a:pt x="6207" y="115330"/>
                  </a:lnTo>
                  <a:lnTo>
                    <a:pt x="6005" y="109108"/>
                  </a:lnTo>
                  <a:lnTo>
                    <a:pt x="5793" y="102978"/>
                  </a:lnTo>
                  <a:lnTo>
                    <a:pt x="5575" y="96956"/>
                  </a:lnTo>
                  <a:lnTo>
                    <a:pt x="5353" y="91026"/>
                  </a:lnTo>
                  <a:lnTo>
                    <a:pt x="5119" y="85234"/>
                  </a:lnTo>
                  <a:lnTo>
                    <a:pt x="4881" y="79550"/>
                  </a:lnTo>
                  <a:lnTo>
                    <a:pt x="4637" y="74019"/>
                  </a:lnTo>
                  <a:lnTo>
                    <a:pt x="4393" y="68612"/>
                  </a:lnTo>
                  <a:lnTo>
                    <a:pt x="4143" y="63342"/>
                  </a:lnTo>
                  <a:lnTo>
                    <a:pt x="3889" y="58242"/>
                  </a:lnTo>
                  <a:lnTo>
                    <a:pt x="3634" y="53295"/>
                  </a:lnTo>
                  <a:lnTo>
                    <a:pt x="3374" y="48532"/>
                  </a:lnTo>
                  <a:lnTo>
                    <a:pt x="3120" y="43923"/>
                  </a:lnTo>
                  <a:lnTo>
                    <a:pt x="2860" y="39514"/>
                  </a:lnTo>
                  <a:lnTo>
                    <a:pt x="2605" y="35289"/>
                  </a:lnTo>
                  <a:lnTo>
                    <a:pt x="2345" y="31280"/>
                  </a:lnTo>
                  <a:lnTo>
                    <a:pt x="2091" y="27485"/>
                  </a:lnTo>
                  <a:lnTo>
                    <a:pt x="1852" y="23890"/>
                  </a:lnTo>
                  <a:lnTo>
                    <a:pt x="1618" y="20526"/>
                  </a:lnTo>
                  <a:lnTo>
                    <a:pt x="1396" y="17392"/>
                  </a:lnTo>
                  <a:lnTo>
                    <a:pt x="1183" y="14488"/>
                  </a:lnTo>
                  <a:lnTo>
                    <a:pt x="987" y="11830"/>
                  </a:lnTo>
                  <a:lnTo>
                    <a:pt x="802" y="9418"/>
                  </a:lnTo>
                  <a:lnTo>
                    <a:pt x="234" y="2428"/>
                  </a:lnTo>
                  <a:lnTo>
                    <a:pt x="75" y="615"/>
                  </a:lnTo>
                  <a:lnTo>
                    <a:pt x="43" y="308"/>
                  </a:lnTo>
                  <a:lnTo>
                    <a:pt x="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3;p34"/>
            <p:cNvSpPr/>
            <p:nvPr/>
          </p:nvSpPr>
          <p:spPr>
            <a:xfrm>
              <a:off x="-239700" y="-18995475"/>
              <a:ext cx="87675" cy="4558200"/>
            </a:xfrm>
            <a:custGeom>
              <a:avLst/>
              <a:gdLst/>
              <a:ahLst/>
              <a:cxnLst/>
              <a:rect l="l" t="t" r="r" b="b"/>
              <a:pathLst>
                <a:path w="3507" h="182328" extrusionOk="0">
                  <a:moveTo>
                    <a:pt x="0" y="1"/>
                  </a:moveTo>
                  <a:lnTo>
                    <a:pt x="16" y="477"/>
                  </a:lnTo>
                  <a:lnTo>
                    <a:pt x="43" y="938"/>
                  </a:lnTo>
                  <a:lnTo>
                    <a:pt x="69" y="1399"/>
                  </a:lnTo>
                  <a:lnTo>
                    <a:pt x="101" y="1859"/>
                  </a:lnTo>
                  <a:lnTo>
                    <a:pt x="165" y="4179"/>
                  </a:lnTo>
                  <a:lnTo>
                    <a:pt x="249" y="7160"/>
                  </a:lnTo>
                  <a:lnTo>
                    <a:pt x="509" y="15625"/>
                  </a:lnTo>
                  <a:lnTo>
                    <a:pt x="844" y="26671"/>
                  </a:lnTo>
                  <a:lnTo>
                    <a:pt x="1029" y="33123"/>
                  </a:lnTo>
                  <a:lnTo>
                    <a:pt x="1225" y="40128"/>
                  </a:lnTo>
                  <a:lnTo>
                    <a:pt x="1427" y="47641"/>
                  </a:lnTo>
                  <a:lnTo>
                    <a:pt x="1629" y="55599"/>
                  </a:lnTo>
                  <a:lnTo>
                    <a:pt x="1830" y="63956"/>
                  </a:lnTo>
                  <a:lnTo>
                    <a:pt x="1931" y="68289"/>
                  </a:lnTo>
                  <a:lnTo>
                    <a:pt x="2026" y="72682"/>
                  </a:lnTo>
                  <a:lnTo>
                    <a:pt x="2122" y="77184"/>
                  </a:lnTo>
                  <a:lnTo>
                    <a:pt x="2217" y="81747"/>
                  </a:lnTo>
                  <a:lnTo>
                    <a:pt x="2313" y="86371"/>
                  </a:lnTo>
                  <a:lnTo>
                    <a:pt x="2403" y="91072"/>
                  </a:lnTo>
                  <a:lnTo>
                    <a:pt x="2488" y="95758"/>
                  </a:lnTo>
                  <a:lnTo>
                    <a:pt x="2567" y="100397"/>
                  </a:lnTo>
                  <a:lnTo>
                    <a:pt x="2642" y="104960"/>
                  </a:lnTo>
                  <a:lnTo>
                    <a:pt x="2716" y="109446"/>
                  </a:lnTo>
                  <a:lnTo>
                    <a:pt x="2780" y="113870"/>
                  </a:lnTo>
                  <a:lnTo>
                    <a:pt x="2843" y="118187"/>
                  </a:lnTo>
                  <a:lnTo>
                    <a:pt x="2955" y="126576"/>
                  </a:lnTo>
                  <a:lnTo>
                    <a:pt x="3050" y="134549"/>
                  </a:lnTo>
                  <a:lnTo>
                    <a:pt x="3135" y="142077"/>
                  </a:lnTo>
                  <a:lnTo>
                    <a:pt x="3204" y="149113"/>
                  </a:lnTo>
                  <a:lnTo>
                    <a:pt x="3257" y="155596"/>
                  </a:lnTo>
                  <a:lnTo>
                    <a:pt x="3305" y="161434"/>
                  </a:lnTo>
                  <a:lnTo>
                    <a:pt x="3347" y="166673"/>
                  </a:lnTo>
                  <a:lnTo>
                    <a:pt x="3384" y="171251"/>
                  </a:lnTo>
                  <a:lnTo>
                    <a:pt x="3395" y="173279"/>
                  </a:lnTo>
                  <a:lnTo>
                    <a:pt x="3395" y="175153"/>
                  </a:lnTo>
                  <a:lnTo>
                    <a:pt x="3421" y="176735"/>
                  </a:lnTo>
                  <a:lnTo>
                    <a:pt x="3437" y="178164"/>
                  </a:lnTo>
                  <a:lnTo>
                    <a:pt x="3443" y="179393"/>
                  </a:lnTo>
                  <a:lnTo>
                    <a:pt x="3443" y="180469"/>
                  </a:lnTo>
                  <a:lnTo>
                    <a:pt x="3443" y="180929"/>
                  </a:lnTo>
                  <a:lnTo>
                    <a:pt x="3448" y="181406"/>
                  </a:lnTo>
                  <a:lnTo>
                    <a:pt x="3464" y="181867"/>
                  </a:lnTo>
                  <a:lnTo>
                    <a:pt x="3485" y="182327"/>
                  </a:lnTo>
                  <a:lnTo>
                    <a:pt x="3501" y="181867"/>
                  </a:lnTo>
                  <a:lnTo>
                    <a:pt x="3501" y="181390"/>
                  </a:lnTo>
                  <a:lnTo>
                    <a:pt x="3501" y="180929"/>
                  </a:lnTo>
                  <a:lnTo>
                    <a:pt x="3485" y="180469"/>
                  </a:lnTo>
                  <a:lnTo>
                    <a:pt x="3485" y="175153"/>
                  </a:lnTo>
                  <a:lnTo>
                    <a:pt x="3496" y="173325"/>
                  </a:lnTo>
                  <a:lnTo>
                    <a:pt x="3501" y="171297"/>
                  </a:lnTo>
                  <a:lnTo>
                    <a:pt x="3506" y="169100"/>
                  </a:lnTo>
                  <a:lnTo>
                    <a:pt x="3501" y="166734"/>
                  </a:lnTo>
                  <a:lnTo>
                    <a:pt x="3490" y="161465"/>
                  </a:lnTo>
                  <a:lnTo>
                    <a:pt x="3485" y="155565"/>
                  </a:lnTo>
                  <a:lnTo>
                    <a:pt x="3453" y="149082"/>
                  </a:lnTo>
                  <a:lnTo>
                    <a:pt x="3400" y="142046"/>
                  </a:lnTo>
                  <a:lnTo>
                    <a:pt x="3337" y="134518"/>
                  </a:lnTo>
                  <a:lnTo>
                    <a:pt x="3299" y="130585"/>
                  </a:lnTo>
                  <a:lnTo>
                    <a:pt x="3257" y="126529"/>
                  </a:lnTo>
                  <a:lnTo>
                    <a:pt x="3209" y="122381"/>
                  </a:lnTo>
                  <a:lnTo>
                    <a:pt x="3156" y="118141"/>
                  </a:lnTo>
                  <a:lnTo>
                    <a:pt x="3098" y="113809"/>
                  </a:lnTo>
                  <a:lnTo>
                    <a:pt x="3034" y="109384"/>
                  </a:lnTo>
                  <a:lnTo>
                    <a:pt x="2965" y="104898"/>
                  </a:lnTo>
                  <a:lnTo>
                    <a:pt x="2891" y="100320"/>
                  </a:lnTo>
                  <a:lnTo>
                    <a:pt x="2811" y="95696"/>
                  </a:lnTo>
                  <a:lnTo>
                    <a:pt x="2727" y="90995"/>
                  </a:lnTo>
                  <a:lnTo>
                    <a:pt x="2636" y="86309"/>
                  </a:lnTo>
                  <a:lnTo>
                    <a:pt x="2541" y="81670"/>
                  </a:lnTo>
                  <a:lnTo>
                    <a:pt x="2445" y="77107"/>
                  </a:lnTo>
                  <a:lnTo>
                    <a:pt x="2345" y="72621"/>
                  </a:lnTo>
                  <a:lnTo>
                    <a:pt x="2244" y="68212"/>
                  </a:lnTo>
                  <a:lnTo>
                    <a:pt x="2138" y="63880"/>
                  </a:lnTo>
                  <a:lnTo>
                    <a:pt x="2032" y="59655"/>
                  </a:lnTo>
                  <a:lnTo>
                    <a:pt x="1920" y="55522"/>
                  </a:lnTo>
                  <a:lnTo>
                    <a:pt x="1814" y="51482"/>
                  </a:lnTo>
                  <a:lnTo>
                    <a:pt x="1703" y="47549"/>
                  </a:lnTo>
                  <a:lnTo>
                    <a:pt x="1591" y="43739"/>
                  </a:lnTo>
                  <a:lnTo>
                    <a:pt x="1480" y="40052"/>
                  </a:lnTo>
                  <a:lnTo>
                    <a:pt x="1374" y="36472"/>
                  </a:lnTo>
                  <a:lnTo>
                    <a:pt x="1263" y="33046"/>
                  </a:lnTo>
                  <a:lnTo>
                    <a:pt x="1156" y="29743"/>
                  </a:lnTo>
                  <a:lnTo>
                    <a:pt x="1050" y="26578"/>
                  </a:lnTo>
                  <a:lnTo>
                    <a:pt x="849" y="20710"/>
                  </a:lnTo>
                  <a:lnTo>
                    <a:pt x="663" y="15486"/>
                  </a:lnTo>
                  <a:lnTo>
                    <a:pt x="488" y="10939"/>
                  </a:lnTo>
                  <a:lnTo>
                    <a:pt x="334" y="7114"/>
                  </a:lnTo>
                  <a:lnTo>
                    <a:pt x="207" y="4149"/>
                  </a:lnTo>
                  <a:lnTo>
                    <a:pt x="106" y="1829"/>
                  </a:lnTo>
                  <a:lnTo>
                    <a:pt x="90" y="1368"/>
                  </a:lnTo>
                  <a:lnTo>
                    <a:pt x="69" y="907"/>
                  </a:lnTo>
                  <a:lnTo>
                    <a:pt x="37" y="46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4;p34"/>
            <p:cNvSpPr/>
            <p:nvPr/>
          </p:nvSpPr>
          <p:spPr>
            <a:xfrm>
              <a:off x="-531575" y="-14876300"/>
              <a:ext cx="466400" cy="1350800"/>
            </a:xfrm>
            <a:custGeom>
              <a:avLst/>
              <a:gdLst/>
              <a:ahLst/>
              <a:cxnLst/>
              <a:rect l="l" t="t" r="r" b="b"/>
              <a:pathLst>
                <a:path w="18656" h="54032" extrusionOk="0">
                  <a:moveTo>
                    <a:pt x="9087" y="1"/>
                  </a:moveTo>
                  <a:lnTo>
                    <a:pt x="8848" y="31"/>
                  </a:lnTo>
                  <a:lnTo>
                    <a:pt x="8609" y="78"/>
                  </a:lnTo>
                  <a:lnTo>
                    <a:pt x="8376" y="139"/>
                  </a:lnTo>
                  <a:lnTo>
                    <a:pt x="8142" y="216"/>
                  </a:lnTo>
                  <a:lnTo>
                    <a:pt x="7909" y="308"/>
                  </a:lnTo>
                  <a:lnTo>
                    <a:pt x="7676" y="415"/>
                  </a:lnTo>
                  <a:lnTo>
                    <a:pt x="7448" y="554"/>
                  </a:lnTo>
                  <a:lnTo>
                    <a:pt x="7220" y="692"/>
                  </a:lnTo>
                  <a:lnTo>
                    <a:pt x="6997" y="846"/>
                  </a:lnTo>
                  <a:lnTo>
                    <a:pt x="6774" y="1030"/>
                  </a:lnTo>
                  <a:lnTo>
                    <a:pt x="6557" y="1214"/>
                  </a:lnTo>
                  <a:lnTo>
                    <a:pt x="6339" y="1414"/>
                  </a:lnTo>
                  <a:lnTo>
                    <a:pt x="6122" y="1645"/>
                  </a:lnTo>
                  <a:lnTo>
                    <a:pt x="5909" y="1875"/>
                  </a:lnTo>
                  <a:lnTo>
                    <a:pt x="5697" y="2121"/>
                  </a:lnTo>
                  <a:lnTo>
                    <a:pt x="5490" y="2382"/>
                  </a:lnTo>
                  <a:lnTo>
                    <a:pt x="5283" y="2658"/>
                  </a:lnTo>
                  <a:lnTo>
                    <a:pt x="5082" y="2950"/>
                  </a:lnTo>
                  <a:lnTo>
                    <a:pt x="4880" y="3258"/>
                  </a:lnTo>
                  <a:lnTo>
                    <a:pt x="4684" y="3580"/>
                  </a:lnTo>
                  <a:lnTo>
                    <a:pt x="4493" y="3903"/>
                  </a:lnTo>
                  <a:lnTo>
                    <a:pt x="4302" y="4256"/>
                  </a:lnTo>
                  <a:lnTo>
                    <a:pt x="4111" y="4610"/>
                  </a:lnTo>
                  <a:lnTo>
                    <a:pt x="3931" y="4978"/>
                  </a:lnTo>
                  <a:lnTo>
                    <a:pt x="3745" y="5362"/>
                  </a:lnTo>
                  <a:lnTo>
                    <a:pt x="3570" y="5762"/>
                  </a:lnTo>
                  <a:lnTo>
                    <a:pt x="3395" y="6161"/>
                  </a:lnTo>
                  <a:lnTo>
                    <a:pt x="3225" y="6591"/>
                  </a:lnTo>
                  <a:lnTo>
                    <a:pt x="3056" y="7022"/>
                  </a:lnTo>
                  <a:lnTo>
                    <a:pt x="2891" y="7452"/>
                  </a:lnTo>
                  <a:lnTo>
                    <a:pt x="2732" y="7913"/>
                  </a:lnTo>
                  <a:lnTo>
                    <a:pt x="2578" y="8373"/>
                  </a:lnTo>
                  <a:lnTo>
                    <a:pt x="2424" y="8850"/>
                  </a:lnTo>
                  <a:lnTo>
                    <a:pt x="2276" y="9341"/>
                  </a:lnTo>
                  <a:lnTo>
                    <a:pt x="2133" y="9833"/>
                  </a:lnTo>
                  <a:lnTo>
                    <a:pt x="1990" y="10340"/>
                  </a:lnTo>
                  <a:lnTo>
                    <a:pt x="1852" y="10847"/>
                  </a:lnTo>
                  <a:lnTo>
                    <a:pt x="1724" y="11369"/>
                  </a:lnTo>
                  <a:lnTo>
                    <a:pt x="1592" y="11907"/>
                  </a:lnTo>
                  <a:lnTo>
                    <a:pt x="1470" y="12460"/>
                  </a:lnTo>
                  <a:lnTo>
                    <a:pt x="1353" y="12998"/>
                  </a:lnTo>
                  <a:lnTo>
                    <a:pt x="1236" y="13566"/>
                  </a:lnTo>
                  <a:lnTo>
                    <a:pt x="1125" y="14135"/>
                  </a:lnTo>
                  <a:lnTo>
                    <a:pt x="1019" y="14718"/>
                  </a:lnTo>
                  <a:lnTo>
                    <a:pt x="918" y="15302"/>
                  </a:lnTo>
                  <a:lnTo>
                    <a:pt x="823" y="15901"/>
                  </a:lnTo>
                  <a:lnTo>
                    <a:pt x="732" y="16500"/>
                  </a:lnTo>
                  <a:lnTo>
                    <a:pt x="648" y="17115"/>
                  </a:lnTo>
                  <a:lnTo>
                    <a:pt x="568" y="17729"/>
                  </a:lnTo>
                  <a:lnTo>
                    <a:pt x="488" y="18344"/>
                  </a:lnTo>
                  <a:lnTo>
                    <a:pt x="419" y="18974"/>
                  </a:lnTo>
                  <a:lnTo>
                    <a:pt x="356" y="19619"/>
                  </a:lnTo>
                  <a:lnTo>
                    <a:pt x="292" y="20264"/>
                  </a:lnTo>
                  <a:lnTo>
                    <a:pt x="239" y="20910"/>
                  </a:lnTo>
                  <a:lnTo>
                    <a:pt x="191" y="21570"/>
                  </a:lnTo>
                  <a:lnTo>
                    <a:pt x="149" y="22231"/>
                  </a:lnTo>
                  <a:lnTo>
                    <a:pt x="107" y="22907"/>
                  </a:lnTo>
                  <a:lnTo>
                    <a:pt x="75" y="23567"/>
                  </a:lnTo>
                  <a:lnTo>
                    <a:pt x="48" y="24259"/>
                  </a:lnTo>
                  <a:lnTo>
                    <a:pt x="27" y="24935"/>
                  </a:lnTo>
                  <a:lnTo>
                    <a:pt x="11" y="25626"/>
                  </a:lnTo>
                  <a:lnTo>
                    <a:pt x="6" y="26317"/>
                  </a:lnTo>
                  <a:lnTo>
                    <a:pt x="0" y="27009"/>
                  </a:lnTo>
                  <a:lnTo>
                    <a:pt x="6" y="27715"/>
                  </a:lnTo>
                  <a:lnTo>
                    <a:pt x="11" y="28407"/>
                  </a:lnTo>
                  <a:lnTo>
                    <a:pt x="27" y="29098"/>
                  </a:lnTo>
                  <a:lnTo>
                    <a:pt x="48" y="29774"/>
                  </a:lnTo>
                  <a:lnTo>
                    <a:pt x="75" y="30450"/>
                  </a:lnTo>
                  <a:lnTo>
                    <a:pt x="107" y="31126"/>
                  </a:lnTo>
                  <a:lnTo>
                    <a:pt x="149" y="31802"/>
                  </a:lnTo>
                  <a:lnTo>
                    <a:pt x="191" y="32463"/>
                  </a:lnTo>
                  <a:lnTo>
                    <a:pt x="239" y="33108"/>
                  </a:lnTo>
                  <a:lnTo>
                    <a:pt x="292" y="33768"/>
                  </a:lnTo>
                  <a:lnTo>
                    <a:pt x="356" y="34414"/>
                  </a:lnTo>
                  <a:lnTo>
                    <a:pt x="419" y="35043"/>
                  </a:lnTo>
                  <a:lnTo>
                    <a:pt x="488" y="35673"/>
                  </a:lnTo>
                  <a:lnTo>
                    <a:pt x="568" y="36303"/>
                  </a:lnTo>
                  <a:lnTo>
                    <a:pt x="648" y="36918"/>
                  </a:lnTo>
                  <a:lnTo>
                    <a:pt x="732" y="37532"/>
                  </a:lnTo>
                  <a:lnTo>
                    <a:pt x="823" y="38131"/>
                  </a:lnTo>
                  <a:lnTo>
                    <a:pt x="918" y="38731"/>
                  </a:lnTo>
                  <a:lnTo>
                    <a:pt x="1019" y="39314"/>
                  </a:lnTo>
                  <a:lnTo>
                    <a:pt x="1125" y="39898"/>
                  </a:lnTo>
                  <a:lnTo>
                    <a:pt x="1236" y="40467"/>
                  </a:lnTo>
                  <a:lnTo>
                    <a:pt x="1353" y="41020"/>
                  </a:lnTo>
                  <a:lnTo>
                    <a:pt x="1470" y="41573"/>
                  </a:lnTo>
                  <a:lnTo>
                    <a:pt x="1592" y="42126"/>
                  </a:lnTo>
                  <a:lnTo>
                    <a:pt x="1724" y="42648"/>
                  </a:lnTo>
                  <a:lnTo>
                    <a:pt x="1852" y="43186"/>
                  </a:lnTo>
                  <a:lnTo>
                    <a:pt x="1990" y="43693"/>
                  </a:lnTo>
                  <a:lnTo>
                    <a:pt x="2133" y="44200"/>
                  </a:lnTo>
                  <a:lnTo>
                    <a:pt x="2276" y="44691"/>
                  </a:lnTo>
                  <a:lnTo>
                    <a:pt x="2424" y="45183"/>
                  </a:lnTo>
                  <a:lnTo>
                    <a:pt x="2578" y="45659"/>
                  </a:lnTo>
                  <a:lnTo>
                    <a:pt x="2732" y="46120"/>
                  </a:lnTo>
                  <a:lnTo>
                    <a:pt x="2891" y="46566"/>
                  </a:lnTo>
                  <a:lnTo>
                    <a:pt x="3056" y="47011"/>
                  </a:lnTo>
                  <a:lnTo>
                    <a:pt x="3225" y="47441"/>
                  </a:lnTo>
                  <a:lnTo>
                    <a:pt x="3395" y="47856"/>
                  </a:lnTo>
                  <a:lnTo>
                    <a:pt x="3570" y="48271"/>
                  </a:lnTo>
                  <a:lnTo>
                    <a:pt x="3745" y="48670"/>
                  </a:lnTo>
                  <a:lnTo>
                    <a:pt x="3931" y="49039"/>
                  </a:lnTo>
                  <a:lnTo>
                    <a:pt x="4111" y="49423"/>
                  </a:lnTo>
                  <a:lnTo>
                    <a:pt x="4302" y="49777"/>
                  </a:lnTo>
                  <a:lnTo>
                    <a:pt x="4493" y="50114"/>
                  </a:lnTo>
                  <a:lnTo>
                    <a:pt x="4684" y="50452"/>
                  </a:lnTo>
                  <a:lnTo>
                    <a:pt x="4880" y="50775"/>
                  </a:lnTo>
                  <a:lnTo>
                    <a:pt x="5082" y="51082"/>
                  </a:lnTo>
                  <a:lnTo>
                    <a:pt x="5283" y="51359"/>
                  </a:lnTo>
                  <a:lnTo>
                    <a:pt x="5490" y="51651"/>
                  </a:lnTo>
                  <a:lnTo>
                    <a:pt x="5697" y="51912"/>
                  </a:lnTo>
                  <a:lnTo>
                    <a:pt x="5909" y="52158"/>
                  </a:lnTo>
                  <a:lnTo>
                    <a:pt x="6122" y="52388"/>
                  </a:lnTo>
                  <a:lnTo>
                    <a:pt x="6339" y="52603"/>
                  </a:lnTo>
                  <a:lnTo>
                    <a:pt x="6557" y="52818"/>
                  </a:lnTo>
                  <a:lnTo>
                    <a:pt x="6774" y="53003"/>
                  </a:lnTo>
                  <a:lnTo>
                    <a:pt x="6997" y="53187"/>
                  </a:lnTo>
                  <a:lnTo>
                    <a:pt x="7220" y="53341"/>
                  </a:lnTo>
                  <a:lnTo>
                    <a:pt x="7448" y="53479"/>
                  </a:lnTo>
                  <a:lnTo>
                    <a:pt x="7676" y="53602"/>
                  </a:lnTo>
                  <a:lnTo>
                    <a:pt x="7909" y="53725"/>
                  </a:lnTo>
                  <a:lnTo>
                    <a:pt x="8142" y="53817"/>
                  </a:lnTo>
                  <a:lnTo>
                    <a:pt x="8376" y="53894"/>
                  </a:lnTo>
                  <a:lnTo>
                    <a:pt x="8609" y="53955"/>
                  </a:lnTo>
                  <a:lnTo>
                    <a:pt x="8848" y="54001"/>
                  </a:lnTo>
                  <a:lnTo>
                    <a:pt x="9087" y="54017"/>
                  </a:lnTo>
                  <a:lnTo>
                    <a:pt x="9331" y="54032"/>
                  </a:lnTo>
                  <a:lnTo>
                    <a:pt x="9569" y="54017"/>
                  </a:lnTo>
                  <a:lnTo>
                    <a:pt x="9808" y="54001"/>
                  </a:lnTo>
                  <a:lnTo>
                    <a:pt x="10047" y="53955"/>
                  </a:lnTo>
                  <a:lnTo>
                    <a:pt x="10280" y="53894"/>
                  </a:lnTo>
                  <a:lnTo>
                    <a:pt x="10519" y="53817"/>
                  </a:lnTo>
                  <a:lnTo>
                    <a:pt x="10747" y="53725"/>
                  </a:lnTo>
                  <a:lnTo>
                    <a:pt x="10980" y="53602"/>
                  </a:lnTo>
                  <a:lnTo>
                    <a:pt x="11208" y="53479"/>
                  </a:lnTo>
                  <a:lnTo>
                    <a:pt x="11436" y="53341"/>
                  </a:lnTo>
                  <a:lnTo>
                    <a:pt x="11659" y="53187"/>
                  </a:lnTo>
                  <a:lnTo>
                    <a:pt x="11882" y="53003"/>
                  </a:lnTo>
                  <a:lnTo>
                    <a:pt x="12105" y="52818"/>
                  </a:lnTo>
                  <a:lnTo>
                    <a:pt x="12322" y="52603"/>
                  </a:lnTo>
                  <a:lnTo>
                    <a:pt x="12534" y="52388"/>
                  </a:lnTo>
                  <a:lnTo>
                    <a:pt x="12747" y="52158"/>
                  </a:lnTo>
                  <a:lnTo>
                    <a:pt x="12959" y="51912"/>
                  </a:lnTo>
                  <a:lnTo>
                    <a:pt x="13166" y="51651"/>
                  </a:lnTo>
                  <a:lnTo>
                    <a:pt x="13373" y="51359"/>
                  </a:lnTo>
                  <a:lnTo>
                    <a:pt x="13574" y="51082"/>
                  </a:lnTo>
                  <a:lnTo>
                    <a:pt x="13776" y="50775"/>
                  </a:lnTo>
                  <a:lnTo>
                    <a:pt x="13972" y="50452"/>
                  </a:lnTo>
                  <a:lnTo>
                    <a:pt x="14163" y="50114"/>
                  </a:lnTo>
                  <a:lnTo>
                    <a:pt x="14354" y="49777"/>
                  </a:lnTo>
                  <a:lnTo>
                    <a:pt x="14545" y="49423"/>
                  </a:lnTo>
                  <a:lnTo>
                    <a:pt x="14730" y="49039"/>
                  </a:lnTo>
                  <a:lnTo>
                    <a:pt x="14911" y="48670"/>
                  </a:lnTo>
                  <a:lnTo>
                    <a:pt x="15086" y="48271"/>
                  </a:lnTo>
                  <a:lnTo>
                    <a:pt x="15261" y="47856"/>
                  </a:lnTo>
                  <a:lnTo>
                    <a:pt x="15431" y="47441"/>
                  </a:lnTo>
                  <a:lnTo>
                    <a:pt x="15600" y="47011"/>
                  </a:lnTo>
                  <a:lnTo>
                    <a:pt x="15765" y="46566"/>
                  </a:lnTo>
                  <a:lnTo>
                    <a:pt x="15924" y="46120"/>
                  </a:lnTo>
                  <a:lnTo>
                    <a:pt x="16083" y="45659"/>
                  </a:lnTo>
                  <a:lnTo>
                    <a:pt x="16232" y="45183"/>
                  </a:lnTo>
                  <a:lnTo>
                    <a:pt x="16380" y="44691"/>
                  </a:lnTo>
                  <a:lnTo>
                    <a:pt x="16529" y="44200"/>
                  </a:lnTo>
                  <a:lnTo>
                    <a:pt x="16666" y="43693"/>
                  </a:lnTo>
                  <a:lnTo>
                    <a:pt x="16804" y="43186"/>
                  </a:lnTo>
                  <a:lnTo>
                    <a:pt x="16937" y="42648"/>
                  </a:lnTo>
                  <a:lnTo>
                    <a:pt x="17064" y="42126"/>
                  </a:lnTo>
                  <a:lnTo>
                    <a:pt x="17186" y="41573"/>
                  </a:lnTo>
                  <a:lnTo>
                    <a:pt x="17308" y="41020"/>
                  </a:lnTo>
                  <a:lnTo>
                    <a:pt x="17420" y="40467"/>
                  </a:lnTo>
                  <a:lnTo>
                    <a:pt x="17531" y="39898"/>
                  </a:lnTo>
                  <a:lnTo>
                    <a:pt x="17637" y="39314"/>
                  </a:lnTo>
                  <a:lnTo>
                    <a:pt x="17738" y="38731"/>
                  </a:lnTo>
                  <a:lnTo>
                    <a:pt x="17833" y="38131"/>
                  </a:lnTo>
                  <a:lnTo>
                    <a:pt x="17924" y="37532"/>
                  </a:lnTo>
                  <a:lnTo>
                    <a:pt x="18008" y="36918"/>
                  </a:lnTo>
                  <a:lnTo>
                    <a:pt x="18088" y="36303"/>
                  </a:lnTo>
                  <a:lnTo>
                    <a:pt x="18168" y="35673"/>
                  </a:lnTo>
                  <a:lnTo>
                    <a:pt x="18237" y="35043"/>
                  </a:lnTo>
                  <a:lnTo>
                    <a:pt x="18300" y="34414"/>
                  </a:lnTo>
                  <a:lnTo>
                    <a:pt x="18364" y="33768"/>
                  </a:lnTo>
                  <a:lnTo>
                    <a:pt x="18417" y="33108"/>
                  </a:lnTo>
                  <a:lnTo>
                    <a:pt x="18465" y="32463"/>
                  </a:lnTo>
                  <a:lnTo>
                    <a:pt x="18512" y="31802"/>
                  </a:lnTo>
                  <a:lnTo>
                    <a:pt x="18549" y="31126"/>
                  </a:lnTo>
                  <a:lnTo>
                    <a:pt x="18581" y="30450"/>
                  </a:lnTo>
                  <a:lnTo>
                    <a:pt x="18608" y="29774"/>
                  </a:lnTo>
                  <a:lnTo>
                    <a:pt x="18629" y="29098"/>
                  </a:lnTo>
                  <a:lnTo>
                    <a:pt x="18645" y="28407"/>
                  </a:lnTo>
                  <a:lnTo>
                    <a:pt x="18656" y="27715"/>
                  </a:lnTo>
                  <a:lnTo>
                    <a:pt x="18656" y="27009"/>
                  </a:lnTo>
                  <a:lnTo>
                    <a:pt x="18656" y="26317"/>
                  </a:lnTo>
                  <a:lnTo>
                    <a:pt x="18645" y="25626"/>
                  </a:lnTo>
                  <a:lnTo>
                    <a:pt x="18629" y="24935"/>
                  </a:lnTo>
                  <a:lnTo>
                    <a:pt x="18608" y="24259"/>
                  </a:lnTo>
                  <a:lnTo>
                    <a:pt x="18581" y="23567"/>
                  </a:lnTo>
                  <a:lnTo>
                    <a:pt x="18549" y="22907"/>
                  </a:lnTo>
                  <a:lnTo>
                    <a:pt x="18512" y="22231"/>
                  </a:lnTo>
                  <a:lnTo>
                    <a:pt x="18465" y="21570"/>
                  </a:lnTo>
                  <a:lnTo>
                    <a:pt x="18417" y="20910"/>
                  </a:lnTo>
                  <a:lnTo>
                    <a:pt x="18364" y="20264"/>
                  </a:lnTo>
                  <a:lnTo>
                    <a:pt x="18300" y="19619"/>
                  </a:lnTo>
                  <a:lnTo>
                    <a:pt x="18237" y="18974"/>
                  </a:lnTo>
                  <a:lnTo>
                    <a:pt x="18168" y="18344"/>
                  </a:lnTo>
                  <a:lnTo>
                    <a:pt x="18088" y="17729"/>
                  </a:lnTo>
                  <a:lnTo>
                    <a:pt x="18008" y="17115"/>
                  </a:lnTo>
                  <a:lnTo>
                    <a:pt x="17924" y="16500"/>
                  </a:lnTo>
                  <a:lnTo>
                    <a:pt x="17833" y="15901"/>
                  </a:lnTo>
                  <a:lnTo>
                    <a:pt x="17738" y="15302"/>
                  </a:lnTo>
                  <a:lnTo>
                    <a:pt x="17637" y="14718"/>
                  </a:lnTo>
                  <a:lnTo>
                    <a:pt x="17531" y="14135"/>
                  </a:lnTo>
                  <a:lnTo>
                    <a:pt x="17420" y="13566"/>
                  </a:lnTo>
                  <a:lnTo>
                    <a:pt x="17308" y="12998"/>
                  </a:lnTo>
                  <a:lnTo>
                    <a:pt x="17186" y="12460"/>
                  </a:lnTo>
                  <a:lnTo>
                    <a:pt x="17064" y="11907"/>
                  </a:lnTo>
                  <a:lnTo>
                    <a:pt x="16937" y="11369"/>
                  </a:lnTo>
                  <a:lnTo>
                    <a:pt x="16804" y="10847"/>
                  </a:lnTo>
                  <a:lnTo>
                    <a:pt x="16666" y="10340"/>
                  </a:lnTo>
                  <a:lnTo>
                    <a:pt x="16529" y="9833"/>
                  </a:lnTo>
                  <a:lnTo>
                    <a:pt x="16380" y="9341"/>
                  </a:lnTo>
                  <a:lnTo>
                    <a:pt x="16232" y="8850"/>
                  </a:lnTo>
                  <a:lnTo>
                    <a:pt x="16083" y="8373"/>
                  </a:lnTo>
                  <a:lnTo>
                    <a:pt x="15924" y="7913"/>
                  </a:lnTo>
                  <a:lnTo>
                    <a:pt x="15765" y="7452"/>
                  </a:lnTo>
                  <a:lnTo>
                    <a:pt x="15600" y="7022"/>
                  </a:lnTo>
                  <a:lnTo>
                    <a:pt x="15431" y="6591"/>
                  </a:lnTo>
                  <a:lnTo>
                    <a:pt x="15261" y="6161"/>
                  </a:lnTo>
                  <a:lnTo>
                    <a:pt x="15086" y="5762"/>
                  </a:lnTo>
                  <a:lnTo>
                    <a:pt x="14911" y="5362"/>
                  </a:lnTo>
                  <a:lnTo>
                    <a:pt x="14730" y="4978"/>
                  </a:lnTo>
                  <a:lnTo>
                    <a:pt x="14545" y="4610"/>
                  </a:lnTo>
                  <a:lnTo>
                    <a:pt x="14354" y="4256"/>
                  </a:lnTo>
                  <a:lnTo>
                    <a:pt x="14163" y="3903"/>
                  </a:lnTo>
                  <a:lnTo>
                    <a:pt x="13972" y="3580"/>
                  </a:lnTo>
                  <a:lnTo>
                    <a:pt x="13776" y="3258"/>
                  </a:lnTo>
                  <a:lnTo>
                    <a:pt x="13574" y="2950"/>
                  </a:lnTo>
                  <a:lnTo>
                    <a:pt x="13373" y="2658"/>
                  </a:lnTo>
                  <a:lnTo>
                    <a:pt x="13166" y="2382"/>
                  </a:lnTo>
                  <a:lnTo>
                    <a:pt x="12959" y="2121"/>
                  </a:lnTo>
                  <a:lnTo>
                    <a:pt x="12747" y="1875"/>
                  </a:lnTo>
                  <a:lnTo>
                    <a:pt x="12534" y="1645"/>
                  </a:lnTo>
                  <a:lnTo>
                    <a:pt x="12322" y="1414"/>
                  </a:lnTo>
                  <a:lnTo>
                    <a:pt x="12105" y="1214"/>
                  </a:lnTo>
                  <a:lnTo>
                    <a:pt x="11882" y="1030"/>
                  </a:lnTo>
                  <a:lnTo>
                    <a:pt x="11659" y="846"/>
                  </a:lnTo>
                  <a:lnTo>
                    <a:pt x="11436" y="692"/>
                  </a:lnTo>
                  <a:lnTo>
                    <a:pt x="11208" y="554"/>
                  </a:lnTo>
                  <a:lnTo>
                    <a:pt x="10980" y="415"/>
                  </a:lnTo>
                  <a:lnTo>
                    <a:pt x="10747" y="308"/>
                  </a:lnTo>
                  <a:lnTo>
                    <a:pt x="10519" y="216"/>
                  </a:lnTo>
                  <a:lnTo>
                    <a:pt x="10280" y="139"/>
                  </a:lnTo>
                  <a:lnTo>
                    <a:pt x="10047" y="78"/>
                  </a:lnTo>
                  <a:lnTo>
                    <a:pt x="9808" y="31"/>
                  </a:lnTo>
                  <a:lnTo>
                    <a:pt x="95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5;p34"/>
            <p:cNvSpPr/>
            <p:nvPr/>
          </p:nvSpPr>
          <p:spPr>
            <a:xfrm>
              <a:off x="-469925" y="-19596550"/>
              <a:ext cx="307550" cy="828475"/>
            </a:xfrm>
            <a:custGeom>
              <a:avLst/>
              <a:gdLst/>
              <a:ahLst/>
              <a:cxnLst/>
              <a:rect l="l" t="t" r="r" b="b"/>
              <a:pathLst>
                <a:path w="12302" h="33139" extrusionOk="0">
                  <a:moveTo>
                    <a:pt x="1" y="1"/>
                  </a:moveTo>
                  <a:lnTo>
                    <a:pt x="314" y="16255"/>
                  </a:lnTo>
                  <a:lnTo>
                    <a:pt x="309" y="16762"/>
                  </a:lnTo>
                  <a:lnTo>
                    <a:pt x="309" y="17269"/>
                  </a:lnTo>
                  <a:lnTo>
                    <a:pt x="314" y="17775"/>
                  </a:lnTo>
                  <a:lnTo>
                    <a:pt x="324" y="18282"/>
                  </a:lnTo>
                  <a:lnTo>
                    <a:pt x="340" y="18774"/>
                  </a:lnTo>
                  <a:lnTo>
                    <a:pt x="362" y="19266"/>
                  </a:lnTo>
                  <a:lnTo>
                    <a:pt x="388" y="19757"/>
                  </a:lnTo>
                  <a:lnTo>
                    <a:pt x="420" y="20249"/>
                  </a:lnTo>
                  <a:lnTo>
                    <a:pt x="452" y="20741"/>
                  </a:lnTo>
                  <a:lnTo>
                    <a:pt x="494" y="21217"/>
                  </a:lnTo>
                  <a:lnTo>
                    <a:pt x="537" y="21693"/>
                  </a:lnTo>
                  <a:lnTo>
                    <a:pt x="590" y="22169"/>
                  </a:lnTo>
                  <a:lnTo>
                    <a:pt x="643" y="22646"/>
                  </a:lnTo>
                  <a:lnTo>
                    <a:pt x="701" y="23106"/>
                  </a:lnTo>
                  <a:lnTo>
                    <a:pt x="765" y="23567"/>
                  </a:lnTo>
                  <a:lnTo>
                    <a:pt x="834" y="24013"/>
                  </a:lnTo>
                  <a:lnTo>
                    <a:pt x="908" y="24458"/>
                  </a:lnTo>
                  <a:lnTo>
                    <a:pt x="988" y="24904"/>
                  </a:lnTo>
                  <a:lnTo>
                    <a:pt x="1067" y="25334"/>
                  </a:lnTo>
                  <a:lnTo>
                    <a:pt x="1152" y="25764"/>
                  </a:lnTo>
                  <a:lnTo>
                    <a:pt x="1247" y="26179"/>
                  </a:lnTo>
                  <a:lnTo>
                    <a:pt x="1338" y="26594"/>
                  </a:lnTo>
                  <a:lnTo>
                    <a:pt x="1438" y="26993"/>
                  </a:lnTo>
                  <a:lnTo>
                    <a:pt x="1544" y="27393"/>
                  </a:lnTo>
                  <a:lnTo>
                    <a:pt x="1651" y="27777"/>
                  </a:lnTo>
                  <a:lnTo>
                    <a:pt x="1762" y="28161"/>
                  </a:lnTo>
                  <a:lnTo>
                    <a:pt x="1879" y="28530"/>
                  </a:lnTo>
                  <a:lnTo>
                    <a:pt x="2001" y="28883"/>
                  </a:lnTo>
                  <a:lnTo>
                    <a:pt x="2123" y="29236"/>
                  </a:lnTo>
                  <a:lnTo>
                    <a:pt x="2250" y="29574"/>
                  </a:lnTo>
                  <a:lnTo>
                    <a:pt x="2383" y="29912"/>
                  </a:lnTo>
                  <a:lnTo>
                    <a:pt x="2515" y="30235"/>
                  </a:lnTo>
                  <a:lnTo>
                    <a:pt x="2706" y="30557"/>
                  </a:lnTo>
                  <a:lnTo>
                    <a:pt x="2897" y="30865"/>
                  </a:lnTo>
                  <a:lnTo>
                    <a:pt x="3088" y="31157"/>
                  </a:lnTo>
                  <a:lnTo>
                    <a:pt x="3290" y="31433"/>
                  </a:lnTo>
                  <a:lnTo>
                    <a:pt x="3486" y="31679"/>
                  </a:lnTo>
                  <a:lnTo>
                    <a:pt x="3687" y="31909"/>
                  </a:lnTo>
                  <a:lnTo>
                    <a:pt x="3894" y="32124"/>
                  </a:lnTo>
                  <a:lnTo>
                    <a:pt x="4101" y="32309"/>
                  </a:lnTo>
                  <a:lnTo>
                    <a:pt x="4313" y="32478"/>
                  </a:lnTo>
                  <a:lnTo>
                    <a:pt x="4525" y="32631"/>
                  </a:lnTo>
                  <a:lnTo>
                    <a:pt x="4738" y="32754"/>
                  </a:lnTo>
                  <a:lnTo>
                    <a:pt x="4950" y="32862"/>
                  </a:lnTo>
                  <a:lnTo>
                    <a:pt x="5167" y="32939"/>
                  </a:lnTo>
                  <a:lnTo>
                    <a:pt x="5385" y="33000"/>
                  </a:lnTo>
                  <a:lnTo>
                    <a:pt x="5602" y="33046"/>
                  </a:lnTo>
                  <a:lnTo>
                    <a:pt x="5820" y="33062"/>
                  </a:lnTo>
                  <a:lnTo>
                    <a:pt x="6042" y="33123"/>
                  </a:lnTo>
                  <a:lnTo>
                    <a:pt x="6265" y="33138"/>
                  </a:lnTo>
                  <a:lnTo>
                    <a:pt x="6488" y="33138"/>
                  </a:lnTo>
                  <a:lnTo>
                    <a:pt x="6711" y="33123"/>
                  </a:lnTo>
                  <a:lnTo>
                    <a:pt x="6928" y="33092"/>
                  </a:lnTo>
                  <a:lnTo>
                    <a:pt x="7151" y="33031"/>
                  </a:lnTo>
                  <a:lnTo>
                    <a:pt x="7369" y="32939"/>
                  </a:lnTo>
                  <a:lnTo>
                    <a:pt x="7586" y="32831"/>
                  </a:lnTo>
                  <a:lnTo>
                    <a:pt x="7803" y="32708"/>
                  </a:lnTo>
                  <a:lnTo>
                    <a:pt x="8016" y="32555"/>
                  </a:lnTo>
                  <a:lnTo>
                    <a:pt x="8233" y="32386"/>
                  </a:lnTo>
                  <a:lnTo>
                    <a:pt x="8440" y="32201"/>
                  </a:lnTo>
                  <a:lnTo>
                    <a:pt x="8652" y="31986"/>
                  </a:lnTo>
                  <a:lnTo>
                    <a:pt x="8859" y="31756"/>
                  </a:lnTo>
                  <a:lnTo>
                    <a:pt x="9061" y="31495"/>
                  </a:lnTo>
                  <a:lnTo>
                    <a:pt x="9262" y="31218"/>
                  </a:lnTo>
                  <a:lnTo>
                    <a:pt x="9384" y="31003"/>
                  </a:lnTo>
                  <a:lnTo>
                    <a:pt x="9501" y="30757"/>
                  </a:lnTo>
                  <a:lnTo>
                    <a:pt x="9618" y="30527"/>
                  </a:lnTo>
                  <a:lnTo>
                    <a:pt x="9734" y="30281"/>
                  </a:lnTo>
                  <a:lnTo>
                    <a:pt x="9846" y="30020"/>
                  </a:lnTo>
                  <a:lnTo>
                    <a:pt x="9952" y="29759"/>
                  </a:lnTo>
                  <a:lnTo>
                    <a:pt x="10058" y="29482"/>
                  </a:lnTo>
                  <a:lnTo>
                    <a:pt x="10164" y="29205"/>
                  </a:lnTo>
                  <a:lnTo>
                    <a:pt x="10265" y="28929"/>
                  </a:lnTo>
                  <a:lnTo>
                    <a:pt x="10365" y="28637"/>
                  </a:lnTo>
                  <a:lnTo>
                    <a:pt x="10466" y="28345"/>
                  </a:lnTo>
                  <a:lnTo>
                    <a:pt x="10556" y="28038"/>
                  </a:lnTo>
                  <a:lnTo>
                    <a:pt x="10652" y="27731"/>
                  </a:lnTo>
                  <a:lnTo>
                    <a:pt x="10742" y="27408"/>
                  </a:lnTo>
                  <a:lnTo>
                    <a:pt x="10827" y="27085"/>
                  </a:lnTo>
                  <a:lnTo>
                    <a:pt x="10912" y="26763"/>
                  </a:lnTo>
                  <a:lnTo>
                    <a:pt x="10991" y="26425"/>
                  </a:lnTo>
                  <a:lnTo>
                    <a:pt x="11071" y="26087"/>
                  </a:lnTo>
                  <a:lnTo>
                    <a:pt x="11145" y="25749"/>
                  </a:lnTo>
                  <a:lnTo>
                    <a:pt x="11219" y="25395"/>
                  </a:lnTo>
                  <a:lnTo>
                    <a:pt x="11288" y="25042"/>
                  </a:lnTo>
                  <a:lnTo>
                    <a:pt x="11357" y="24673"/>
                  </a:lnTo>
                  <a:lnTo>
                    <a:pt x="11421" y="24320"/>
                  </a:lnTo>
                  <a:lnTo>
                    <a:pt x="11485" y="23951"/>
                  </a:lnTo>
                  <a:lnTo>
                    <a:pt x="11543" y="23567"/>
                  </a:lnTo>
                  <a:lnTo>
                    <a:pt x="11596" y="23199"/>
                  </a:lnTo>
                  <a:lnTo>
                    <a:pt x="11649" y="22815"/>
                  </a:lnTo>
                  <a:lnTo>
                    <a:pt x="11697" y="22430"/>
                  </a:lnTo>
                  <a:lnTo>
                    <a:pt x="11745" y="22031"/>
                  </a:lnTo>
                  <a:lnTo>
                    <a:pt x="11787" y="21632"/>
                  </a:lnTo>
                  <a:lnTo>
                    <a:pt x="11824" y="21232"/>
                  </a:lnTo>
                  <a:lnTo>
                    <a:pt x="11861" y="20833"/>
                  </a:lnTo>
                  <a:lnTo>
                    <a:pt x="11898" y="20418"/>
                  </a:lnTo>
                  <a:lnTo>
                    <a:pt x="11936" y="19957"/>
                  </a:lnTo>
                  <a:lnTo>
                    <a:pt x="11973" y="19450"/>
                  </a:lnTo>
                  <a:lnTo>
                    <a:pt x="12004" y="18912"/>
                  </a:lnTo>
                  <a:lnTo>
                    <a:pt x="12036" y="18329"/>
                  </a:lnTo>
                  <a:lnTo>
                    <a:pt x="12063" y="17729"/>
                  </a:lnTo>
                  <a:lnTo>
                    <a:pt x="12116" y="16424"/>
                  </a:lnTo>
                  <a:lnTo>
                    <a:pt x="12158" y="15026"/>
                  </a:lnTo>
                  <a:lnTo>
                    <a:pt x="12195" y="13551"/>
                  </a:lnTo>
                  <a:lnTo>
                    <a:pt x="12222" y="12030"/>
                  </a:lnTo>
                  <a:lnTo>
                    <a:pt x="12248" y="10478"/>
                  </a:lnTo>
                  <a:lnTo>
                    <a:pt x="12264" y="8942"/>
                  </a:lnTo>
                  <a:lnTo>
                    <a:pt x="12280" y="7421"/>
                  </a:lnTo>
                  <a:lnTo>
                    <a:pt x="12296" y="4517"/>
                  </a:lnTo>
                  <a:lnTo>
                    <a:pt x="12302" y="1982"/>
                  </a:lnTo>
                  <a:lnTo>
                    <a:pt x="123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6;p34"/>
            <p:cNvSpPr/>
            <p:nvPr/>
          </p:nvSpPr>
          <p:spPr>
            <a:xfrm>
              <a:off x="-469925" y="-19596550"/>
              <a:ext cx="307550" cy="828475"/>
            </a:xfrm>
            <a:custGeom>
              <a:avLst/>
              <a:gdLst/>
              <a:ahLst/>
              <a:cxnLst/>
              <a:rect l="l" t="t" r="r" b="b"/>
              <a:pathLst>
                <a:path w="12302" h="33139" fill="none" extrusionOk="0">
                  <a:moveTo>
                    <a:pt x="12302" y="1"/>
                  </a:moveTo>
                  <a:lnTo>
                    <a:pt x="12302" y="1"/>
                  </a:lnTo>
                  <a:lnTo>
                    <a:pt x="12302" y="1982"/>
                  </a:lnTo>
                  <a:lnTo>
                    <a:pt x="12296" y="4517"/>
                  </a:lnTo>
                  <a:lnTo>
                    <a:pt x="12280" y="7421"/>
                  </a:lnTo>
                  <a:lnTo>
                    <a:pt x="12264" y="8942"/>
                  </a:lnTo>
                  <a:lnTo>
                    <a:pt x="12248" y="10478"/>
                  </a:lnTo>
                  <a:lnTo>
                    <a:pt x="12222" y="12030"/>
                  </a:lnTo>
                  <a:lnTo>
                    <a:pt x="12195" y="13551"/>
                  </a:lnTo>
                  <a:lnTo>
                    <a:pt x="12158" y="15026"/>
                  </a:lnTo>
                  <a:lnTo>
                    <a:pt x="12116" y="16424"/>
                  </a:lnTo>
                  <a:lnTo>
                    <a:pt x="12063" y="17729"/>
                  </a:lnTo>
                  <a:lnTo>
                    <a:pt x="12036" y="18329"/>
                  </a:lnTo>
                  <a:lnTo>
                    <a:pt x="12004" y="18912"/>
                  </a:lnTo>
                  <a:lnTo>
                    <a:pt x="11973" y="19450"/>
                  </a:lnTo>
                  <a:lnTo>
                    <a:pt x="11936" y="19957"/>
                  </a:lnTo>
                  <a:lnTo>
                    <a:pt x="11898" y="20418"/>
                  </a:lnTo>
                  <a:lnTo>
                    <a:pt x="11861" y="20833"/>
                  </a:lnTo>
                  <a:lnTo>
                    <a:pt x="11861" y="20833"/>
                  </a:lnTo>
                  <a:lnTo>
                    <a:pt x="11824" y="21232"/>
                  </a:lnTo>
                  <a:lnTo>
                    <a:pt x="11787" y="21632"/>
                  </a:lnTo>
                  <a:lnTo>
                    <a:pt x="11745" y="22031"/>
                  </a:lnTo>
                  <a:lnTo>
                    <a:pt x="11697" y="22430"/>
                  </a:lnTo>
                  <a:lnTo>
                    <a:pt x="11649" y="22815"/>
                  </a:lnTo>
                  <a:lnTo>
                    <a:pt x="11596" y="23199"/>
                  </a:lnTo>
                  <a:lnTo>
                    <a:pt x="11543" y="23567"/>
                  </a:lnTo>
                  <a:lnTo>
                    <a:pt x="11485" y="23951"/>
                  </a:lnTo>
                  <a:lnTo>
                    <a:pt x="11421" y="24320"/>
                  </a:lnTo>
                  <a:lnTo>
                    <a:pt x="11357" y="24673"/>
                  </a:lnTo>
                  <a:lnTo>
                    <a:pt x="11288" y="25042"/>
                  </a:lnTo>
                  <a:lnTo>
                    <a:pt x="11219" y="25395"/>
                  </a:lnTo>
                  <a:lnTo>
                    <a:pt x="11145" y="25749"/>
                  </a:lnTo>
                  <a:lnTo>
                    <a:pt x="11071" y="26087"/>
                  </a:lnTo>
                  <a:lnTo>
                    <a:pt x="10991" y="26425"/>
                  </a:lnTo>
                  <a:lnTo>
                    <a:pt x="10912" y="26763"/>
                  </a:lnTo>
                  <a:lnTo>
                    <a:pt x="10827" y="27085"/>
                  </a:lnTo>
                  <a:lnTo>
                    <a:pt x="10742" y="27408"/>
                  </a:lnTo>
                  <a:lnTo>
                    <a:pt x="10652" y="27731"/>
                  </a:lnTo>
                  <a:lnTo>
                    <a:pt x="10556" y="28038"/>
                  </a:lnTo>
                  <a:lnTo>
                    <a:pt x="10466" y="28345"/>
                  </a:lnTo>
                  <a:lnTo>
                    <a:pt x="10365" y="28637"/>
                  </a:lnTo>
                  <a:lnTo>
                    <a:pt x="10265" y="28929"/>
                  </a:lnTo>
                  <a:lnTo>
                    <a:pt x="10164" y="29205"/>
                  </a:lnTo>
                  <a:lnTo>
                    <a:pt x="10058" y="29482"/>
                  </a:lnTo>
                  <a:lnTo>
                    <a:pt x="9952" y="29759"/>
                  </a:lnTo>
                  <a:lnTo>
                    <a:pt x="9846" y="30020"/>
                  </a:lnTo>
                  <a:lnTo>
                    <a:pt x="9734" y="30281"/>
                  </a:lnTo>
                  <a:lnTo>
                    <a:pt x="9618" y="30527"/>
                  </a:lnTo>
                  <a:lnTo>
                    <a:pt x="9501" y="30757"/>
                  </a:lnTo>
                  <a:lnTo>
                    <a:pt x="9384" y="31003"/>
                  </a:lnTo>
                  <a:lnTo>
                    <a:pt x="9262" y="31218"/>
                  </a:lnTo>
                  <a:lnTo>
                    <a:pt x="9262" y="31218"/>
                  </a:lnTo>
                  <a:lnTo>
                    <a:pt x="9061" y="31495"/>
                  </a:lnTo>
                  <a:lnTo>
                    <a:pt x="8859" y="31756"/>
                  </a:lnTo>
                  <a:lnTo>
                    <a:pt x="8652" y="31986"/>
                  </a:lnTo>
                  <a:lnTo>
                    <a:pt x="8440" y="32201"/>
                  </a:lnTo>
                  <a:lnTo>
                    <a:pt x="8233" y="32386"/>
                  </a:lnTo>
                  <a:lnTo>
                    <a:pt x="8016" y="32555"/>
                  </a:lnTo>
                  <a:lnTo>
                    <a:pt x="7803" y="32708"/>
                  </a:lnTo>
                  <a:lnTo>
                    <a:pt x="7586" y="32831"/>
                  </a:lnTo>
                  <a:lnTo>
                    <a:pt x="7369" y="32939"/>
                  </a:lnTo>
                  <a:lnTo>
                    <a:pt x="7151" y="33031"/>
                  </a:lnTo>
                  <a:lnTo>
                    <a:pt x="6928" y="33092"/>
                  </a:lnTo>
                  <a:lnTo>
                    <a:pt x="6711" y="33123"/>
                  </a:lnTo>
                  <a:lnTo>
                    <a:pt x="6488" y="33138"/>
                  </a:lnTo>
                  <a:lnTo>
                    <a:pt x="6265" y="33138"/>
                  </a:lnTo>
                  <a:lnTo>
                    <a:pt x="6042" y="33123"/>
                  </a:lnTo>
                  <a:lnTo>
                    <a:pt x="5820" y="33062"/>
                  </a:lnTo>
                  <a:lnTo>
                    <a:pt x="5820" y="33062"/>
                  </a:lnTo>
                  <a:lnTo>
                    <a:pt x="5602" y="33046"/>
                  </a:lnTo>
                  <a:lnTo>
                    <a:pt x="5385" y="33000"/>
                  </a:lnTo>
                  <a:lnTo>
                    <a:pt x="5167" y="32939"/>
                  </a:lnTo>
                  <a:lnTo>
                    <a:pt x="4950" y="32862"/>
                  </a:lnTo>
                  <a:lnTo>
                    <a:pt x="4738" y="32754"/>
                  </a:lnTo>
                  <a:lnTo>
                    <a:pt x="4525" y="32631"/>
                  </a:lnTo>
                  <a:lnTo>
                    <a:pt x="4313" y="32478"/>
                  </a:lnTo>
                  <a:lnTo>
                    <a:pt x="4101" y="32309"/>
                  </a:lnTo>
                  <a:lnTo>
                    <a:pt x="3894" y="32124"/>
                  </a:lnTo>
                  <a:lnTo>
                    <a:pt x="3687" y="31909"/>
                  </a:lnTo>
                  <a:lnTo>
                    <a:pt x="3486" y="31679"/>
                  </a:lnTo>
                  <a:lnTo>
                    <a:pt x="3290" y="31433"/>
                  </a:lnTo>
                  <a:lnTo>
                    <a:pt x="3088" y="31157"/>
                  </a:lnTo>
                  <a:lnTo>
                    <a:pt x="2897" y="30865"/>
                  </a:lnTo>
                  <a:lnTo>
                    <a:pt x="2706" y="30557"/>
                  </a:lnTo>
                  <a:lnTo>
                    <a:pt x="2515" y="30235"/>
                  </a:lnTo>
                  <a:lnTo>
                    <a:pt x="2515" y="30235"/>
                  </a:lnTo>
                  <a:lnTo>
                    <a:pt x="2383" y="29912"/>
                  </a:lnTo>
                  <a:lnTo>
                    <a:pt x="2250" y="29574"/>
                  </a:lnTo>
                  <a:lnTo>
                    <a:pt x="2123" y="29236"/>
                  </a:lnTo>
                  <a:lnTo>
                    <a:pt x="2001" y="28883"/>
                  </a:lnTo>
                  <a:lnTo>
                    <a:pt x="1879" y="28530"/>
                  </a:lnTo>
                  <a:lnTo>
                    <a:pt x="1762" y="28161"/>
                  </a:lnTo>
                  <a:lnTo>
                    <a:pt x="1651" y="27777"/>
                  </a:lnTo>
                  <a:lnTo>
                    <a:pt x="1544" y="27393"/>
                  </a:lnTo>
                  <a:lnTo>
                    <a:pt x="1438" y="26993"/>
                  </a:lnTo>
                  <a:lnTo>
                    <a:pt x="1338" y="26594"/>
                  </a:lnTo>
                  <a:lnTo>
                    <a:pt x="1247" y="26179"/>
                  </a:lnTo>
                  <a:lnTo>
                    <a:pt x="1152" y="25764"/>
                  </a:lnTo>
                  <a:lnTo>
                    <a:pt x="1067" y="25334"/>
                  </a:lnTo>
                  <a:lnTo>
                    <a:pt x="988" y="24904"/>
                  </a:lnTo>
                  <a:lnTo>
                    <a:pt x="908" y="24458"/>
                  </a:lnTo>
                  <a:lnTo>
                    <a:pt x="834" y="24013"/>
                  </a:lnTo>
                  <a:lnTo>
                    <a:pt x="765" y="23567"/>
                  </a:lnTo>
                  <a:lnTo>
                    <a:pt x="701" y="23106"/>
                  </a:lnTo>
                  <a:lnTo>
                    <a:pt x="643" y="22646"/>
                  </a:lnTo>
                  <a:lnTo>
                    <a:pt x="590" y="22169"/>
                  </a:lnTo>
                  <a:lnTo>
                    <a:pt x="537" y="21693"/>
                  </a:lnTo>
                  <a:lnTo>
                    <a:pt x="494" y="21217"/>
                  </a:lnTo>
                  <a:lnTo>
                    <a:pt x="452" y="20741"/>
                  </a:lnTo>
                  <a:lnTo>
                    <a:pt x="420" y="20249"/>
                  </a:lnTo>
                  <a:lnTo>
                    <a:pt x="388" y="19757"/>
                  </a:lnTo>
                  <a:lnTo>
                    <a:pt x="362" y="19266"/>
                  </a:lnTo>
                  <a:lnTo>
                    <a:pt x="340" y="18774"/>
                  </a:lnTo>
                  <a:lnTo>
                    <a:pt x="324" y="18282"/>
                  </a:lnTo>
                  <a:lnTo>
                    <a:pt x="314" y="17775"/>
                  </a:lnTo>
                  <a:lnTo>
                    <a:pt x="309" y="17269"/>
                  </a:lnTo>
                  <a:lnTo>
                    <a:pt x="309" y="16762"/>
                  </a:lnTo>
                  <a:lnTo>
                    <a:pt x="314" y="1625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7;p34"/>
            <p:cNvSpPr/>
            <p:nvPr/>
          </p:nvSpPr>
          <p:spPr>
            <a:xfrm>
              <a:off x="-727397" y="-19689875"/>
              <a:ext cx="573550" cy="233150"/>
            </a:xfrm>
            <a:custGeom>
              <a:avLst/>
              <a:gdLst/>
              <a:ahLst/>
              <a:cxnLst/>
              <a:rect l="l" t="t" r="r" b="b"/>
              <a:pathLst>
                <a:path w="22942" h="9326" extrusionOk="0">
                  <a:moveTo>
                    <a:pt x="9410" y="0"/>
                  </a:moveTo>
                  <a:lnTo>
                    <a:pt x="8365" y="16"/>
                  </a:lnTo>
                  <a:lnTo>
                    <a:pt x="7342" y="31"/>
                  </a:lnTo>
                  <a:lnTo>
                    <a:pt x="6355" y="47"/>
                  </a:lnTo>
                  <a:lnTo>
                    <a:pt x="5406" y="93"/>
                  </a:lnTo>
                  <a:lnTo>
                    <a:pt x="4509" y="139"/>
                  </a:lnTo>
                  <a:lnTo>
                    <a:pt x="3666" y="200"/>
                  </a:lnTo>
                  <a:lnTo>
                    <a:pt x="2891" y="277"/>
                  </a:lnTo>
                  <a:lnTo>
                    <a:pt x="2191" y="369"/>
                  </a:lnTo>
                  <a:lnTo>
                    <a:pt x="1571" y="477"/>
                  </a:lnTo>
                  <a:lnTo>
                    <a:pt x="1295" y="538"/>
                  </a:lnTo>
                  <a:lnTo>
                    <a:pt x="1040" y="600"/>
                  </a:lnTo>
                  <a:lnTo>
                    <a:pt x="812" y="676"/>
                  </a:lnTo>
                  <a:lnTo>
                    <a:pt x="611" y="753"/>
                  </a:lnTo>
                  <a:lnTo>
                    <a:pt x="435" y="830"/>
                  </a:lnTo>
                  <a:lnTo>
                    <a:pt x="292" y="907"/>
                  </a:lnTo>
                  <a:lnTo>
                    <a:pt x="170" y="999"/>
                  </a:lnTo>
                  <a:lnTo>
                    <a:pt x="85" y="1091"/>
                  </a:lnTo>
                  <a:lnTo>
                    <a:pt x="54" y="1137"/>
                  </a:lnTo>
                  <a:lnTo>
                    <a:pt x="27" y="1183"/>
                  </a:lnTo>
                  <a:lnTo>
                    <a:pt x="11" y="1245"/>
                  </a:lnTo>
                  <a:lnTo>
                    <a:pt x="1" y="1291"/>
                  </a:lnTo>
                  <a:lnTo>
                    <a:pt x="1" y="1352"/>
                  </a:lnTo>
                  <a:lnTo>
                    <a:pt x="1" y="1398"/>
                  </a:lnTo>
                  <a:lnTo>
                    <a:pt x="6" y="1460"/>
                  </a:lnTo>
                  <a:lnTo>
                    <a:pt x="11" y="1521"/>
                  </a:lnTo>
                  <a:lnTo>
                    <a:pt x="38" y="1629"/>
                  </a:lnTo>
                  <a:lnTo>
                    <a:pt x="75" y="1752"/>
                  </a:lnTo>
                  <a:lnTo>
                    <a:pt x="128" y="1890"/>
                  </a:lnTo>
                  <a:lnTo>
                    <a:pt x="191" y="2013"/>
                  </a:lnTo>
                  <a:lnTo>
                    <a:pt x="266" y="2151"/>
                  </a:lnTo>
                  <a:lnTo>
                    <a:pt x="356" y="2290"/>
                  </a:lnTo>
                  <a:lnTo>
                    <a:pt x="451" y="2428"/>
                  </a:lnTo>
                  <a:lnTo>
                    <a:pt x="563" y="2581"/>
                  </a:lnTo>
                  <a:lnTo>
                    <a:pt x="807" y="2873"/>
                  </a:lnTo>
                  <a:lnTo>
                    <a:pt x="1088" y="3181"/>
                  </a:lnTo>
                  <a:lnTo>
                    <a:pt x="1406" y="3503"/>
                  </a:lnTo>
                  <a:lnTo>
                    <a:pt x="1751" y="3826"/>
                  </a:lnTo>
                  <a:lnTo>
                    <a:pt x="2117" y="4164"/>
                  </a:lnTo>
                  <a:lnTo>
                    <a:pt x="2509" y="4502"/>
                  </a:lnTo>
                  <a:lnTo>
                    <a:pt x="2923" y="4824"/>
                  </a:lnTo>
                  <a:lnTo>
                    <a:pt x="3348" y="5162"/>
                  </a:lnTo>
                  <a:lnTo>
                    <a:pt x="3782" y="5500"/>
                  </a:lnTo>
                  <a:lnTo>
                    <a:pt x="4679" y="6161"/>
                  </a:lnTo>
                  <a:lnTo>
                    <a:pt x="5575" y="6791"/>
                  </a:lnTo>
                  <a:lnTo>
                    <a:pt x="6440" y="7375"/>
                  </a:lnTo>
                  <a:lnTo>
                    <a:pt x="7257" y="7912"/>
                  </a:lnTo>
                  <a:lnTo>
                    <a:pt x="7983" y="8389"/>
                  </a:lnTo>
                  <a:lnTo>
                    <a:pt x="9081" y="9065"/>
                  </a:lnTo>
                  <a:lnTo>
                    <a:pt x="9495" y="9326"/>
                  </a:lnTo>
                  <a:lnTo>
                    <a:pt x="22613" y="8972"/>
                  </a:lnTo>
                  <a:lnTo>
                    <a:pt x="22942" y="431"/>
                  </a:lnTo>
                  <a:lnTo>
                    <a:pt x="21960" y="385"/>
                  </a:lnTo>
                  <a:lnTo>
                    <a:pt x="19382" y="246"/>
                  </a:lnTo>
                  <a:lnTo>
                    <a:pt x="17658" y="185"/>
                  </a:lnTo>
                  <a:lnTo>
                    <a:pt x="15733" y="108"/>
                  </a:lnTo>
                  <a:lnTo>
                    <a:pt x="13670" y="47"/>
                  </a:lnTo>
                  <a:lnTo>
                    <a:pt x="11543" y="16"/>
                  </a:lnTo>
                  <a:lnTo>
                    <a:pt x="9410"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88;p34"/>
            <p:cNvSpPr/>
            <p:nvPr/>
          </p:nvSpPr>
          <p:spPr>
            <a:xfrm>
              <a:off x="-188800" y="-10616925"/>
              <a:ext cx="15950" cy="44950"/>
            </a:xfrm>
            <a:custGeom>
              <a:avLst/>
              <a:gdLst/>
              <a:ahLst/>
              <a:cxnLst/>
              <a:rect l="l" t="t" r="r" b="b"/>
              <a:pathLst>
                <a:path w="638" h="1798" extrusionOk="0">
                  <a:moveTo>
                    <a:pt x="287" y="0"/>
                  </a:moveTo>
                  <a:lnTo>
                    <a:pt x="256" y="16"/>
                  </a:lnTo>
                  <a:lnTo>
                    <a:pt x="224" y="31"/>
                  </a:lnTo>
                  <a:lnTo>
                    <a:pt x="165" y="108"/>
                  </a:lnTo>
                  <a:lnTo>
                    <a:pt x="118" y="200"/>
                  </a:lnTo>
                  <a:lnTo>
                    <a:pt x="75" y="323"/>
                  </a:lnTo>
                  <a:lnTo>
                    <a:pt x="38" y="477"/>
                  </a:lnTo>
                  <a:lnTo>
                    <a:pt x="12" y="646"/>
                  </a:lnTo>
                  <a:lnTo>
                    <a:pt x="1" y="815"/>
                  </a:lnTo>
                  <a:lnTo>
                    <a:pt x="1" y="907"/>
                  </a:lnTo>
                  <a:lnTo>
                    <a:pt x="1" y="999"/>
                  </a:lnTo>
                  <a:lnTo>
                    <a:pt x="12" y="1152"/>
                  </a:lnTo>
                  <a:lnTo>
                    <a:pt x="33" y="1291"/>
                  </a:lnTo>
                  <a:lnTo>
                    <a:pt x="54" y="1368"/>
                  </a:lnTo>
                  <a:lnTo>
                    <a:pt x="70" y="1444"/>
                  </a:lnTo>
                  <a:lnTo>
                    <a:pt x="96" y="1521"/>
                  </a:lnTo>
                  <a:lnTo>
                    <a:pt x="118" y="1583"/>
                  </a:lnTo>
                  <a:lnTo>
                    <a:pt x="171" y="1690"/>
                  </a:lnTo>
                  <a:lnTo>
                    <a:pt x="234" y="1752"/>
                  </a:lnTo>
                  <a:lnTo>
                    <a:pt x="293" y="1798"/>
                  </a:lnTo>
                  <a:lnTo>
                    <a:pt x="362" y="1798"/>
                  </a:lnTo>
                  <a:lnTo>
                    <a:pt x="393" y="1782"/>
                  </a:lnTo>
                  <a:lnTo>
                    <a:pt x="425" y="1767"/>
                  </a:lnTo>
                  <a:lnTo>
                    <a:pt x="457" y="1721"/>
                  </a:lnTo>
                  <a:lnTo>
                    <a:pt x="489" y="1690"/>
                  </a:lnTo>
                  <a:lnTo>
                    <a:pt x="515" y="1644"/>
                  </a:lnTo>
                  <a:lnTo>
                    <a:pt x="547" y="1567"/>
                  </a:lnTo>
                  <a:lnTo>
                    <a:pt x="574" y="1475"/>
                  </a:lnTo>
                  <a:lnTo>
                    <a:pt x="595" y="1383"/>
                  </a:lnTo>
                  <a:lnTo>
                    <a:pt x="611" y="1275"/>
                  </a:lnTo>
                  <a:lnTo>
                    <a:pt x="627" y="1168"/>
                  </a:lnTo>
                  <a:lnTo>
                    <a:pt x="632" y="1060"/>
                  </a:lnTo>
                  <a:lnTo>
                    <a:pt x="637" y="953"/>
                  </a:lnTo>
                  <a:lnTo>
                    <a:pt x="637" y="830"/>
                  </a:lnTo>
                  <a:lnTo>
                    <a:pt x="632" y="738"/>
                  </a:lnTo>
                  <a:lnTo>
                    <a:pt x="622" y="646"/>
                  </a:lnTo>
                  <a:lnTo>
                    <a:pt x="600" y="477"/>
                  </a:lnTo>
                  <a:lnTo>
                    <a:pt x="563" y="338"/>
                  </a:lnTo>
                  <a:lnTo>
                    <a:pt x="521" y="215"/>
                  </a:lnTo>
                  <a:lnTo>
                    <a:pt x="473" y="108"/>
                  </a:lnTo>
                  <a:lnTo>
                    <a:pt x="415" y="46"/>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89;p34"/>
            <p:cNvSpPr/>
            <p:nvPr/>
          </p:nvSpPr>
          <p:spPr>
            <a:xfrm>
              <a:off x="-188800" y="-10616925"/>
              <a:ext cx="15950" cy="44950"/>
            </a:xfrm>
            <a:custGeom>
              <a:avLst/>
              <a:gdLst/>
              <a:ahLst/>
              <a:cxnLst/>
              <a:rect l="l" t="t" r="r" b="b"/>
              <a:pathLst>
                <a:path w="638" h="1798" fill="none" extrusionOk="0">
                  <a:moveTo>
                    <a:pt x="489" y="1690"/>
                  </a:moveTo>
                  <a:lnTo>
                    <a:pt x="489" y="1690"/>
                  </a:lnTo>
                  <a:lnTo>
                    <a:pt x="457" y="1721"/>
                  </a:lnTo>
                  <a:lnTo>
                    <a:pt x="425" y="1767"/>
                  </a:lnTo>
                  <a:lnTo>
                    <a:pt x="393" y="1782"/>
                  </a:lnTo>
                  <a:lnTo>
                    <a:pt x="362" y="1798"/>
                  </a:lnTo>
                  <a:lnTo>
                    <a:pt x="293" y="1798"/>
                  </a:lnTo>
                  <a:lnTo>
                    <a:pt x="234" y="1752"/>
                  </a:lnTo>
                  <a:lnTo>
                    <a:pt x="171" y="1690"/>
                  </a:lnTo>
                  <a:lnTo>
                    <a:pt x="118" y="1583"/>
                  </a:lnTo>
                  <a:lnTo>
                    <a:pt x="96" y="1521"/>
                  </a:lnTo>
                  <a:lnTo>
                    <a:pt x="70" y="1444"/>
                  </a:lnTo>
                  <a:lnTo>
                    <a:pt x="54" y="1368"/>
                  </a:lnTo>
                  <a:lnTo>
                    <a:pt x="33" y="1291"/>
                  </a:lnTo>
                  <a:lnTo>
                    <a:pt x="33" y="1291"/>
                  </a:lnTo>
                  <a:lnTo>
                    <a:pt x="12" y="1152"/>
                  </a:lnTo>
                  <a:lnTo>
                    <a:pt x="1" y="999"/>
                  </a:lnTo>
                  <a:lnTo>
                    <a:pt x="1" y="999"/>
                  </a:lnTo>
                  <a:lnTo>
                    <a:pt x="1" y="907"/>
                  </a:lnTo>
                  <a:lnTo>
                    <a:pt x="1" y="815"/>
                  </a:lnTo>
                  <a:lnTo>
                    <a:pt x="12" y="646"/>
                  </a:lnTo>
                  <a:lnTo>
                    <a:pt x="38" y="477"/>
                  </a:lnTo>
                  <a:lnTo>
                    <a:pt x="75" y="323"/>
                  </a:lnTo>
                  <a:lnTo>
                    <a:pt x="118" y="200"/>
                  </a:lnTo>
                  <a:lnTo>
                    <a:pt x="165" y="108"/>
                  </a:lnTo>
                  <a:lnTo>
                    <a:pt x="224" y="31"/>
                  </a:lnTo>
                  <a:lnTo>
                    <a:pt x="256" y="16"/>
                  </a:lnTo>
                  <a:lnTo>
                    <a:pt x="287" y="0"/>
                  </a:lnTo>
                  <a:lnTo>
                    <a:pt x="287" y="0"/>
                  </a:lnTo>
                  <a:lnTo>
                    <a:pt x="319" y="0"/>
                  </a:lnTo>
                  <a:lnTo>
                    <a:pt x="351" y="0"/>
                  </a:lnTo>
                  <a:lnTo>
                    <a:pt x="415" y="46"/>
                  </a:lnTo>
                  <a:lnTo>
                    <a:pt x="473" y="108"/>
                  </a:lnTo>
                  <a:lnTo>
                    <a:pt x="521" y="215"/>
                  </a:lnTo>
                  <a:lnTo>
                    <a:pt x="563" y="338"/>
                  </a:lnTo>
                  <a:lnTo>
                    <a:pt x="600" y="477"/>
                  </a:lnTo>
                  <a:lnTo>
                    <a:pt x="622" y="646"/>
                  </a:lnTo>
                  <a:lnTo>
                    <a:pt x="632" y="738"/>
                  </a:lnTo>
                  <a:lnTo>
                    <a:pt x="637" y="830"/>
                  </a:lnTo>
                  <a:lnTo>
                    <a:pt x="637" y="830"/>
                  </a:lnTo>
                  <a:lnTo>
                    <a:pt x="637" y="953"/>
                  </a:lnTo>
                  <a:lnTo>
                    <a:pt x="632" y="1060"/>
                  </a:lnTo>
                  <a:lnTo>
                    <a:pt x="627" y="1168"/>
                  </a:lnTo>
                  <a:lnTo>
                    <a:pt x="611" y="1275"/>
                  </a:lnTo>
                  <a:lnTo>
                    <a:pt x="595" y="1383"/>
                  </a:lnTo>
                  <a:lnTo>
                    <a:pt x="574" y="1475"/>
                  </a:lnTo>
                  <a:lnTo>
                    <a:pt x="547" y="1567"/>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0;p34"/>
            <p:cNvSpPr/>
            <p:nvPr/>
          </p:nvSpPr>
          <p:spPr>
            <a:xfrm>
              <a:off x="-165325" y="-9602200"/>
              <a:ext cx="15550" cy="46100"/>
            </a:xfrm>
            <a:custGeom>
              <a:avLst/>
              <a:gdLst/>
              <a:ahLst/>
              <a:cxnLst/>
              <a:rect l="l" t="t" r="r" b="b"/>
              <a:pathLst>
                <a:path w="622" h="1844" extrusionOk="0">
                  <a:moveTo>
                    <a:pt x="293" y="0"/>
                  </a:moveTo>
                  <a:lnTo>
                    <a:pt x="250" y="15"/>
                  </a:lnTo>
                  <a:lnTo>
                    <a:pt x="213" y="46"/>
                  </a:lnTo>
                  <a:lnTo>
                    <a:pt x="176" y="92"/>
                  </a:lnTo>
                  <a:lnTo>
                    <a:pt x="139" y="154"/>
                  </a:lnTo>
                  <a:lnTo>
                    <a:pt x="112" y="215"/>
                  </a:lnTo>
                  <a:lnTo>
                    <a:pt x="91" y="277"/>
                  </a:lnTo>
                  <a:lnTo>
                    <a:pt x="49" y="415"/>
                  </a:lnTo>
                  <a:lnTo>
                    <a:pt x="22" y="568"/>
                  </a:lnTo>
                  <a:lnTo>
                    <a:pt x="6" y="753"/>
                  </a:lnTo>
                  <a:lnTo>
                    <a:pt x="1" y="922"/>
                  </a:lnTo>
                  <a:lnTo>
                    <a:pt x="6" y="1106"/>
                  </a:lnTo>
                  <a:lnTo>
                    <a:pt x="22" y="1275"/>
                  </a:lnTo>
                  <a:lnTo>
                    <a:pt x="38" y="1352"/>
                  </a:lnTo>
                  <a:lnTo>
                    <a:pt x="54" y="1444"/>
                  </a:lnTo>
                  <a:lnTo>
                    <a:pt x="75" y="1521"/>
                  </a:lnTo>
                  <a:lnTo>
                    <a:pt x="96" y="1582"/>
                  </a:lnTo>
                  <a:lnTo>
                    <a:pt x="144" y="1690"/>
                  </a:lnTo>
                  <a:lnTo>
                    <a:pt x="197" y="1782"/>
                  </a:lnTo>
                  <a:lnTo>
                    <a:pt x="255" y="1828"/>
                  </a:lnTo>
                  <a:lnTo>
                    <a:pt x="319" y="1844"/>
                  </a:lnTo>
                  <a:lnTo>
                    <a:pt x="377" y="1828"/>
                  </a:lnTo>
                  <a:lnTo>
                    <a:pt x="441" y="1782"/>
                  </a:lnTo>
                  <a:lnTo>
                    <a:pt x="468" y="1736"/>
                  </a:lnTo>
                  <a:lnTo>
                    <a:pt x="499" y="1690"/>
                  </a:lnTo>
                  <a:lnTo>
                    <a:pt x="521" y="1629"/>
                  </a:lnTo>
                  <a:lnTo>
                    <a:pt x="542" y="1552"/>
                  </a:lnTo>
                  <a:lnTo>
                    <a:pt x="563" y="1475"/>
                  </a:lnTo>
                  <a:lnTo>
                    <a:pt x="584" y="1398"/>
                  </a:lnTo>
                  <a:lnTo>
                    <a:pt x="595" y="1306"/>
                  </a:lnTo>
                  <a:lnTo>
                    <a:pt x="611" y="1214"/>
                  </a:lnTo>
                  <a:lnTo>
                    <a:pt x="616" y="1122"/>
                  </a:lnTo>
                  <a:lnTo>
                    <a:pt x="621" y="1029"/>
                  </a:lnTo>
                  <a:lnTo>
                    <a:pt x="621" y="845"/>
                  </a:lnTo>
                  <a:lnTo>
                    <a:pt x="611" y="661"/>
                  </a:lnTo>
                  <a:lnTo>
                    <a:pt x="590" y="492"/>
                  </a:lnTo>
                  <a:lnTo>
                    <a:pt x="552" y="338"/>
                  </a:lnTo>
                  <a:lnTo>
                    <a:pt x="531" y="261"/>
                  </a:lnTo>
                  <a:lnTo>
                    <a:pt x="505" y="200"/>
                  </a:lnTo>
                  <a:lnTo>
                    <a:pt x="478" y="138"/>
                  </a:lnTo>
                  <a:lnTo>
                    <a:pt x="452" y="77"/>
                  </a:lnTo>
                  <a:lnTo>
                    <a:pt x="415" y="46"/>
                  </a:lnTo>
                  <a:lnTo>
                    <a:pt x="372" y="15"/>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1;p34"/>
            <p:cNvSpPr/>
            <p:nvPr/>
          </p:nvSpPr>
          <p:spPr>
            <a:xfrm>
              <a:off x="-165325" y="-9602200"/>
              <a:ext cx="15550" cy="46100"/>
            </a:xfrm>
            <a:custGeom>
              <a:avLst/>
              <a:gdLst/>
              <a:ahLst/>
              <a:cxnLst/>
              <a:rect l="l" t="t" r="r" b="b"/>
              <a:pathLst>
                <a:path w="622" h="1844" fill="none" extrusionOk="0">
                  <a:moveTo>
                    <a:pt x="499" y="1690"/>
                  </a:moveTo>
                  <a:lnTo>
                    <a:pt x="499" y="1690"/>
                  </a:lnTo>
                  <a:lnTo>
                    <a:pt x="468" y="1736"/>
                  </a:lnTo>
                  <a:lnTo>
                    <a:pt x="441" y="1782"/>
                  </a:lnTo>
                  <a:lnTo>
                    <a:pt x="377" y="1828"/>
                  </a:lnTo>
                  <a:lnTo>
                    <a:pt x="319" y="1844"/>
                  </a:lnTo>
                  <a:lnTo>
                    <a:pt x="255" y="1828"/>
                  </a:lnTo>
                  <a:lnTo>
                    <a:pt x="197" y="1782"/>
                  </a:lnTo>
                  <a:lnTo>
                    <a:pt x="144" y="1690"/>
                  </a:lnTo>
                  <a:lnTo>
                    <a:pt x="96" y="1582"/>
                  </a:lnTo>
                  <a:lnTo>
                    <a:pt x="75" y="1521"/>
                  </a:lnTo>
                  <a:lnTo>
                    <a:pt x="54" y="1444"/>
                  </a:lnTo>
                  <a:lnTo>
                    <a:pt x="54" y="1444"/>
                  </a:lnTo>
                  <a:lnTo>
                    <a:pt x="38" y="1352"/>
                  </a:lnTo>
                  <a:lnTo>
                    <a:pt x="22" y="1275"/>
                  </a:lnTo>
                  <a:lnTo>
                    <a:pt x="6" y="1106"/>
                  </a:lnTo>
                  <a:lnTo>
                    <a:pt x="1" y="922"/>
                  </a:lnTo>
                  <a:lnTo>
                    <a:pt x="6" y="753"/>
                  </a:lnTo>
                  <a:lnTo>
                    <a:pt x="22" y="568"/>
                  </a:lnTo>
                  <a:lnTo>
                    <a:pt x="49" y="415"/>
                  </a:lnTo>
                  <a:lnTo>
                    <a:pt x="91" y="277"/>
                  </a:lnTo>
                  <a:lnTo>
                    <a:pt x="112" y="215"/>
                  </a:lnTo>
                  <a:lnTo>
                    <a:pt x="139" y="154"/>
                  </a:lnTo>
                  <a:lnTo>
                    <a:pt x="139" y="154"/>
                  </a:lnTo>
                  <a:lnTo>
                    <a:pt x="176" y="92"/>
                  </a:lnTo>
                  <a:lnTo>
                    <a:pt x="213" y="46"/>
                  </a:lnTo>
                  <a:lnTo>
                    <a:pt x="250" y="15"/>
                  </a:lnTo>
                  <a:lnTo>
                    <a:pt x="293" y="0"/>
                  </a:lnTo>
                  <a:lnTo>
                    <a:pt x="335" y="0"/>
                  </a:lnTo>
                  <a:lnTo>
                    <a:pt x="372" y="15"/>
                  </a:lnTo>
                  <a:lnTo>
                    <a:pt x="415" y="46"/>
                  </a:lnTo>
                  <a:lnTo>
                    <a:pt x="452" y="77"/>
                  </a:lnTo>
                  <a:lnTo>
                    <a:pt x="452" y="77"/>
                  </a:lnTo>
                  <a:lnTo>
                    <a:pt x="478" y="138"/>
                  </a:lnTo>
                  <a:lnTo>
                    <a:pt x="505" y="200"/>
                  </a:lnTo>
                  <a:lnTo>
                    <a:pt x="531" y="261"/>
                  </a:lnTo>
                  <a:lnTo>
                    <a:pt x="552" y="338"/>
                  </a:lnTo>
                  <a:lnTo>
                    <a:pt x="590" y="492"/>
                  </a:lnTo>
                  <a:lnTo>
                    <a:pt x="611" y="661"/>
                  </a:lnTo>
                  <a:lnTo>
                    <a:pt x="621" y="845"/>
                  </a:lnTo>
                  <a:lnTo>
                    <a:pt x="621" y="1029"/>
                  </a:lnTo>
                  <a:lnTo>
                    <a:pt x="616" y="1122"/>
                  </a:lnTo>
                  <a:lnTo>
                    <a:pt x="611" y="1214"/>
                  </a:lnTo>
                  <a:lnTo>
                    <a:pt x="595" y="1306"/>
                  </a:lnTo>
                  <a:lnTo>
                    <a:pt x="584" y="1398"/>
                  </a:lnTo>
                  <a:lnTo>
                    <a:pt x="584" y="1398"/>
                  </a:lnTo>
                  <a:lnTo>
                    <a:pt x="563" y="1475"/>
                  </a:lnTo>
                  <a:lnTo>
                    <a:pt x="542" y="1552"/>
                  </a:lnTo>
                  <a:lnTo>
                    <a:pt x="521"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2;p34"/>
            <p:cNvSpPr/>
            <p:nvPr/>
          </p:nvSpPr>
          <p:spPr>
            <a:xfrm>
              <a:off x="-218100" y="-11862475"/>
              <a:ext cx="15550" cy="44575"/>
            </a:xfrm>
            <a:custGeom>
              <a:avLst/>
              <a:gdLst/>
              <a:ahLst/>
              <a:cxnLst/>
              <a:rect l="l" t="t" r="r" b="b"/>
              <a:pathLst>
                <a:path w="622" h="1783" extrusionOk="0">
                  <a:moveTo>
                    <a:pt x="351" y="0"/>
                  </a:moveTo>
                  <a:lnTo>
                    <a:pt x="319" y="16"/>
                  </a:lnTo>
                  <a:lnTo>
                    <a:pt x="282" y="16"/>
                  </a:lnTo>
                  <a:lnTo>
                    <a:pt x="250" y="46"/>
                  </a:lnTo>
                  <a:lnTo>
                    <a:pt x="218" y="77"/>
                  </a:lnTo>
                  <a:lnTo>
                    <a:pt x="186" y="123"/>
                  </a:lnTo>
                  <a:lnTo>
                    <a:pt x="160" y="169"/>
                  </a:lnTo>
                  <a:lnTo>
                    <a:pt x="107" y="277"/>
                  </a:lnTo>
                  <a:lnTo>
                    <a:pt x="64" y="431"/>
                  </a:lnTo>
                  <a:lnTo>
                    <a:pt x="48" y="507"/>
                  </a:lnTo>
                  <a:lnTo>
                    <a:pt x="33" y="584"/>
                  </a:lnTo>
                  <a:lnTo>
                    <a:pt x="22" y="676"/>
                  </a:lnTo>
                  <a:lnTo>
                    <a:pt x="11" y="769"/>
                  </a:lnTo>
                  <a:lnTo>
                    <a:pt x="6" y="876"/>
                  </a:lnTo>
                  <a:lnTo>
                    <a:pt x="1" y="968"/>
                  </a:lnTo>
                  <a:lnTo>
                    <a:pt x="17" y="1122"/>
                  </a:lnTo>
                  <a:lnTo>
                    <a:pt x="38" y="1276"/>
                  </a:lnTo>
                  <a:lnTo>
                    <a:pt x="54" y="1352"/>
                  </a:lnTo>
                  <a:lnTo>
                    <a:pt x="75" y="1444"/>
                  </a:lnTo>
                  <a:lnTo>
                    <a:pt x="96" y="1506"/>
                  </a:lnTo>
                  <a:lnTo>
                    <a:pt x="123" y="1567"/>
                  </a:lnTo>
                  <a:lnTo>
                    <a:pt x="176" y="1675"/>
                  </a:lnTo>
                  <a:lnTo>
                    <a:pt x="234" y="1752"/>
                  </a:lnTo>
                  <a:lnTo>
                    <a:pt x="298" y="1782"/>
                  </a:lnTo>
                  <a:lnTo>
                    <a:pt x="361" y="1782"/>
                  </a:lnTo>
                  <a:lnTo>
                    <a:pt x="393" y="1767"/>
                  </a:lnTo>
                  <a:lnTo>
                    <a:pt x="425" y="1752"/>
                  </a:lnTo>
                  <a:lnTo>
                    <a:pt x="457" y="1721"/>
                  </a:lnTo>
                  <a:lnTo>
                    <a:pt x="489" y="1675"/>
                  </a:lnTo>
                  <a:lnTo>
                    <a:pt x="521" y="1613"/>
                  </a:lnTo>
                  <a:lnTo>
                    <a:pt x="558" y="1491"/>
                  </a:lnTo>
                  <a:lnTo>
                    <a:pt x="584" y="1352"/>
                  </a:lnTo>
                  <a:lnTo>
                    <a:pt x="600" y="1260"/>
                  </a:lnTo>
                  <a:lnTo>
                    <a:pt x="611" y="1168"/>
                  </a:lnTo>
                  <a:lnTo>
                    <a:pt x="616" y="1076"/>
                  </a:lnTo>
                  <a:lnTo>
                    <a:pt x="621" y="984"/>
                  </a:lnTo>
                  <a:lnTo>
                    <a:pt x="621" y="799"/>
                  </a:lnTo>
                  <a:lnTo>
                    <a:pt x="605" y="615"/>
                  </a:lnTo>
                  <a:lnTo>
                    <a:pt x="584" y="446"/>
                  </a:lnTo>
                  <a:lnTo>
                    <a:pt x="547" y="292"/>
                  </a:lnTo>
                  <a:lnTo>
                    <a:pt x="526" y="215"/>
                  </a:lnTo>
                  <a:lnTo>
                    <a:pt x="499" y="154"/>
                  </a:lnTo>
                  <a:lnTo>
                    <a:pt x="473" y="93"/>
                  </a:lnTo>
                  <a:lnTo>
                    <a:pt x="441" y="46"/>
                  </a:lnTo>
                  <a:lnTo>
                    <a:pt x="399" y="16"/>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3;p34"/>
            <p:cNvSpPr/>
            <p:nvPr/>
          </p:nvSpPr>
          <p:spPr>
            <a:xfrm>
              <a:off x="-218100" y="-11862475"/>
              <a:ext cx="15550" cy="44575"/>
            </a:xfrm>
            <a:custGeom>
              <a:avLst/>
              <a:gdLst/>
              <a:ahLst/>
              <a:cxnLst/>
              <a:rect l="l" t="t" r="r" b="b"/>
              <a:pathLst>
                <a:path w="622" h="1783" fill="none" extrusionOk="0">
                  <a:moveTo>
                    <a:pt x="489" y="1675"/>
                  </a:moveTo>
                  <a:lnTo>
                    <a:pt x="489" y="1675"/>
                  </a:lnTo>
                  <a:lnTo>
                    <a:pt x="457" y="1721"/>
                  </a:lnTo>
                  <a:lnTo>
                    <a:pt x="425" y="1752"/>
                  </a:lnTo>
                  <a:lnTo>
                    <a:pt x="393" y="1767"/>
                  </a:lnTo>
                  <a:lnTo>
                    <a:pt x="361" y="1782"/>
                  </a:lnTo>
                  <a:lnTo>
                    <a:pt x="298" y="1782"/>
                  </a:lnTo>
                  <a:lnTo>
                    <a:pt x="234" y="1752"/>
                  </a:lnTo>
                  <a:lnTo>
                    <a:pt x="176" y="1675"/>
                  </a:lnTo>
                  <a:lnTo>
                    <a:pt x="123" y="1567"/>
                  </a:lnTo>
                  <a:lnTo>
                    <a:pt x="96" y="1506"/>
                  </a:lnTo>
                  <a:lnTo>
                    <a:pt x="75" y="1444"/>
                  </a:lnTo>
                  <a:lnTo>
                    <a:pt x="54" y="1352"/>
                  </a:lnTo>
                  <a:lnTo>
                    <a:pt x="38" y="1276"/>
                  </a:lnTo>
                  <a:lnTo>
                    <a:pt x="38" y="1276"/>
                  </a:lnTo>
                  <a:lnTo>
                    <a:pt x="17" y="1122"/>
                  </a:lnTo>
                  <a:lnTo>
                    <a:pt x="1" y="968"/>
                  </a:lnTo>
                  <a:lnTo>
                    <a:pt x="1" y="968"/>
                  </a:lnTo>
                  <a:lnTo>
                    <a:pt x="6" y="876"/>
                  </a:lnTo>
                  <a:lnTo>
                    <a:pt x="11" y="769"/>
                  </a:lnTo>
                  <a:lnTo>
                    <a:pt x="22" y="676"/>
                  </a:lnTo>
                  <a:lnTo>
                    <a:pt x="33" y="584"/>
                  </a:lnTo>
                  <a:lnTo>
                    <a:pt x="48" y="507"/>
                  </a:lnTo>
                  <a:lnTo>
                    <a:pt x="64" y="431"/>
                  </a:lnTo>
                  <a:lnTo>
                    <a:pt x="107" y="277"/>
                  </a:lnTo>
                  <a:lnTo>
                    <a:pt x="160" y="169"/>
                  </a:lnTo>
                  <a:lnTo>
                    <a:pt x="186" y="123"/>
                  </a:lnTo>
                  <a:lnTo>
                    <a:pt x="218" y="77"/>
                  </a:lnTo>
                  <a:lnTo>
                    <a:pt x="250" y="46"/>
                  </a:lnTo>
                  <a:lnTo>
                    <a:pt x="282" y="16"/>
                  </a:lnTo>
                  <a:lnTo>
                    <a:pt x="319" y="16"/>
                  </a:lnTo>
                  <a:lnTo>
                    <a:pt x="351" y="0"/>
                  </a:lnTo>
                  <a:lnTo>
                    <a:pt x="351" y="0"/>
                  </a:lnTo>
                  <a:lnTo>
                    <a:pt x="399" y="16"/>
                  </a:lnTo>
                  <a:lnTo>
                    <a:pt x="441" y="46"/>
                  </a:lnTo>
                  <a:lnTo>
                    <a:pt x="441" y="46"/>
                  </a:lnTo>
                  <a:lnTo>
                    <a:pt x="473" y="93"/>
                  </a:lnTo>
                  <a:lnTo>
                    <a:pt x="499" y="154"/>
                  </a:lnTo>
                  <a:lnTo>
                    <a:pt x="526" y="215"/>
                  </a:lnTo>
                  <a:lnTo>
                    <a:pt x="547" y="292"/>
                  </a:lnTo>
                  <a:lnTo>
                    <a:pt x="584" y="446"/>
                  </a:lnTo>
                  <a:lnTo>
                    <a:pt x="605" y="615"/>
                  </a:lnTo>
                  <a:lnTo>
                    <a:pt x="621" y="799"/>
                  </a:lnTo>
                  <a:lnTo>
                    <a:pt x="621" y="984"/>
                  </a:lnTo>
                  <a:lnTo>
                    <a:pt x="616" y="1076"/>
                  </a:lnTo>
                  <a:lnTo>
                    <a:pt x="611" y="1168"/>
                  </a:lnTo>
                  <a:lnTo>
                    <a:pt x="600" y="1260"/>
                  </a:lnTo>
                  <a:lnTo>
                    <a:pt x="584" y="1352"/>
                  </a:lnTo>
                  <a:lnTo>
                    <a:pt x="584" y="1352"/>
                  </a:lnTo>
                  <a:lnTo>
                    <a:pt x="558" y="1491"/>
                  </a:lnTo>
                  <a:lnTo>
                    <a:pt x="521"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4;p34"/>
            <p:cNvSpPr/>
            <p:nvPr/>
          </p:nvSpPr>
          <p:spPr>
            <a:xfrm>
              <a:off x="-277225" y="-13262425"/>
              <a:ext cx="15400" cy="44200"/>
            </a:xfrm>
            <a:custGeom>
              <a:avLst/>
              <a:gdLst/>
              <a:ahLst/>
              <a:cxnLst/>
              <a:rect l="l" t="t" r="r" b="b"/>
              <a:pathLst>
                <a:path w="616" h="1768" extrusionOk="0">
                  <a:moveTo>
                    <a:pt x="313" y="1"/>
                  </a:moveTo>
                  <a:lnTo>
                    <a:pt x="281" y="16"/>
                  </a:lnTo>
                  <a:lnTo>
                    <a:pt x="244" y="31"/>
                  </a:lnTo>
                  <a:lnTo>
                    <a:pt x="212" y="62"/>
                  </a:lnTo>
                  <a:lnTo>
                    <a:pt x="186" y="108"/>
                  </a:lnTo>
                  <a:lnTo>
                    <a:pt x="154" y="154"/>
                  </a:lnTo>
                  <a:lnTo>
                    <a:pt x="106" y="262"/>
                  </a:lnTo>
                  <a:lnTo>
                    <a:pt x="58" y="415"/>
                  </a:lnTo>
                  <a:lnTo>
                    <a:pt x="42" y="492"/>
                  </a:lnTo>
                  <a:lnTo>
                    <a:pt x="27" y="569"/>
                  </a:lnTo>
                  <a:lnTo>
                    <a:pt x="16" y="661"/>
                  </a:lnTo>
                  <a:lnTo>
                    <a:pt x="5" y="753"/>
                  </a:lnTo>
                  <a:lnTo>
                    <a:pt x="0" y="861"/>
                  </a:lnTo>
                  <a:lnTo>
                    <a:pt x="0" y="953"/>
                  </a:lnTo>
                  <a:lnTo>
                    <a:pt x="11" y="1107"/>
                  </a:lnTo>
                  <a:lnTo>
                    <a:pt x="32" y="1260"/>
                  </a:lnTo>
                  <a:lnTo>
                    <a:pt x="48" y="1337"/>
                  </a:lnTo>
                  <a:lnTo>
                    <a:pt x="69" y="1429"/>
                  </a:lnTo>
                  <a:lnTo>
                    <a:pt x="90" y="1491"/>
                  </a:lnTo>
                  <a:lnTo>
                    <a:pt x="117" y="1552"/>
                  </a:lnTo>
                  <a:lnTo>
                    <a:pt x="170" y="1660"/>
                  </a:lnTo>
                  <a:lnTo>
                    <a:pt x="228" y="1737"/>
                  </a:lnTo>
                  <a:lnTo>
                    <a:pt x="292" y="1767"/>
                  </a:lnTo>
                  <a:lnTo>
                    <a:pt x="355" y="1767"/>
                  </a:lnTo>
                  <a:lnTo>
                    <a:pt x="387" y="1752"/>
                  </a:lnTo>
                  <a:lnTo>
                    <a:pt x="419" y="1737"/>
                  </a:lnTo>
                  <a:lnTo>
                    <a:pt x="451" y="1706"/>
                  </a:lnTo>
                  <a:lnTo>
                    <a:pt x="483" y="1660"/>
                  </a:lnTo>
                  <a:lnTo>
                    <a:pt x="515" y="1598"/>
                  </a:lnTo>
                  <a:lnTo>
                    <a:pt x="552" y="1475"/>
                  </a:lnTo>
                  <a:lnTo>
                    <a:pt x="583" y="1337"/>
                  </a:lnTo>
                  <a:lnTo>
                    <a:pt x="594" y="1245"/>
                  </a:lnTo>
                  <a:lnTo>
                    <a:pt x="605" y="1153"/>
                  </a:lnTo>
                  <a:lnTo>
                    <a:pt x="615" y="1061"/>
                  </a:lnTo>
                  <a:lnTo>
                    <a:pt x="615" y="968"/>
                  </a:lnTo>
                  <a:lnTo>
                    <a:pt x="615" y="784"/>
                  </a:lnTo>
                  <a:lnTo>
                    <a:pt x="605" y="600"/>
                  </a:lnTo>
                  <a:lnTo>
                    <a:pt x="578" y="431"/>
                  </a:lnTo>
                  <a:lnTo>
                    <a:pt x="541" y="277"/>
                  </a:lnTo>
                  <a:lnTo>
                    <a:pt x="520" y="200"/>
                  </a:lnTo>
                  <a:lnTo>
                    <a:pt x="493" y="139"/>
                  </a:lnTo>
                  <a:lnTo>
                    <a:pt x="467" y="93"/>
                  </a:lnTo>
                  <a:lnTo>
                    <a:pt x="440" y="31"/>
                  </a:lnTo>
                  <a:lnTo>
                    <a:pt x="3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5;p34"/>
            <p:cNvSpPr/>
            <p:nvPr/>
          </p:nvSpPr>
          <p:spPr>
            <a:xfrm>
              <a:off x="-277225" y="-13262425"/>
              <a:ext cx="15400" cy="44200"/>
            </a:xfrm>
            <a:custGeom>
              <a:avLst/>
              <a:gdLst/>
              <a:ahLst/>
              <a:cxnLst/>
              <a:rect l="l" t="t" r="r" b="b"/>
              <a:pathLst>
                <a:path w="616" h="1768" fill="none" extrusionOk="0">
                  <a:moveTo>
                    <a:pt x="483" y="1660"/>
                  </a:moveTo>
                  <a:lnTo>
                    <a:pt x="483" y="1660"/>
                  </a:lnTo>
                  <a:lnTo>
                    <a:pt x="451" y="1706"/>
                  </a:lnTo>
                  <a:lnTo>
                    <a:pt x="419" y="1737"/>
                  </a:lnTo>
                  <a:lnTo>
                    <a:pt x="387" y="1752"/>
                  </a:lnTo>
                  <a:lnTo>
                    <a:pt x="355" y="1767"/>
                  </a:lnTo>
                  <a:lnTo>
                    <a:pt x="292" y="1767"/>
                  </a:lnTo>
                  <a:lnTo>
                    <a:pt x="228" y="1737"/>
                  </a:lnTo>
                  <a:lnTo>
                    <a:pt x="170" y="1660"/>
                  </a:lnTo>
                  <a:lnTo>
                    <a:pt x="117" y="1552"/>
                  </a:lnTo>
                  <a:lnTo>
                    <a:pt x="90" y="1491"/>
                  </a:lnTo>
                  <a:lnTo>
                    <a:pt x="69" y="1429"/>
                  </a:lnTo>
                  <a:lnTo>
                    <a:pt x="48" y="1337"/>
                  </a:lnTo>
                  <a:lnTo>
                    <a:pt x="32" y="1260"/>
                  </a:lnTo>
                  <a:lnTo>
                    <a:pt x="32" y="1260"/>
                  </a:lnTo>
                  <a:lnTo>
                    <a:pt x="11" y="1107"/>
                  </a:lnTo>
                  <a:lnTo>
                    <a:pt x="0" y="953"/>
                  </a:lnTo>
                  <a:lnTo>
                    <a:pt x="0" y="953"/>
                  </a:lnTo>
                  <a:lnTo>
                    <a:pt x="0" y="861"/>
                  </a:lnTo>
                  <a:lnTo>
                    <a:pt x="5" y="753"/>
                  </a:lnTo>
                  <a:lnTo>
                    <a:pt x="16" y="661"/>
                  </a:lnTo>
                  <a:lnTo>
                    <a:pt x="27" y="569"/>
                  </a:lnTo>
                  <a:lnTo>
                    <a:pt x="42" y="492"/>
                  </a:lnTo>
                  <a:lnTo>
                    <a:pt x="58" y="415"/>
                  </a:lnTo>
                  <a:lnTo>
                    <a:pt x="106" y="262"/>
                  </a:lnTo>
                  <a:lnTo>
                    <a:pt x="154" y="154"/>
                  </a:lnTo>
                  <a:lnTo>
                    <a:pt x="186" y="108"/>
                  </a:lnTo>
                  <a:lnTo>
                    <a:pt x="212" y="62"/>
                  </a:lnTo>
                  <a:lnTo>
                    <a:pt x="244" y="31"/>
                  </a:lnTo>
                  <a:lnTo>
                    <a:pt x="281" y="16"/>
                  </a:lnTo>
                  <a:lnTo>
                    <a:pt x="313" y="1"/>
                  </a:lnTo>
                  <a:lnTo>
                    <a:pt x="350" y="1"/>
                  </a:lnTo>
                  <a:lnTo>
                    <a:pt x="350" y="1"/>
                  </a:lnTo>
                  <a:lnTo>
                    <a:pt x="393" y="1"/>
                  </a:lnTo>
                  <a:lnTo>
                    <a:pt x="440" y="31"/>
                  </a:lnTo>
                  <a:lnTo>
                    <a:pt x="440" y="31"/>
                  </a:lnTo>
                  <a:lnTo>
                    <a:pt x="467" y="93"/>
                  </a:lnTo>
                  <a:lnTo>
                    <a:pt x="493" y="139"/>
                  </a:lnTo>
                  <a:lnTo>
                    <a:pt x="520" y="200"/>
                  </a:lnTo>
                  <a:lnTo>
                    <a:pt x="541" y="277"/>
                  </a:lnTo>
                  <a:lnTo>
                    <a:pt x="578" y="431"/>
                  </a:lnTo>
                  <a:lnTo>
                    <a:pt x="605" y="600"/>
                  </a:lnTo>
                  <a:lnTo>
                    <a:pt x="615" y="784"/>
                  </a:lnTo>
                  <a:lnTo>
                    <a:pt x="615" y="968"/>
                  </a:lnTo>
                  <a:lnTo>
                    <a:pt x="615" y="1061"/>
                  </a:lnTo>
                  <a:lnTo>
                    <a:pt x="605" y="1153"/>
                  </a:lnTo>
                  <a:lnTo>
                    <a:pt x="594" y="1245"/>
                  </a:lnTo>
                  <a:lnTo>
                    <a:pt x="583" y="1337"/>
                  </a:lnTo>
                  <a:lnTo>
                    <a:pt x="583" y="1337"/>
                  </a:lnTo>
                  <a:lnTo>
                    <a:pt x="552" y="1475"/>
                  </a:lnTo>
                  <a:lnTo>
                    <a:pt x="515" y="15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6;p34"/>
            <p:cNvSpPr/>
            <p:nvPr/>
          </p:nvSpPr>
          <p:spPr>
            <a:xfrm>
              <a:off x="-210400" y="-15400550"/>
              <a:ext cx="15525" cy="46100"/>
            </a:xfrm>
            <a:custGeom>
              <a:avLst/>
              <a:gdLst/>
              <a:ahLst/>
              <a:cxnLst/>
              <a:rect l="l" t="t" r="r" b="b"/>
              <a:pathLst>
                <a:path w="621" h="1844" extrusionOk="0">
                  <a:moveTo>
                    <a:pt x="297" y="0"/>
                  </a:moveTo>
                  <a:lnTo>
                    <a:pt x="255" y="16"/>
                  </a:lnTo>
                  <a:lnTo>
                    <a:pt x="218" y="46"/>
                  </a:lnTo>
                  <a:lnTo>
                    <a:pt x="186" y="77"/>
                  </a:lnTo>
                  <a:lnTo>
                    <a:pt x="149" y="139"/>
                  </a:lnTo>
                  <a:lnTo>
                    <a:pt x="122" y="200"/>
                  </a:lnTo>
                  <a:lnTo>
                    <a:pt x="96" y="246"/>
                  </a:lnTo>
                  <a:lnTo>
                    <a:pt x="59" y="400"/>
                  </a:lnTo>
                  <a:lnTo>
                    <a:pt x="27" y="553"/>
                  </a:lnTo>
                  <a:lnTo>
                    <a:pt x="11" y="722"/>
                  </a:lnTo>
                  <a:lnTo>
                    <a:pt x="0" y="891"/>
                  </a:lnTo>
                  <a:lnTo>
                    <a:pt x="6" y="1076"/>
                  </a:lnTo>
                  <a:lnTo>
                    <a:pt x="22" y="1245"/>
                  </a:lnTo>
                  <a:lnTo>
                    <a:pt x="38" y="1337"/>
                  </a:lnTo>
                  <a:lnTo>
                    <a:pt x="53" y="1414"/>
                  </a:lnTo>
                  <a:lnTo>
                    <a:pt x="69" y="1491"/>
                  </a:lnTo>
                  <a:lnTo>
                    <a:pt x="91" y="1567"/>
                  </a:lnTo>
                  <a:lnTo>
                    <a:pt x="138" y="1675"/>
                  </a:lnTo>
                  <a:lnTo>
                    <a:pt x="191" y="1767"/>
                  </a:lnTo>
                  <a:lnTo>
                    <a:pt x="250" y="1813"/>
                  </a:lnTo>
                  <a:lnTo>
                    <a:pt x="313" y="1844"/>
                  </a:lnTo>
                  <a:lnTo>
                    <a:pt x="372" y="1829"/>
                  </a:lnTo>
                  <a:lnTo>
                    <a:pt x="435" y="1782"/>
                  </a:lnTo>
                  <a:lnTo>
                    <a:pt x="462" y="1736"/>
                  </a:lnTo>
                  <a:lnTo>
                    <a:pt x="494" y="1690"/>
                  </a:lnTo>
                  <a:lnTo>
                    <a:pt x="520" y="1629"/>
                  </a:lnTo>
                  <a:lnTo>
                    <a:pt x="547" y="1552"/>
                  </a:lnTo>
                  <a:lnTo>
                    <a:pt x="568" y="1460"/>
                  </a:lnTo>
                  <a:lnTo>
                    <a:pt x="584" y="1383"/>
                  </a:lnTo>
                  <a:lnTo>
                    <a:pt x="600" y="1291"/>
                  </a:lnTo>
                  <a:lnTo>
                    <a:pt x="610" y="1199"/>
                  </a:lnTo>
                  <a:lnTo>
                    <a:pt x="621" y="1106"/>
                  </a:lnTo>
                  <a:lnTo>
                    <a:pt x="621" y="1014"/>
                  </a:lnTo>
                  <a:lnTo>
                    <a:pt x="621" y="815"/>
                  </a:lnTo>
                  <a:lnTo>
                    <a:pt x="610" y="646"/>
                  </a:lnTo>
                  <a:lnTo>
                    <a:pt x="584" y="461"/>
                  </a:lnTo>
                  <a:lnTo>
                    <a:pt x="547" y="308"/>
                  </a:lnTo>
                  <a:lnTo>
                    <a:pt x="526" y="246"/>
                  </a:lnTo>
                  <a:lnTo>
                    <a:pt x="504" y="169"/>
                  </a:lnTo>
                  <a:lnTo>
                    <a:pt x="478" y="123"/>
                  </a:lnTo>
                  <a:lnTo>
                    <a:pt x="446" y="62"/>
                  </a:lnTo>
                  <a:lnTo>
                    <a:pt x="409" y="31"/>
                  </a:lnTo>
                  <a:lnTo>
                    <a:pt x="3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7;p34"/>
            <p:cNvSpPr/>
            <p:nvPr/>
          </p:nvSpPr>
          <p:spPr>
            <a:xfrm>
              <a:off x="-210400" y="-15400550"/>
              <a:ext cx="15525" cy="46100"/>
            </a:xfrm>
            <a:custGeom>
              <a:avLst/>
              <a:gdLst/>
              <a:ahLst/>
              <a:cxnLst/>
              <a:rect l="l" t="t" r="r" b="b"/>
              <a:pathLst>
                <a:path w="621" h="1844" fill="none" extrusionOk="0">
                  <a:moveTo>
                    <a:pt x="494" y="1690"/>
                  </a:moveTo>
                  <a:lnTo>
                    <a:pt x="494" y="1690"/>
                  </a:lnTo>
                  <a:lnTo>
                    <a:pt x="462" y="1736"/>
                  </a:lnTo>
                  <a:lnTo>
                    <a:pt x="435" y="1782"/>
                  </a:lnTo>
                  <a:lnTo>
                    <a:pt x="372" y="1829"/>
                  </a:lnTo>
                  <a:lnTo>
                    <a:pt x="313" y="1844"/>
                  </a:lnTo>
                  <a:lnTo>
                    <a:pt x="250" y="1813"/>
                  </a:lnTo>
                  <a:lnTo>
                    <a:pt x="191" y="1767"/>
                  </a:lnTo>
                  <a:lnTo>
                    <a:pt x="138" y="1675"/>
                  </a:lnTo>
                  <a:lnTo>
                    <a:pt x="91" y="1567"/>
                  </a:lnTo>
                  <a:lnTo>
                    <a:pt x="69" y="1491"/>
                  </a:lnTo>
                  <a:lnTo>
                    <a:pt x="53" y="1414"/>
                  </a:lnTo>
                  <a:lnTo>
                    <a:pt x="53" y="1414"/>
                  </a:lnTo>
                  <a:lnTo>
                    <a:pt x="38" y="1337"/>
                  </a:lnTo>
                  <a:lnTo>
                    <a:pt x="22" y="1245"/>
                  </a:lnTo>
                  <a:lnTo>
                    <a:pt x="6" y="1076"/>
                  </a:lnTo>
                  <a:lnTo>
                    <a:pt x="0" y="891"/>
                  </a:lnTo>
                  <a:lnTo>
                    <a:pt x="11" y="722"/>
                  </a:lnTo>
                  <a:lnTo>
                    <a:pt x="27" y="553"/>
                  </a:lnTo>
                  <a:lnTo>
                    <a:pt x="59" y="400"/>
                  </a:lnTo>
                  <a:lnTo>
                    <a:pt x="96" y="246"/>
                  </a:lnTo>
                  <a:lnTo>
                    <a:pt x="122" y="200"/>
                  </a:lnTo>
                  <a:lnTo>
                    <a:pt x="149" y="139"/>
                  </a:lnTo>
                  <a:lnTo>
                    <a:pt x="149" y="139"/>
                  </a:lnTo>
                  <a:lnTo>
                    <a:pt x="186" y="77"/>
                  </a:lnTo>
                  <a:lnTo>
                    <a:pt x="218" y="46"/>
                  </a:lnTo>
                  <a:lnTo>
                    <a:pt x="255" y="16"/>
                  </a:lnTo>
                  <a:lnTo>
                    <a:pt x="297" y="0"/>
                  </a:lnTo>
                  <a:lnTo>
                    <a:pt x="335" y="0"/>
                  </a:lnTo>
                  <a:lnTo>
                    <a:pt x="372" y="0"/>
                  </a:lnTo>
                  <a:lnTo>
                    <a:pt x="409" y="31"/>
                  </a:lnTo>
                  <a:lnTo>
                    <a:pt x="446" y="62"/>
                  </a:lnTo>
                  <a:lnTo>
                    <a:pt x="446" y="62"/>
                  </a:lnTo>
                  <a:lnTo>
                    <a:pt x="478" y="123"/>
                  </a:lnTo>
                  <a:lnTo>
                    <a:pt x="504" y="169"/>
                  </a:lnTo>
                  <a:lnTo>
                    <a:pt x="526" y="246"/>
                  </a:lnTo>
                  <a:lnTo>
                    <a:pt x="547" y="308"/>
                  </a:lnTo>
                  <a:lnTo>
                    <a:pt x="584" y="461"/>
                  </a:lnTo>
                  <a:lnTo>
                    <a:pt x="610" y="646"/>
                  </a:lnTo>
                  <a:lnTo>
                    <a:pt x="621" y="815"/>
                  </a:lnTo>
                  <a:lnTo>
                    <a:pt x="621" y="1014"/>
                  </a:lnTo>
                  <a:lnTo>
                    <a:pt x="621" y="1106"/>
                  </a:lnTo>
                  <a:lnTo>
                    <a:pt x="610" y="1199"/>
                  </a:lnTo>
                  <a:lnTo>
                    <a:pt x="600" y="1291"/>
                  </a:lnTo>
                  <a:lnTo>
                    <a:pt x="584" y="1383"/>
                  </a:lnTo>
                  <a:lnTo>
                    <a:pt x="584" y="1383"/>
                  </a:lnTo>
                  <a:lnTo>
                    <a:pt x="568" y="1460"/>
                  </a:lnTo>
                  <a:lnTo>
                    <a:pt x="547" y="1552"/>
                  </a:lnTo>
                  <a:lnTo>
                    <a:pt x="520" y="1629"/>
                  </a:lnTo>
                  <a:lnTo>
                    <a:pt x="494"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98;p34"/>
            <p:cNvSpPr/>
            <p:nvPr/>
          </p:nvSpPr>
          <p:spPr>
            <a:xfrm>
              <a:off x="-247525" y="-16504375"/>
              <a:ext cx="15675" cy="46500"/>
            </a:xfrm>
            <a:custGeom>
              <a:avLst/>
              <a:gdLst/>
              <a:ahLst/>
              <a:cxnLst/>
              <a:rect l="l" t="t" r="r" b="b"/>
              <a:pathLst>
                <a:path w="627" h="1860" extrusionOk="0">
                  <a:moveTo>
                    <a:pt x="292" y="0"/>
                  </a:moveTo>
                  <a:lnTo>
                    <a:pt x="249" y="31"/>
                  </a:lnTo>
                  <a:lnTo>
                    <a:pt x="212" y="62"/>
                  </a:lnTo>
                  <a:lnTo>
                    <a:pt x="175" y="108"/>
                  </a:lnTo>
                  <a:lnTo>
                    <a:pt x="138" y="169"/>
                  </a:lnTo>
                  <a:lnTo>
                    <a:pt x="112" y="215"/>
                  </a:lnTo>
                  <a:lnTo>
                    <a:pt x="90" y="277"/>
                  </a:lnTo>
                  <a:lnTo>
                    <a:pt x="48" y="431"/>
                  </a:lnTo>
                  <a:lnTo>
                    <a:pt x="21" y="584"/>
                  </a:lnTo>
                  <a:lnTo>
                    <a:pt x="5" y="753"/>
                  </a:lnTo>
                  <a:lnTo>
                    <a:pt x="0" y="922"/>
                  </a:lnTo>
                  <a:lnTo>
                    <a:pt x="5" y="1106"/>
                  </a:lnTo>
                  <a:lnTo>
                    <a:pt x="21" y="1275"/>
                  </a:lnTo>
                  <a:lnTo>
                    <a:pt x="37" y="1368"/>
                  </a:lnTo>
                  <a:lnTo>
                    <a:pt x="53" y="1444"/>
                  </a:lnTo>
                  <a:lnTo>
                    <a:pt x="74" y="1521"/>
                  </a:lnTo>
                  <a:lnTo>
                    <a:pt x="96" y="1583"/>
                  </a:lnTo>
                  <a:lnTo>
                    <a:pt x="143" y="1706"/>
                  </a:lnTo>
                  <a:lnTo>
                    <a:pt x="196" y="1782"/>
                  </a:lnTo>
                  <a:lnTo>
                    <a:pt x="255" y="1829"/>
                  </a:lnTo>
                  <a:lnTo>
                    <a:pt x="318" y="1859"/>
                  </a:lnTo>
                  <a:lnTo>
                    <a:pt x="377" y="1829"/>
                  </a:lnTo>
                  <a:lnTo>
                    <a:pt x="440" y="1782"/>
                  </a:lnTo>
                  <a:lnTo>
                    <a:pt x="467" y="1736"/>
                  </a:lnTo>
                  <a:lnTo>
                    <a:pt x="493" y="1690"/>
                  </a:lnTo>
                  <a:lnTo>
                    <a:pt x="525" y="1629"/>
                  </a:lnTo>
                  <a:lnTo>
                    <a:pt x="552" y="1537"/>
                  </a:lnTo>
                  <a:lnTo>
                    <a:pt x="573" y="1460"/>
                  </a:lnTo>
                  <a:lnTo>
                    <a:pt x="594" y="1368"/>
                  </a:lnTo>
                  <a:lnTo>
                    <a:pt x="605" y="1275"/>
                  </a:lnTo>
                  <a:lnTo>
                    <a:pt x="615" y="1183"/>
                  </a:lnTo>
                  <a:lnTo>
                    <a:pt x="626" y="1091"/>
                  </a:lnTo>
                  <a:lnTo>
                    <a:pt x="626" y="999"/>
                  </a:lnTo>
                  <a:lnTo>
                    <a:pt x="626" y="815"/>
                  </a:lnTo>
                  <a:lnTo>
                    <a:pt x="615" y="646"/>
                  </a:lnTo>
                  <a:lnTo>
                    <a:pt x="589" y="477"/>
                  </a:lnTo>
                  <a:lnTo>
                    <a:pt x="552" y="323"/>
                  </a:lnTo>
                  <a:lnTo>
                    <a:pt x="531" y="246"/>
                  </a:lnTo>
                  <a:lnTo>
                    <a:pt x="504" y="185"/>
                  </a:lnTo>
                  <a:lnTo>
                    <a:pt x="478" y="139"/>
                  </a:lnTo>
                  <a:lnTo>
                    <a:pt x="451" y="93"/>
                  </a:lnTo>
                  <a:lnTo>
                    <a:pt x="414" y="46"/>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99;p34"/>
            <p:cNvSpPr/>
            <p:nvPr/>
          </p:nvSpPr>
          <p:spPr>
            <a:xfrm>
              <a:off x="-247525" y="-16504375"/>
              <a:ext cx="15675" cy="46500"/>
            </a:xfrm>
            <a:custGeom>
              <a:avLst/>
              <a:gdLst/>
              <a:ahLst/>
              <a:cxnLst/>
              <a:rect l="l" t="t" r="r" b="b"/>
              <a:pathLst>
                <a:path w="627" h="1860" fill="none" extrusionOk="0">
                  <a:moveTo>
                    <a:pt x="493" y="1690"/>
                  </a:moveTo>
                  <a:lnTo>
                    <a:pt x="493" y="1690"/>
                  </a:lnTo>
                  <a:lnTo>
                    <a:pt x="467" y="1736"/>
                  </a:lnTo>
                  <a:lnTo>
                    <a:pt x="440" y="1782"/>
                  </a:lnTo>
                  <a:lnTo>
                    <a:pt x="377" y="1829"/>
                  </a:lnTo>
                  <a:lnTo>
                    <a:pt x="318" y="1859"/>
                  </a:lnTo>
                  <a:lnTo>
                    <a:pt x="255" y="1829"/>
                  </a:lnTo>
                  <a:lnTo>
                    <a:pt x="196" y="1782"/>
                  </a:lnTo>
                  <a:lnTo>
                    <a:pt x="143" y="1706"/>
                  </a:lnTo>
                  <a:lnTo>
                    <a:pt x="96" y="1583"/>
                  </a:lnTo>
                  <a:lnTo>
                    <a:pt x="74" y="1521"/>
                  </a:lnTo>
                  <a:lnTo>
                    <a:pt x="53" y="1444"/>
                  </a:lnTo>
                  <a:lnTo>
                    <a:pt x="53" y="1444"/>
                  </a:lnTo>
                  <a:lnTo>
                    <a:pt x="37" y="1368"/>
                  </a:lnTo>
                  <a:lnTo>
                    <a:pt x="21" y="1275"/>
                  </a:lnTo>
                  <a:lnTo>
                    <a:pt x="5" y="1106"/>
                  </a:lnTo>
                  <a:lnTo>
                    <a:pt x="0" y="922"/>
                  </a:lnTo>
                  <a:lnTo>
                    <a:pt x="5" y="753"/>
                  </a:lnTo>
                  <a:lnTo>
                    <a:pt x="21" y="584"/>
                  </a:lnTo>
                  <a:lnTo>
                    <a:pt x="48" y="431"/>
                  </a:lnTo>
                  <a:lnTo>
                    <a:pt x="90" y="277"/>
                  </a:lnTo>
                  <a:lnTo>
                    <a:pt x="112" y="215"/>
                  </a:lnTo>
                  <a:lnTo>
                    <a:pt x="138" y="169"/>
                  </a:lnTo>
                  <a:lnTo>
                    <a:pt x="138" y="169"/>
                  </a:lnTo>
                  <a:lnTo>
                    <a:pt x="175" y="108"/>
                  </a:lnTo>
                  <a:lnTo>
                    <a:pt x="212" y="62"/>
                  </a:lnTo>
                  <a:lnTo>
                    <a:pt x="249" y="31"/>
                  </a:lnTo>
                  <a:lnTo>
                    <a:pt x="292" y="0"/>
                  </a:lnTo>
                  <a:lnTo>
                    <a:pt x="334" y="0"/>
                  </a:lnTo>
                  <a:lnTo>
                    <a:pt x="371" y="16"/>
                  </a:lnTo>
                  <a:lnTo>
                    <a:pt x="414" y="46"/>
                  </a:lnTo>
                  <a:lnTo>
                    <a:pt x="451" y="93"/>
                  </a:lnTo>
                  <a:lnTo>
                    <a:pt x="451" y="93"/>
                  </a:lnTo>
                  <a:lnTo>
                    <a:pt x="478" y="139"/>
                  </a:lnTo>
                  <a:lnTo>
                    <a:pt x="504" y="185"/>
                  </a:lnTo>
                  <a:lnTo>
                    <a:pt x="531" y="246"/>
                  </a:lnTo>
                  <a:lnTo>
                    <a:pt x="552" y="323"/>
                  </a:lnTo>
                  <a:lnTo>
                    <a:pt x="589" y="477"/>
                  </a:lnTo>
                  <a:lnTo>
                    <a:pt x="615" y="646"/>
                  </a:lnTo>
                  <a:lnTo>
                    <a:pt x="626" y="815"/>
                  </a:lnTo>
                  <a:lnTo>
                    <a:pt x="626" y="999"/>
                  </a:lnTo>
                  <a:lnTo>
                    <a:pt x="626" y="1091"/>
                  </a:lnTo>
                  <a:lnTo>
                    <a:pt x="615" y="1183"/>
                  </a:lnTo>
                  <a:lnTo>
                    <a:pt x="605" y="1275"/>
                  </a:lnTo>
                  <a:lnTo>
                    <a:pt x="594" y="1368"/>
                  </a:lnTo>
                  <a:lnTo>
                    <a:pt x="594" y="1368"/>
                  </a:lnTo>
                  <a:lnTo>
                    <a:pt x="573" y="1460"/>
                  </a:lnTo>
                  <a:lnTo>
                    <a:pt x="552" y="1537"/>
                  </a:lnTo>
                  <a:lnTo>
                    <a:pt x="525" y="1629"/>
                  </a:lnTo>
                  <a:lnTo>
                    <a:pt x="493"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0;p34"/>
            <p:cNvSpPr/>
            <p:nvPr/>
          </p:nvSpPr>
          <p:spPr>
            <a:xfrm>
              <a:off x="-251900" y="-17741475"/>
              <a:ext cx="15525" cy="46100"/>
            </a:xfrm>
            <a:custGeom>
              <a:avLst/>
              <a:gdLst/>
              <a:ahLst/>
              <a:cxnLst/>
              <a:rect l="l" t="t" r="r" b="b"/>
              <a:pathLst>
                <a:path w="621" h="1844" extrusionOk="0">
                  <a:moveTo>
                    <a:pt x="292" y="0"/>
                  </a:moveTo>
                  <a:lnTo>
                    <a:pt x="255" y="16"/>
                  </a:lnTo>
                  <a:lnTo>
                    <a:pt x="218" y="47"/>
                  </a:lnTo>
                  <a:lnTo>
                    <a:pt x="180" y="93"/>
                  </a:lnTo>
                  <a:lnTo>
                    <a:pt x="143" y="139"/>
                  </a:lnTo>
                  <a:lnTo>
                    <a:pt x="117" y="200"/>
                  </a:lnTo>
                  <a:lnTo>
                    <a:pt x="96" y="262"/>
                  </a:lnTo>
                  <a:lnTo>
                    <a:pt x="53" y="400"/>
                  </a:lnTo>
                  <a:lnTo>
                    <a:pt x="27" y="554"/>
                  </a:lnTo>
                  <a:lnTo>
                    <a:pt x="5" y="722"/>
                  </a:lnTo>
                  <a:lnTo>
                    <a:pt x="0" y="891"/>
                  </a:lnTo>
                  <a:lnTo>
                    <a:pt x="0" y="1076"/>
                  </a:lnTo>
                  <a:lnTo>
                    <a:pt x="21" y="1245"/>
                  </a:lnTo>
                  <a:lnTo>
                    <a:pt x="32" y="1337"/>
                  </a:lnTo>
                  <a:lnTo>
                    <a:pt x="48" y="1414"/>
                  </a:lnTo>
                  <a:lnTo>
                    <a:pt x="69" y="1491"/>
                  </a:lnTo>
                  <a:lnTo>
                    <a:pt x="90" y="1567"/>
                  </a:lnTo>
                  <a:lnTo>
                    <a:pt x="138" y="1675"/>
                  </a:lnTo>
                  <a:lnTo>
                    <a:pt x="191" y="1767"/>
                  </a:lnTo>
                  <a:lnTo>
                    <a:pt x="249" y="1829"/>
                  </a:lnTo>
                  <a:lnTo>
                    <a:pt x="308" y="1844"/>
                  </a:lnTo>
                  <a:lnTo>
                    <a:pt x="371" y="1829"/>
                  </a:lnTo>
                  <a:lnTo>
                    <a:pt x="430" y="1783"/>
                  </a:lnTo>
                  <a:lnTo>
                    <a:pt x="462" y="1752"/>
                  </a:lnTo>
                  <a:lnTo>
                    <a:pt x="488" y="1706"/>
                  </a:lnTo>
                  <a:lnTo>
                    <a:pt x="515" y="1629"/>
                  </a:lnTo>
                  <a:lnTo>
                    <a:pt x="541" y="1552"/>
                  </a:lnTo>
                  <a:lnTo>
                    <a:pt x="562" y="1475"/>
                  </a:lnTo>
                  <a:lnTo>
                    <a:pt x="584" y="1383"/>
                  </a:lnTo>
                  <a:lnTo>
                    <a:pt x="600" y="1291"/>
                  </a:lnTo>
                  <a:lnTo>
                    <a:pt x="610" y="1199"/>
                  </a:lnTo>
                  <a:lnTo>
                    <a:pt x="615" y="1107"/>
                  </a:lnTo>
                  <a:lnTo>
                    <a:pt x="621" y="1014"/>
                  </a:lnTo>
                  <a:lnTo>
                    <a:pt x="621" y="830"/>
                  </a:lnTo>
                  <a:lnTo>
                    <a:pt x="605" y="646"/>
                  </a:lnTo>
                  <a:lnTo>
                    <a:pt x="584" y="477"/>
                  </a:lnTo>
                  <a:lnTo>
                    <a:pt x="546" y="308"/>
                  </a:lnTo>
                  <a:lnTo>
                    <a:pt x="525" y="246"/>
                  </a:lnTo>
                  <a:lnTo>
                    <a:pt x="499" y="185"/>
                  </a:lnTo>
                  <a:lnTo>
                    <a:pt x="472" y="123"/>
                  </a:lnTo>
                  <a:lnTo>
                    <a:pt x="446" y="77"/>
                  </a:lnTo>
                  <a:lnTo>
                    <a:pt x="409" y="31"/>
                  </a:lnTo>
                  <a:lnTo>
                    <a:pt x="366" y="16"/>
                  </a:lnTo>
                  <a:lnTo>
                    <a:pt x="3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1;p34"/>
            <p:cNvSpPr/>
            <p:nvPr/>
          </p:nvSpPr>
          <p:spPr>
            <a:xfrm>
              <a:off x="-251900" y="-17741475"/>
              <a:ext cx="15525" cy="46100"/>
            </a:xfrm>
            <a:custGeom>
              <a:avLst/>
              <a:gdLst/>
              <a:ahLst/>
              <a:cxnLst/>
              <a:rect l="l" t="t" r="r" b="b"/>
              <a:pathLst>
                <a:path w="621" h="1844" fill="none" extrusionOk="0">
                  <a:moveTo>
                    <a:pt x="488" y="1706"/>
                  </a:moveTo>
                  <a:lnTo>
                    <a:pt x="488" y="1706"/>
                  </a:lnTo>
                  <a:lnTo>
                    <a:pt x="462" y="1752"/>
                  </a:lnTo>
                  <a:lnTo>
                    <a:pt x="430" y="1783"/>
                  </a:lnTo>
                  <a:lnTo>
                    <a:pt x="371" y="1829"/>
                  </a:lnTo>
                  <a:lnTo>
                    <a:pt x="308" y="1844"/>
                  </a:lnTo>
                  <a:lnTo>
                    <a:pt x="249" y="1829"/>
                  </a:lnTo>
                  <a:lnTo>
                    <a:pt x="191" y="1767"/>
                  </a:lnTo>
                  <a:lnTo>
                    <a:pt x="138" y="1675"/>
                  </a:lnTo>
                  <a:lnTo>
                    <a:pt x="90" y="1567"/>
                  </a:lnTo>
                  <a:lnTo>
                    <a:pt x="69" y="1491"/>
                  </a:lnTo>
                  <a:lnTo>
                    <a:pt x="48" y="1414"/>
                  </a:lnTo>
                  <a:lnTo>
                    <a:pt x="48" y="1414"/>
                  </a:lnTo>
                  <a:lnTo>
                    <a:pt x="32" y="1337"/>
                  </a:lnTo>
                  <a:lnTo>
                    <a:pt x="21" y="1245"/>
                  </a:lnTo>
                  <a:lnTo>
                    <a:pt x="0" y="1076"/>
                  </a:lnTo>
                  <a:lnTo>
                    <a:pt x="0" y="891"/>
                  </a:lnTo>
                  <a:lnTo>
                    <a:pt x="5" y="722"/>
                  </a:lnTo>
                  <a:lnTo>
                    <a:pt x="27" y="554"/>
                  </a:lnTo>
                  <a:lnTo>
                    <a:pt x="53" y="400"/>
                  </a:lnTo>
                  <a:lnTo>
                    <a:pt x="96" y="262"/>
                  </a:lnTo>
                  <a:lnTo>
                    <a:pt x="117" y="200"/>
                  </a:lnTo>
                  <a:lnTo>
                    <a:pt x="143" y="139"/>
                  </a:lnTo>
                  <a:lnTo>
                    <a:pt x="143" y="139"/>
                  </a:lnTo>
                  <a:lnTo>
                    <a:pt x="180" y="93"/>
                  </a:lnTo>
                  <a:lnTo>
                    <a:pt x="218" y="47"/>
                  </a:lnTo>
                  <a:lnTo>
                    <a:pt x="255" y="16"/>
                  </a:lnTo>
                  <a:lnTo>
                    <a:pt x="292" y="0"/>
                  </a:lnTo>
                  <a:lnTo>
                    <a:pt x="329" y="0"/>
                  </a:lnTo>
                  <a:lnTo>
                    <a:pt x="366" y="16"/>
                  </a:lnTo>
                  <a:lnTo>
                    <a:pt x="409" y="31"/>
                  </a:lnTo>
                  <a:lnTo>
                    <a:pt x="446" y="77"/>
                  </a:lnTo>
                  <a:lnTo>
                    <a:pt x="446" y="77"/>
                  </a:lnTo>
                  <a:lnTo>
                    <a:pt x="472" y="123"/>
                  </a:lnTo>
                  <a:lnTo>
                    <a:pt x="499" y="185"/>
                  </a:lnTo>
                  <a:lnTo>
                    <a:pt x="525" y="246"/>
                  </a:lnTo>
                  <a:lnTo>
                    <a:pt x="546" y="308"/>
                  </a:lnTo>
                  <a:lnTo>
                    <a:pt x="584" y="477"/>
                  </a:lnTo>
                  <a:lnTo>
                    <a:pt x="605" y="646"/>
                  </a:lnTo>
                  <a:lnTo>
                    <a:pt x="621" y="830"/>
                  </a:lnTo>
                  <a:lnTo>
                    <a:pt x="621" y="1014"/>
                  </a:lnTo>
                  <a:lnTo>
                    <a:pt x="615" y="1107"/>
                  </a:lnTo>
                  <a:lnTo>
                    <a:pt x="610" y="1199"/>
                  </a:lnTo>
                  <a:lnTo>
                    <a:pt x="600" y="1291"/>
                  </a:lnTo>
                  <a:lnTo>
                    <a:pt x="584" y="1383"/>
                  </a:lnTo>
                  <a:lnTo>
                    <a:pt x="584" y="1383"/>
                  </a:lnTo>
                  <a:lnTo>
                    <a:pt x="562" y="1475"/>
                  </a:lnTo>
                  <a:lnTo>
                    <a:pt x="541" y="1552"/>
                  </a:lnTo>
                  <a:lnTo>
                    <a:pt x="515" y="1629"/>
                  </a:lnTo>
                  <a:lnTo>
                    <a:pt x="488" y="17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2;p34"/>
            <p:cNvSpPr/>
            <p:nvPr/>
          </p:nvSpPr>
          <p:spPr>
            <a:xfrm>
              <a:off x="-527075" y="-14338200"/>
              <a:ext cx="451425" cy="271550"/>
            </a:xfrm>
            <a:custGeom>
              <a:avLst/>
              <a:gdLst/>
              <a:ahLst/>
              <a:cxnLst/>
              <a:rect l="l" t="t" r="r" b="b"/>
              <a:pathLst>
                <a:path w="18057" h="10862" extrusionOk="0">
                  <a:moveTo>
                    <a:pt x="9161" y="0"/>
                  </a:moveTo>
                  <a:lnTo>
                    <a:pt x="8944" y="15"/>
                  </a:lnTo>
                  <a:lnTo>
                    <a:pt x="8726" y="31"/>
                  </a:lnTo>
                  <a:lnTo>
                    <a:pt x="8509" y="62"/>
                  </a:lnTo>
                  <a:lnTo>
                    <a:pt x="8291" y="108"/>
                  </a:lnTo>
                  <a:lnTo>
                    <a:pt x="8074" y="154"/>
                  </a:lnTo>
                  <a:lnTo>
                    <a:pt x="7856" y="215"/>
                  </a:lnTo>
                  <a:lnTo>
                    <a:pt x="7639" y="292"/>
                  </a:lnTo>
                  <a:lnTo>
                    <a:pt x="7421" y="369"/>
                  </a:lnTo>
                  <a:lnTo>
                    <a:pt x="7209" y="461"/>
                  </a:lnTo>
                  <a:lnTo>
                    <a:pt x="6992" y="553"/>
                  </a:lnTo>
                  <a:lnTo>
                    <a:pt x="6780" y="676"/>
                  </a:lnTo>
                  <a:lnTo>
                    <a:pt x="6562" y="784"/>
                  </a:lnTo>
                  <a:lnTo>
                    <a:pt x="6350" y="922"/>
                  </a:lnTo>
                  <a:lnTo>
                    <a:pt x="6138" y="1060"/>
                  </a:lnTo>
                  <a:lnTo>
                    <a:pt x="5926" y="1214"/>
                  </a:lnTo>
                  <a:lnTo>
                    <a:pt x="5713" y="1367"/>
                  </a:lnTo>
                  <a:lnTo>
                    <a:pt x="5501" y="1552"/>
                  </a:lnTo>
                  <a:lnTo>
                    <a:pt x="5289" y="1721"/>
                  </a:lnTo>
                  <a:lnTo>
                    <a:pt x="5082" y="1920"/>
                  </a:lnTo>
                  <a:lnTo>
                    <a:pt x="4875" y="2120"/>
                  </a:lnTo>
                  <a:lnTo>
                    <a:pt x="4663" y="2335"/>
                  </a:lnTo>
                  <a:lnTo>
                    <a:pt x="4456" y="2550"/>
                  </a:lnTo>
                  <a:lnTo>
                    <a:pt x="4255" y="2781"/>
                  </a:lnTo>
                  <a:lnTo>
                    <a:pt x="4048" y="3027"/>
                  </a:lnTo>
                  <a:lnTo>
                    <a:pt x="3846" y="3272"/>
                  </a:lnTo>
                  <a:lnTo>
                    <a:pt x="3639" y="3534"/>
                  </a:lnTo>
                  <a:lnTo>
                    <a:pt x="3438" y="3810"/>
                  </a:lnTo>
                  <a:lnTo>
                    <a:pt x="3242" y="4087"/>
                  </a:lnTo>
                  <a:lnTo>
                    <a:pt x="3040" y="4379"/>
                  </a:lnTo>
                  <a:lnTo>
                    <a:pt x="2844" y="4686"/>
                  </a:lnTo>
                  <a:lnTo>
                    <a:pt x="2648" y="4993"/>
                  </a:lnTo>
                  <a:lnTo>
                    <a:pt x="2451" y="5316"/>
                  </a:lnTo>
                  <a:lnTo>
                    <a:pt x="2260" y="5638"/>
                  </a:lnTo>
                  <a:lnTo>
                    <a:pt x="2032" y="6038"/>
                  </a:lnTo>
                  <a:lnTo>
                    <a:pt x="1810" y="6453"/>
                  </a:lnTo>
                  <a:lnTo>
                    <a:pt x="1587" y="6883"/>
                  </a:lnTo>
                  <a:lnTo>
                    <a:pt x="1375" y="7328"/>
                  </a:lnTo>
                  <a:lnTo>
                    <a:pt x="1157" y="7774"/>
                  </a:lnTo>
                  <a:lnTo>
                    <a:pt x="950" y="8250"/>
                  </a:lnTo>
                  <a:lnTo>
                    <a:pt x="743" y="8726"/>
                  </a:lnTo>
                  <a:lnTo>
                    <a:pt x="542" y="9233"/>
                  </a:lnTo>
                  <a:lnTo>
                    <a:pt x="414" y="9571"/>
                  </a:lnTo>
                  <a:lnTo>
                    <a:pt x="303" y="9894"/>
                  </a:lnTo>
                  <a:lnTo>
                    <a:pt x="208" y="10170"/>
                  </a:lnTo>
                  <a:lnTo>
                    <a:pt x="133" y="10401"/>
                  </a:lnTo>
                  <a:lnTo>
                    <a:pt x="33" y="10739"/>
                  </a:lnTo>
                  <a:lnTo>
                    <a:pt x="1" y="10862"/>
                  </a:lnTo>
                  <a:lnTo>
                    <a:pt x="22" y="10862"/>
                  </a:lnTo>
                  <a:lnTo>
                    <a:pt x="54" y="10816"/>
                  </a:lnTo>
                  <a:lnTo>
                    <a:pt x="107" y="10708"/>
                  </a:lnTo>
                  <a:lnTo>
                    <a:pt x="181" y="10570"/>
                  </a:lnTo>
                  <a:lnTo>
                    <a:pt x="637" y="9587"/>
                  </a:lnTo>
                  <a:lnTo>
                    <a:pt x="977" y="8895"/>
                  </a:lnTo>
                  <a:lnTo>
                    <a:pt x="1168" y="8511"/>
                  </a:lnTo>
                  <a:lnTo>
                    <a:pt x="1380" y="8112"/>
                  </a:lnTo>
                  <a:lnTo>
                    <a:pt x="1608" y="7682"/>
                  </a:lnTo>
                  <a:lnTo>
                    <a:pt x="1857" y="7236"/>
                  </a:lnTo>
                  <a:lnTo>
                    <a:pt x="2122" y="6791"/>
                  </a:lnTo>
                  <a:lnTo>
                    <a:pt x="2404" y="6330"/>
                  </a:lnTo>
                  <a:lnTo>
                    <a:pt x="2595" y="6022"/>
                  </a:lnTo>
                  <a:lnTo>
                    <a:pt x="2786" y="5730"/>
                  </a:lnTo>
                  <a:lnTo>
                    <a:pt x="2982" y="5439"/>
                  </a:lnTo>
                  <a:lnTo>
                    <a:pt x="3178" y="5162"/>
                  </a:lnTo>
                  <a:lnTo>
                    <a:pt x="3374" y="4901"/>
                  </a:lnTo>
                  <a:lnTo>
                    <a:pt x="3571" y="4640"/>
                  </a:lnTo>
                  <a:lnTo>
                    <a:pt x="3767" y="4394"/>
                  </a:lnTo>
                  <a:lnTo>
                    <a:pt x="3968" y="4148"/>
                  </a:lnTo>
                  <a:lnTo>
                    <a:pt x="4170" y="3918"/>
                  </a:lnTo>
                  <a:lnTo>
                    <a:pt x="4371" y="3703"/>
                  </a:lnTo>
                  <a:lnTo>
                    <a:pt x="4573" y="3488"/>
                  </a:lnTo>
                  <a:lnTo>
                    <a:pt x="4775" y="3288"/>
                  </a:lnTo>
                  <a:lnTo>
                    <a:pt x="4976" y="3088"/>
                  </a:lnTo>
                  <a:lnTo>
                    <a:pt x="5183" y="2904"/>
                  </a:lnTo>
                  <a:lnTo>
                    <a:pt x="5390" y="2735"/>
                  </a:lnTo>
                  <a:lnTo>
                    <a:pt x="5591" y="2566"/>
                  </a:lnTo>
                  <a:lnTo>
                    <a:pt x="5798" y="2412"/>
                  </a:lnTo>
                  <a:lnTo>
                    <a:pt x="6005" y="2258"/>
                  </a:lnTo>
                  <a:lnTo>
                    <a:pt x="6217" y="2120"/>
                  </a:lnTo>
                  <a:lnTo>
                    <a:pt x="6424" y="1997"/>
                  </a:lnTo>
                  <a:lnTo>
                    <a:pt x="6631" y="1874"/>
                  </a:lnTo>
                  <a:lnTo>
                    <a:pt x="6843" y="1767"/>
                  </a:lnTo>
                  <a:lnTo>
                    <a:pt x="7050" y="1659"/>
                  </a:lnTo>
                  <a:lnTo>
                    <a:pt x="7262" y="1567"/>
                  </a:lnTo>
                  <a:lnTo>
                    <a:pt x="7474" y="1490"/>
                  </a:lnTo>
                  <a:lnTo>
                    <a:pt x="7681" y="1414"/>
                  </a:lnTo>
                  <a:lnTo>
                    <a:pt x="7894" y="1337"/>
                  </a:lnTo>
                  <a:lnTo>
                    <a:pt x="8106" y="1291"/>
                  </a:lnTo>
                  <a:lnTo>
                    <a:pt x="8318" y="1245"/>
                  </a:lnTo>
                  <a:lnTo>
                    <a:pt x="8530" y="1198"/>
                  </a:lnTo>
                  <a:lnTo>
                    <a:pt x="8742" y="1168"/>
                  </a:lnTo>
                  <a:lnTo>
                    <a:pt x="8954" y="1152"/>
                  </a:lnTo>
                  <a:lnTo>
                    <a:pt x="9591" y="1152"/>
                  </a:lnTo>
                  <a:lnTo>
                    <a:pt x="9803" y="1168"/>
                  </a:lnTo>
                  <a:lnTo>
                    <a:pt x="10015" y="1198"/>
                  </a:lnTo>
                  <a:lnTo>
                    <a:pt x="10227" y="1229"/>
                  </a:lnTo>
                  <a:lnTo>
                    <a:pt x="10440" y="1275"/>
                  </a:lnTo>
                  <a:lnTo>
                    <a:pt x="10652" y="1337"/>
                  </a:lnTo>
                  <a:lnTo>
                    <a:pt x="10864" y="1398"/>
                  </a:lnTo>
                  <a:lnTo>
                    <a:pt x="11076" y="1475"/>
                  </a:lnTo>
                  <a:lnTo>
                    <a:pt x="11283" y="1552"/>
                  </a:lnTo>
                  <a:lnTo>
                    <a:pt x="11495" y="1644"/>
                  </a:lnTo>
                  <a:lnTo>
                    <a:pt x="11707" y="1751"/>
                  </a:lnTo>
                  <a:lnTo>
                    <a:pt x="11914" y="1859"/>
                  </a:lnTo>
                  <a:lnTo>
                    <a:pt x="12126" y="1982"/>
                  </a:lnTo>
                  <a:lnTo>
                    <a:pt x="12333" y="2105"/>
                  </a:lnTo>
                  <a:lnTo>
                    <a:pt x="12540" y="2243"/>
                  </a:lnTo>
                  <a:lnTo>
                    <a:pt x="12752" y="2397"/>
                  </a:lnTo>
                  <a:lnTo>
                    <a:pt x="12959" y="2550"/>
                  </a:lnTo>
                  <a:lnTo>
                    <a:pt x="13166" y="2719"/>
                  </a:lnTo>
                  <a:lnTo>
                    <a:pt x="13373" y="2888"/>
                  </a:lnTo>
                  <a:lnTo>
                    <a:pt x="13574" y="3073"/>
                  </a:lnTo>
                  <a:lnTo>
                    <a:pt x="13781" y="3272"/>
                  </a:lnTo>
                  <a:lnTo>
                    <a:pt x="13983" y="3472"/>
                  </a:lnTo>
                  <a:lnTo>
                    <a:pt x="14190" y="3687"/>
                  </a:lnTo>
                  <a:lnTo>
                    <a:pt x="14391" y="3902"/>
                  </a:lnTo>
                  <a:lnTo>
                    <a:pt x="14593" y="4133"/>
                  </a:lnTo>
                  <a:lnTo>
                    <a:pt x="14789" y="4379"/>
                  </a:lnTo>
                  <a:lnTo>
                    <a:pt x="14991" y="4624"/>
                  </a:lnTo>
                  <a:lnTo>
                    <a:pt x="15187" y="4886"/>
                  </a:lnTo>
                  <a:lnTo>
                    <a:pt x="15388" y="5147"/>
                  </a:lnTo>
                  <a:lnTo>
                    <a:pt x="15585" y="5423"/>
                  </a:lnTo>
                  <a:lnTo>
                    <a:pt x="15871" y="5853"/>
                  </a:lnTo>
                  <a:lnTo>
                    <a:pt x="16142" y="6268"/>
                  </a:lnTo>
                  <a:lnTo>
                    <a:pt x="16396" y="6668"/>
                  </a:lnTo>
                  <a:lnTo>
                    <a:pt x="16635" y="7052"/>
                  </a:lnTo>
                  <a:lnTo>
                    <a:pt x="16852" y="7436"/>
                  </a:lnTo>
                  <a:lnTo>
                    <a:pt x="17054" y="7789"/>
                  </a:lnTo>
                  <a:lnTo>
                    <a:pt x="17399" y="8434"/>
                  </a:lnTo>
                  <a:lnTo>
                    <a:pt x="17876" y="9341"/>
                  </a:lnTo>
                  <a:lnTo>
                    <a:pt x="17950" y="9479"/>
                  </a:lnTo>
                  <a:lnTo>
                    <a:pt x="18003" y="9571"/>
                  </a:lnTo>
                  <a:lnTo>
                    <a:pt x="18041" y="9617"/>
                  </a:lnTo>
                  <a:lnTo>
                    <a:pt x="18051" y="9617"/>
                  </a:lnTo>
                  <a:lnTo>
                    <a:pt x="18057" y="9602"/>
                  </a:lnTo>
                  <a:lnTo>
                    <a:pt x="17998" y="9387"/>
                  </a:lnTo>
                  <a:lnTo>
                    <a:pt x="17935" y="9172"/>
                  </a:lnTo>
                  <a:lnTo>
                    <a:pt x="17866" y="8972"/>
                  </a:lnTo>
                  <a:lnTo>
                    <a:pt x="17797" y="8772"/>
                  </a:lnTo>
                  <a:lnTo>
                    <a:pt x="17722" y="8573"/>
                  </a:lnTo>
                  <a:lnTo>
                    <a:pt x="17648" y="8404"/>
                  </a:lnTo>
                  <a:lnTo>
                    <a:pt x="17569" y="8235"/>
                  </a:lnTo>
                  <a:lnTo>
                    <a:pt x="17489" y="8066"/>
                  </a:lnTo>
                  <a:lnTo>
                    <a:pt x="17277" y="7589"/>
                  </a:lnTo>
                  <a:lnTo>
                    <a:pt x="17065" y="7144"/>
                  </a:lnTo>
                  <a:lnTo>
                    <a:pt x="16847" y="6698"/>
                  </a:lnTo>
                  <a:lnTo>
                    <a:pt x="16624" y="6268"/>
                  </a:lnTo>
                  <a:lnTo>
                    <a:pt x="16402" y="5853"/>
                  </a:lnTo>
                  <a:lnTo>
                    <a:pt x="16174" y="5454"/>
                  </a:lnTo>
                  <a:lnTo>
                    <a:pt x="15945" y="5070"/>
                  </a:lnTo>
                  <a:lnTo>
                    <a:pt x="15712" y="4701"/>
                  </a:lnTo>
                  <a:lnTo>
                    <a:pt x="15510" y="4394"/>
                  </a:lnTo>
                  <a:lnTo>
                    <a:pt x="15314" y="4102"/>
                  </a:lnTo>
                  <a:lnTo>
                    <a:pt x="15113" y="3825"/>
                  </a:lnTo>
                  <a:lnTo>
                    <a:pt x="14911" y="3549"/>
                  </a:lnTo>
                  <a:lnTo>
                    <a:pt x="14704" y="3288"/>
                  </a:lnTo>
                  <a:lnTo>
                    <a:pt x="14503" y="3027"/>
                  </a:lnTo>
                  <a:lnTo>
                    <a:pt x="14296" y="2781"/>
                  </a:lnTo>
                  <a:lnTo>
                    <a:pt x="14089" y="2550"/>
                  </a:lnTo>
                  <a:lnTo>
                    <a:pt x="13882" y="2335"/>
                  </a:lnTo>
                  <a:lnTo>
                    <a:pt x="13670" y="2120"/>
                  </a:lnTo>
                  <a:lnTo>
                    <a:pt x="13463" y="1920"/>
                  </a:lnTo>
                  <a:lnTo>
                    <a:pt x="13251" y="1721"/>
                  </a:lnTo>
                  <a:lnTo>
                    <a:pt x="13044" y="1552"/>
                  </a:lnTo>
                  <a:lnTo>
                    <a:pt x="12832" y="1367"/>
                  </a:lnTo>
                  <a:lnTo>
                    <a:pt x="12620" y="1214"/>
                  </a:lnTo>
                  <a:lnTo>
                    <a:pt x="12402" y="1060"/>
                  </a:lnTo>
                  <a:lnTo>
                    <a:pt x="12190" y="922"/>
                  </a:lnTo>
                  <a:lnTo>
                    <a:pt x="11978" y="784"/>
                  </a:lnTo>
                  <a:lnTo>
                    <a:pt x="11760" y="661"/>
                  </a:lnTo>
                  <a:lnTo>
                    <a:pt x="11548" y="553"/>
                  </a:lnTo>
                  <a:lnTo>
                    <a:pt x="11331" y="461"/>
                  </a:lnTo>
                  <a:lnTo>
                    <a:pt x="11113" y="369"/>
                  </a:lnTo>
                  <a:lnTo>
                    <a:pt x="10896" y="277"/>
                  </a:lnTo>
                  <a:lnTo>
                    <a:pt x="10684" y="215"/>
                  </a:lnTo>
                  <a:lnTo>
                    <a:pt x="10466" y="154"/>
                  </a:lnTo>
                  <a:lnTo>
                    <a:pt x="10249" y="108"/>
                  </a:lnTo>
                  <a:lnTo>
                    <a:pt x="10031" y="62"/>
                  </a:lnTo>
                  <a:lnTo>
                    <a:pt x="9814" y="31"/>
                  </a:lnTo>
                  <a:lnTo>
                    <a:pt x="9596" y="15"/>
                  </a:lnTo>
                  <a:lnTo>
                    <a:pt x="937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3;p34"/>
            <p:cNvSpPr/>
            <p:nvPr/>
          </p:nvSpPr>
          <p:spPr>
            <a:xfrm>
              <a:off x="-460100" y="-19268925"/>
              <a:ext cx="295475" cy="96025"/>
            </a:xfrm>
            <a:custGeom>
              <a:avLst/>
              <a:gdLst/>
              <a:ahLst/>
              <a:cxnLst/>
              <a:rect l="l" t="t" r="r" b="b"/>
              <a:pathLst>
                <a:path w="11819" h="3841" extrusionOk="0">
                  <a:moveTo>
                    <a:pt x="6387" y="0"/>
                  </a:moveTo>
                  <a:lnTo>
                    <a:pt x="6122" y="16"/>
                  </a:lnTo>
                  <a:lnTo>
                    <a:pt x="5856" y="46"/>
                  </a:lnTo>
                  <a:lnTo>
                    <a:pt x="5586" y="92"/>
                  </a:lnTo>
                  <a:lnTo>
                    <a:pt x="5321" y="154"/>
                  </a:lnTo>
                  <a:lnTo>
                    <a:pt x="5055" y="215"/>
                  </a:lnTo>
                  <a:lnTo>
                    <a:pt x="4790" y="292"/>
                  </a:lnTo>
                  <a:lnTo>
                    <a:pt x="4525" y="369"/>
                  </a:lnTo>
                  <a:lnTo>
                    <a:pt x="4260" y="461"/>
                  </a:lnTo>
                  <a:lnTo>
                    <a:pt x="3995" y="569"/>
                  </a:lnTo>
                  <a:lnTo>
                    <a:pt x="3729" y="692"/>
                  </a:lnTo>
                  <a:lnTo>
                    <a:pt x="3469" y="814"/>
                  </a:lnTo>
                  <a:lnTo>
                    <a:pt x="3204" y="953"/>
                  </a:lnTo>
                  <a:lnTo>
                    <a:pt x="2944" y="1106"/>
                  </a:lnTo>
                  <a:lnTo>
                    <a:pt x="2684" y="1260"/>
                  </a:lnTo>
                  <a:lnTo>
                    <a:pt x="2424" y="1429"/>
                  </a:lnTo>
                  <a:lnTo>
                    <a:pt x="2165" y="1613"/>
                  </a:lnTo>
                  <a:lnTo>
                    <a:pt x="1905" y="1813"/>
                  </a:lnTo>
                  <a:lnTo>
                    <a:pt x="1645" y="2013"/>
                  </a:lnTo>
                  <a:lnTo>
                    <a:pt x="1433" y="2166"/>
                  </a:lnTo>
                  <a:lnTo>
                    <a:pt x="1215" y="2335"/>
                  </a:lnTo>
                  <a:lnTo>
                    <a:pt x="1008" y="2520"/>
                  </a:lnTo>
                  <a:lnTo>
                    <a:pt x="796" y="2735"/>
                  </a:lnTo>
                  <a:lnTo>
                    <a:pt x="595" y="2981"/>
                  </a:lnTo>
                  <a:lnTo>
                    <a:pt x="393" y="3242"/>
                  </a:lnTo>
                  <a:lnTo>
                    <a:pt x="191" y="3534"/>
                  </a:lnTo>
                  <a:lnTo>
                    <a:pt x="0" y="3841"/>
                  </a:lnTo>
                  <a:lnTo>
                    <a:pt x="361" y="3595"/>
                  </a:lnTo>
                  <a:lnTo>
                    <a:pt x="727" y="3380"/>
                  </a:lnTo>
                  <a:lnTo>
                    <a:pt x="1088" y="3150"/>
                  </a:lnTo>
                  <a:lnTo>
                    <a:pt x="1454" y="2950"/>
                  </a:lnTo>
                  <a:lnTo>
                    <a:pt x="1820" y="2750"/>
                  </a:lnTo>
                  <a:lnTo>
                    <a:pt x="2186" y="2566"/>
                  </a:lnTo>
                  <a:lnTo>
                    <a:pt x="2552" y="2381"/>
                  </a:lnTo>
                  <a:lnTo>
                    <a:pt x="2923" y="2212"/>
                  </a:lnTo>
                  <a:lnTo>
                    <a:pt x="3289" y="2059"/>
                  </a:lnTo>
                  <a:lnTo>
                    <a:pt x="3655" y="1905"/>
                  </a:lnTo>
                  <a:lnTo>
                    <a:pt x="4026" y="1767"/>
                  </a:lnTo>
                  <a:lnTo>
                    <a:pt x="4398" y="1629"/>
                  </a:lnTo>
                  <a:lnTo>
                    <a:pt x="4764" y="1506"/>
                  </a:lnTo>
                  <a:lnTo>
                    <a:pt x="5135" y="1398"/>
                  </a:lnTo>
                  <a:lnTo>
                    <a:pt x="5506" y="1291"/>
                  </a:lnTo>
                  <a:lnTo>
                    <a:pt x="5878" y="1198"/>
                  </a:lnTo>
                  <a:lnTo>
                    <a:pt x="6249" y="1183"/>
                  </a:lnTo>
                  <a:lnTo>
                    <a:pt x="6620" y="1183"/>
                  </a:lnTo>
                  <a:lnTo>
                    <a:pt x="6991" y="1198"/>
                  </a:lnTo>
                  <a:lnTo>
                    <a:pt x="7368" y="1214"/>
                  </a:lnTo>
                  <a:lnTo>
                    <a:pt x="7739" y="1245"/>
                  </a:lnTo>
                  <a:lnTo>
                    <a:pt x="8111" y="1291"/>
                  </a:lnTo>
                  <a:lnTo>
                    <a:pt x="8482" y="1337"/>
                  </a:lnTo>
                  <a:lnTo>
                    <a:pt x="8853" y="1398"/>
                  </a:lnTo>
                  <a:lnTo>
                    <a:pt x="9225" y="1460"/>
                  </a:lnTo>
                  <a:lnTo>
                    <a:pt x="9596" y="1536"/>
                  </a:lnTo>
                  <a:lnTo>
                    <a:pt x="9967" y="1629"/>
                  </a:lnTo>
                  <a:lnTo>
                    <a:pt x="10338" y="1721"/>
                  </a:lnTo>
                  <a:lnTo>
                    <a:pt x="10710" y="1828"/>
                  </a:lnTo>
                  <a:lnTo>
                    <a:pt x="11076" y="1951"/>
                  </a:lnTo>
                  <a:lnTo>
                    <a:pt x="11447" y="2074"/>
                  </a:lnTo>
                  <a:lnTo>
                    <a:pt x="11818" y="2212"/>
                  </a:lnTo>
                  <a:lnTo>
                    <a:pt x="11611" y="1967"/>
                  </a:lnTo>
                  <a:lnTo>
                    <a:pt x="11405" y="1736"/>
                  </a:lnTo>
                  <a:lnTo>
                    <a:pt x="11198" y="1536"/>
                  </a:lnTo>
                  <a:lnTo>
                    <a:pt x="10986" y="1352"/>
                  </a:lnTo>
                  <a:lnTo>
                    <a:pt x="10768" y="1183"/>
                  </a:lnTo>
                  <a:lnTo>
                    <a:pt x="10551" y="1045"/>
                  </a:lnTo>
                  <a:lnTo>
                    <a:pt x="10333" y="937"/>
                  </a:lnTo>
                  <a:lnTo>
                    <a:pt x="10116" y="845"/>
                  </a:lnTo>
                  <a:lnTo>
                    <a:pt x="9850" y="722"/>
                  </a:lnTo>
                  <a:lnTo>
                    <a:pt x="9585" y="599"/>
                  </a:lnTo>
                  <a:lnTo>
                    <a:pt x="9320" y="492"/>
                  </a:lnTo>
                  <a:lnTo>
                    <a:pt x="9055" y="400"/>
                  </a:lnTo>
                  <a:lnTo>
                    <a:pt x="8790" y="307"/>
                  </a:lnTo>
                  <a:lnTo>
                    <a:pt x="8524" y="231"/>
                  </a:lnTo>
                  <a:lnTo>
                    <a:pt x="8259" y="169"/>
                  </a:lnTo>
                  <a:lnTo>
                    <a:pt x="7994" y="108"/>
                  </a:lnTo>
                  <a:lnTo>
                    <a:pt x="7723" y="62"/>
                  </a:lnTo>
                  <a:lnTo>
                    <a:pt x="7458" y="31"/>
                  </a:lnTo>
                  <a:lnTo>
                    <a:pt x="7193" y="16"/>
                  </a:lnTo>
                  <a:lnTo>
                    <a:pt x="692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4;p34"/>
            <p:cNvSpPr/>
            <p:nvPr/>
          </p:nvSpPr>
          <p:spPr>
            <a:xfrm>
              <a:off x="-706875" y="-1582775"/>
              <a:ext cx="190700" cy="329950"/>
            </a:xfrm>
            <a:custGeom>
              <a:avLst/>
              <a:gdLst/>
              <a:ahLst/>
              <a:cxnLst/>
              <a:rect l="l" t="t" r="r" b="b"/>
              <a:pathLst>
                <a:path w="7628" h="13198" extrusionOk="0">
                  <a:moveTo>
                    <a:pt x="3782" y="0"/>
                  </a:moveTo>
                  <a:lnTo>
                    <a:pt x="3591" y="31"/>
                  </a:lnTo>
                  <a:lnTo>
                    <a:pt x="3406" y="93"/>
                  </a:lnTo>
                  <a:lnTo>
                    <a:pt x="3220" y="185"/>
                  </a:lnTo>
                  <a:lnTo>
                    <a:pt x="3034" y="292"/>
                  </a:lnTo>
                  <a:lnTo>
                    <a:pt x="2854" y="431"/>
                  </a:lnTo>
                  <a:lnTo>
                    <a:pt x="2674" y="584"/>
                  </a:lnTo>
                  <a:lnTo>
                    <a:pt x="2493" y="769"/>
                  </a:lnTo>
                  <a:lnTo>
                    <a:pt x="2318" y="984"/>
                  </a:lnTo>
                  <a:lnTo>
                    <a:pt x="2148" y="1230"/>
                  </a:lnTo>
                  <a:lnTo>
                    <a:pt x="1979" y="1491"/>
                  </a:lnTo>
                  <a:lnTo>
                    <a:pt x="1814" y="1783"/>
                  </a:lnTo>
                  <a:lnTo>
                    <a:pt x="1655" y="2090"/>
                  </a:lnTo>
                  <a:lnTo>
                    <a:pt x="1496" y="2428"/>
                  </a:lnTo>
                  <a:lnTo>
                    <a:pt x="1342" y="2797"/>
                  </a:lnTo>
                  <a:lnTo>
                    <a:pt x="1199" y="3196"/>
                  </a:lnTo>
                  <a:lnTo>
                    <a:pt x="1056" y="3611"/>
                  </a:lnTo>
                  <a:lnTo>
                    <a:pt x="976" y="3857"/>
                  </a:lnTo>
                  <a:lnTo>
                    <a:pt x="902" y="4118"/>
                  </a:lnTo>
                  <a:lnTo>
                    <a:pt x="828" y="4394"/>
                  </a:lnTo>
                  <a:lnTo>
                    <a:pt x="759" y="4655"/>
                  </a:lnTo>
                  <a:lnTo>
                    <a:pt x="690" y="4947"/>
                  </a:lnTo>
                  <a:lnTo>
                    <a:pt x="626" y="5224"/>
                  </a:lnTo>
                  <a:lnTo>
                    <a:pt x="562" y="5516"/>
                  </a:lnTo>
                  <a:lnTo>
                    <a:pt x="504" y="5808"/>
                  </a:lnTo>
                  <a:lnTo>
                    <a:pt x="451" y="6100"/>
                  </a:lnTo>
                  <a:lnTo>
                    <a:pt x="398" y="6407"/>
                  </a:lnTo>
                  <a:lnTo>
                    <a:pt x="345" y="6714"/>
                  </a:lnTo>
                  <a:lnTo>
                    <a:pt x="303" y="7021"/>
                  </a:lnTo>
                  <a:lnTo>
                    <a:pt x="255" y="7344"/>
                  </a:lnTo>
                  <a:lnTo>
                    <a:pt x="218" y="7667"/>
                  </a:lnTo>
                  <a:lnTo>
                    <a:pt x="181" y="7989"/>
                  </a:lnTo>
                  <a:lnTo>
                    <a:pt x="149" y="8312"/>
                  </a:lnTo>
                  <a:lnTo>
                    <a:pt x="112" y="8619"/>
                  </a:lnTo>
                  <a:lnTo>
                    <a:pt x="80" y="8911"/>
                  </a:lnTo>
                  <a:lnTo>
                    <a:pt x="59" y="9218"/>
                  </a:lnTo>
                  <a:lnTo>
                    <a:pt x="37" y="9525"/>
                  </a:lnTo>
                  <a:lnTo>
                    <a:pt x="21" y="9833"/>
                  </a:lnTo>
                  <a:lnTo>
                    <a:pt x="5" y="10140"/>
                  </a:lnTo>
                  <a:lnTo>
                    <a:pt x="0" y="10447"/>
                  </a:lnTo>
                  <a:lnTo>
                    <a:pt x="0" y="10755"/>
                  </a:lnTo>
                  <a:lnTo>
                    <a:pt x="0" y="11062"/>
                  </a:lnTo>
                  <a:lnTo>
                    <a:pt x="5" y="11384"/>
                  </a:lnTo>
                  <a:lnTo>
                    <a:pt x="21" y="11692"/>
                  </a:lnTo>
                  <a:lnTo>
                    <a:pt x="37" y="11999"/>
                  </a:lnTo>
                  <a:lnTo>
                    <a:pt x="59" y="12306"/>
                  </a:lnTo>
                  <a:lnTo>
                    <a:pt x="80" y="12598"/>
                  </a:lnTo>
                  <a:lnTo>
                    <a:pt x="112" y="12905"/>
                  </a:lnTo>
                  <a:lnTo>
                    <a:pt x="149" y="13197"/>
                  </a:lnTo>
                  <a:lnTo>
                    <a:pt x="165" y="12613"/>
                  </a:lnTo>
                  <a:lnTo>
                    <a:pt x="186" y="12030"/>
                  </a:lnTo>
                  <a:lnTo>
                    <a:pt x="212" y="11446"/>
                  </a:lnTo>
                  <a:lnTo>
                    <a:pt x="239" y="10877"/>
                  </a:lnTo>
                  <a:lnTo>
                    <a:pt x="276" y="10294"/>
                  </a:lnTo>
                  <a:lnTo>
                    <a:pt x="318" y="9725"/>
                  </a:lnTo>
                  <a:lnTo>
                    <a:pt x="366" y="9141"/>
                  </a:lnTo>
                  <a:lnTo>
                    <a:pt x="419" y="8588"/>
                  </a:lnTo>
                  <a:lnTo>
                    <a:pt x="499" y="7989"/>
                  </a:lnTo>
                  <a:lnTo>
                    <a:pt x="589" y="7421"/>
                  </a:lnTo>
                  <a:lnTo>
                    <a:pt x="690" y="6868"/>
                  </a:lnTo>
                  <a:lnTo>
                    <a:pt x="796" y="6330"/>
                  </a:lnTo>
                  <a:lnTo>
                    <a:pt x="918" y="5808"/>
                  </a:lnTo>
                  <a:lnTo>
                    <a:pt x="1045" y="5301"/>
                  </a:lnTo>
                  <a:lnTo>
                    <a:pt x="1183" y="4824"/>
                  </a:lnTo>
                  <a:lnTo>
                    <a:pt x="1332" y="4364"/>
                  </a:lnTo>
                  <a:lnTo>
                    <a:pt x="1427" y="4087"/>
                  </a:lnTo>
                  <a:lnTo>
                    <a:pt x="1522" y="3841"/>
                  </a:lnTo>
                  <a:lnTo>
                    <a:pt x="1623" y="3595"/>
                  </a:lnTo>
                  <a:lnTo>
                    <a:pt x="1729" y="3365"/>
                  </a:lnTo>
                  <a:lnTo>
                    <a:pt x="1835" y="3135"/>
                  </a:lnTo>
                  <a:lnTo>
                    <a:pt x="1942" y="2919"/>
                  </a:lnTo>
                  <a:lnTo>
                    <a:pt x="2053" y="2720"/>
                  </a:lnTo>
                  <a:lnTo>
                    <a:pt x="2170" y="2535"/>
                  </a:lnTo>
                  <a:lnTo>
                    <a:pt x="2281" y="2366"/>
                  </a:lnTo>
                  <a:lnTo>
                    <a:pt x="2403" y="2197"/>
                  </a:lnTo>
                  <a:lnTo>
                    <a:pt x="2520" y="2044"/>
                  </a:lnTo>
                  <a:lnTo>
                    <a:pt x="2642" y="1905"/>
                  </a:lnTo>
                  <a:lnTo>
                    <a:pt x="2764" y="1783"/>
                  </a:lnTo>
                  <a:lnTo>
                    <a:pt x="2891" y="1660"/>
                  </a:lnTo>
                  <a:lnTo>
                    <a:pt x="3018" y="1567"/>
                  </a:lnTo>
                  <a:lnTo>
                    <a:pt x="3146" y="1475"/>
                  </a:lnTo>
                  <a:lnTo>
                    <a:pt x="3278" y="1399"/>
                  </a:lnTo>
                  <a:lnTo>
                    <a:pt x="3406" y="1322"/>
                  </a:lnTo>
                  <a:lnTo>
                    <a:pt x="3538" y="1276"/>
                  </a:lnTo>
                  <a:lnTo>
                    <a:pt x="3665" y="1230"/>
                  </a:lnTo>
                  <a:lnTo>
                    <a:pt x="3798" y="1199"/>
                  </a:lnTo>
                  <a:lnTo>
                    <a:pt x="3931" y="1183"/>
                  </a:lnTo>
                  <a:lnTo>
                    <a:pt x="4058" y="1183"/>
                  </a:lnTo>
                  <a:lnTo>
                    <a:pt x="4191" y="1199"/>
                  </a:lnTo>
                  <a:lnTo>
                    <a:pt x="4323" y="1230"/>
                  </a:lnTo>
                  <a:lnTo>
                    <a:pt x="4450" y="1260"/>
                  </a:lnTo>
                  <a:lnTo>
                    <a:pt x="4583" y="1322"/>
                  </a:lnTo>
                  <a:lnTo>
                    <a:pt x="4710" y="1383"/>
                  </a:lnTo>
                  <a:lnTo>
                    <a:pt x="4838" y="1460"/>
                  </a:lnTo>
                  <a:lnTo>
                    <a:pt x="4970" y="1552"/>
                  </a:lnTo>
                  <a:lnTo>
                    <a:pt x="5092" y="1660"/>
                  </a:lnTo>
                  <a:lnTo>
                    <a:pt x="5220" y="1783"/>
                  </a:lnTo>
                  <a:lnTo>
                    <a:pt x="5421" y="2013"/>
                  </a:lnTo>
                  <a:lnTo>
                    <a:pt x="5623" y="2274"/>
                  </a:lnTo>
                  <a:lnTo>
                    <a:pt x="5814" y="2551"/>
                  </a:lnTo>
                  <a:lnTo>
                    <a:pt x="5999" y="2873"/>
                  </a:lnTo>
                  <a:lnTo>
                    <a:pt x="6174" y="3227"/>
                  </a:lnTo>
                  <a:lnTo>
                    <a:pt x="6349" y="3611"/>
                  </a:lnTo>
                  <a:lnTo>
                    <a:pt x="6514" y="4010"/>
                  </a:lnTo>
                  <a:lnTo>
                    <a:pt x="6673" y="4440"/>
                  </a:lnTo>
                  <a:lnTo>
                    <a:pt x="6806" y="4886"/>
                  </a:lnTo>
                  <a:lnTo>
                    <a:pt x="6938" y="5347"/>
                  </a:lnTo>
                  <a:lnTo>
                    <a:pt x="7060" y="5808"/>
                  </a:lnTo>
                  <a:lnTo>
                    <a:pt x="7182" y="6284"/>
                  </a:lnTo>
                  <a:lnTo>
                    <a:pt x="7304" y="6776"/>
                  </a:lnTo>
                  <a:lnTo>
                    <a:pt x="7416" y="7267"/>
                  </a:lnTo>
                  <a:lnTo>
                    <a:pt x="7522" y="7759"/>
                  </a:lnTo>
                  <a:lnTo>
                    <a:pt x="7628" y="8266"/>
                  </a:lnTo>
                  <a:lnTo>
                    <a:pt x="7612" y="7958"/>
                  </a:lnTo>
                  <a:lnTo>
                    <a:pt x="7591" y="7651"/>
                  </a:lnTo>
                  <a:lnTo>
                    <a:pt x="7569" y="7344"/>
                  </a:lnTo>
                  <a:lnTo>
                    <a:pt x="7538" y="7037"/>
                  </a:lnTo>
                  <a:lnTo>
                    <a:pt x="7506" y="6745"/>
                  </a:lnTo>
                  <a:lnTo>
                    <a:pt x="7469" y="6453"/>
                  </a:lnTo>
                  <a:lnTo>
                    <a:pt x="7426" y="6161"/>
                  </a:lnTo>
                  <a:lnTo>
                    <a:pt x="7378" y="5884"/>
                  </a:lnTo>
                  <a:lnTo>
                    <a:pt x="7331" y="5608"/>
                  </a:lnTo>
                  <a:lnTo>
                    <a:pt x="7278" y="5331"/>
                  </a:lnTo>
                  <a:lnTo>
                    <a:pt x="7219" y="5070"/>
                  </a:lnTo>
                  <a:lnTo>
                    <a:pt x="7156" y="4824"/>
                  </a:lnTo>
                  <a:lnTo>
                    <a:pt x="7087" y="4563"/>
                  </a:lnTo>
                  <a:lnTo>
                    <a:pt x="7018" y="4333"/>
                  </a:lnTo>
                  <a:lnTo>
                    <a:pt x="6943" y="4102"/>
                  </a:lnTo>
                  <a:lnTo>
                    <a:pt x="6869" y="3872"/>
                  </a:lnTo>
                  <a:lnTo>
                    <a:pt x="6731" y="3442"/>
                  </a:lnTo>
                  <a:lnTo>
                    <a:pt x="6588" y="3027"/>
                  </a:lnTo>
                  <a:lnTo>
                    <a:pt x="6434" y="2643"/>
                  </a:lnTo>
                  <a:lnTo>
                    <a:pt x="6280" y="2290"/>
                  </a:lnTo>
                  <a:lnTo>
                    <a:pt x="6121" y="1952"/>
                  </a:lnTo>
                  <a:lnTo>
                    <a:pt x="5957" y="1644"/>
                  </a:lnTo>
                  <a:lnTo>
                    <a:pt x="5787" y="1368"/>
                  </a:lnTo>
                  <a:lnTo>
                    <a:pt x="5612" y="1107"/>
                  </a:lnTo>
                  <a:lnTo>
                    <a:pt x="5442" y="876"/>
                  </a:lnTo>
                  <a:lnTo>
                    <a:pt x="5262" y="676"/>
                  </a:lnTo>
                  <a:lnTo>
                    <a:pt x="5082" y="507"/>
                  </a:lnTo>
                  <a:lnTo>
                    <a:pt x="4901" y="354"/>
                  </a:lnTo>
                  <a:lnTo>
                    <a:pt x="4716" y="231"/>
                  </a:lnTo>
                  <a:lnTo>
                    <a:pt x="4530" y="139"/>
                  </a:lnTo>
                  <a:lnTo>
                    <a:pt x="4344" y="62"/>
                  </a:lnTo>
                  <a:lnTo>
                    <a:pt x="4153" y="16"/>
                  </a:lnTo>
                  <a:lnTo>
                    <a:pt x="39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p:cNvSpPr/>
          <p:nvPr/>
        </p:nvSpPr>
        <p:spPr>
          <a:xfrm>
            <a:off x="2207790" y="1646628"/>
            <a:ext cx="3728906" cy="1107996"/>
          </a:xfrm>
          <a:prstGeom prst="rect">
            <a:avLst/>
          </a:prstGeom>
        </p:spPr>
        <p:txBody>
          <a:bodyPr wrap="none">
            <a:spAutoFit/>
          </a:bodyPr>
          <a:lstStyle/>
          <a:p>
            <a:r>
              <a:rPr lang="en" sz="6600" dirty="0">
                <a:solidFill>
                  <a:srgbClr val="263238"/>
                </a:solidFill>
                <a:latin typeface="Poppins Black"/>
                <a:cs typeface="Poppins Black"/>
                <a:sym typeface="Poppins Black"/>
              </a:rPr>
              <a:t>Thanks!</a:t>
            </a:r>
            <a:endParaRPr lang="en-US" sz="2400" dirty="0"/>
          </a:p>
        </p:txBody>
      </p:sp>
      <p:sp>
        <p:nvSpPr>
          <p:cNvPr id="8" name="Rectangle 7"/>
          <p:cNvSpPr/>
          <p:nvPr/>
        </p:nvSpPr>
        <p:spPr>
          <a:xfrm>
            <a:off x="3137958" y="2529503"/>
            <a:ext cx="3611886" cy="707886"/>
          </a:xfrm>
          <a:prstGeom prst="rect">
            <a:avLst/>
          </a:prstGeom>
        </p:spPr>
        <p:txBody>
          <a:bodyPr wrap="none">
            <a:spAutoFit/>
          </a:bodyPr>
          <a:lstStyle/>
          <a:p>
            <a:r>
              <a:rPr lang="en" sz="4000" dirty="0">
                <a:solidFill>
                  <a:srgbClr val="263238"/>
                </a:solidFill>
                <a:latin typeface="Poppins Black"/>
                <a:cs typeface="Poppins Black"/>
                <a:sym typeface="Poppins Black"/>
              </a:rPr>
              <a:t>Any Query </a:t>
            </a:r>
            <a:r>
              <a:rPr lang="en" sz="4000" dirty="0">
                <a:solidFill>
                  <a:srgbClr val="FF0000"/>
                </a:solidFill>
                <a:latin typeface="Poppins Black"/>
                <a:cs typeface="Poppins Black"/>
                <a:sym typeface="Poppins Black"/>
              </a:rPr>
              <a:t>??</a:t>
            </a:r>
            <a:endParaRPr lang="en-US" sz="1200" dirty="0">
              <a:solidFill>
                <a:srgbClr val="FF0000"/>
              </a:solidFill>
            </a:endParaRPr>
          </a:p>
        </p:txBody>
      </p:sp>
      <p:grpSp>
        <p:nvGrpSpPr>
          <p:cNvPr id="507" name="Google Shape;262;p29"/>
          <p:cNvGrpSpPr/>
          <p:nvPr/>
        </p:nvGrpSpPr>
        <p:grpSpPr>
          <a:xfrm flipH="1">
            <a:off x="19227" y="35780"/>
            <a:ext cx="1582061" cy="1352857"/>
            <a:chOff x="5500926" y="433888"/>
            <a:chExt cx="3204999" cy="3143100"/>
          </a:xfrm>
        </p:grpSpPr>
        <p:sp>
          <p:nvSpPr>
            <p:cNvPr id="508" name="Google Shape;263;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 name="Google Shape;264;p29"/>
            <p:cNvGrpSpPr/>
            <p:nvPr/>
          </p:nvGrpSpPr>
          <p:grpSpPr>
            <a:xfrm>
              <a:off x="5500926" y="539973"/>
              <a:ext cx="2923065" cy="2854728"/>
              <a:chOff x="2215075" y="1064425"/>
              <a:chExt cx="1564475" cy="1527900"/>
            </a:xfrm>
          </p:grpSpPr>
          <p:sp>
            <p:nvSpPr>
              <p:cNvPr id="510" name="Google Shape;265;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66;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67;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68;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69;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70;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71;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72;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73;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74;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75;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76;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77;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78;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79;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80;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81;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82;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83;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84;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85;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86;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87;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88;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89;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90;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91;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92;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53" name="Google Shape;165;p26"/>
          <p:cNvSpPr/>
          <p:nvPr/>
        </p:nvSpPr>
        <p:spPr>
          <a:xfrm>
            <a:off x="15871993" y="-1452002"/>
            <a:ext cx="163895"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6;p26"/>
          <p:cNvSpPr/>
          <p:nvPr/>
        </p:nvSpPr>
        <p:spPr>
          <a:xfrm>
            <a:off x="15694441" y="-1340370"/>
            <a:ext cx="18762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7;p26"/>
          <p:cNvSpPr/>
          <p:nvPr/>
        </p:nvSpPr>
        <p:spPr>
          <a:xfrm>
            <a:off x="15418795" y="319790"/>
            <a:ext cx="132181"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2;p26"/>
          <p:cNvSpPr/>
          <p:nvPr/>
        </p:nvSpPr>
        <p:spPr>
          <a:xfrm>
            <a:off x="3352800" y="736574"/>
            <a:ext cx="32004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2"/>
          <p:cNvSpPr txBox="1">
            <a:spLocks noGrp="1"/>
          </p:cNvSpPr>
          <p:nvPr>
            <p:ph type="title" idx="2"/>
          </p:nvPr>
        </p:nvSpPr>
        <p:spPr>
          <a:xfrm>
            <a:off x="609600" y="3162450"/>
            <a:ext cx="2146500" cy="47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dirty="0" err="1"/>
              <a:t>Abhay</a:t>
            </a:r>
            <a:r>
              <a:rPr lang="en-GB" dirty="0"/>
              <a:t> </a:t>
            </a:r>
            <a:r>
              <a:rPr lang="en-GB" dirty="0" err="1"/>
              <a:t>Kushwaha</a:t>
            </a:r>
            <a:endParaRPr dirty="0"/>
          </a:p>
        </p:txBody>
      </p:sp>
      <p:sp>
        <p:nvSpPr>
          <p:cNvPr id="2293" name="Google Shape;2293;p62"/>
          <p:cNvSpPr txBox="1">
            <a:spLocks noGrp="1"/>
          </p:cNvSpPr>
          <p:nvPr>
            <p:ph type="subTitle" idx="1"/>
          </p:nvPr>
        </p:nvSpPr>
        <p:spPr>
          <a:xfrm>
            <a:off x="609612" y="3540750"/>
            <a:ext cx="2146500" cy="1012200"/>
          </a:xfrm>
          <a:prstGeom prst="rect">
            <a:avLst/>
          </a:prstGeom>
        </p:spPr>
        <p:txBody>
          <a:bodyPr spcFirstLastPara="1" wrap="square" lIns="91425" tIns="91425" rIns="91425" bIns="91425" anchor="t" anchorCtr="0">
            <a:noAutofit/>
          </a:bodyPr>
          <a:lstStyle/>
          <a:p>
            <a:pPr marL="0" indent="0">
              <a:buSzPts val="1100"/>
            </a:pPr>
            <a:r>
              <a:rPr lang="en-US" dirty="0" err="1"/>
              <a:t>B.Tech</a:t>
            </a:r>
            <a:r>
              <a:rPr lang="en-US" dirty="0"/>
              <a:t> 2</a:t>
            </a:r>
            <a:r>
              <a:rPr lang="en-US" baseline="30000" dirty="0"/>
              <a:t>nd</a:t>
            </a:r>
            <a:r>
              <a:rPr lang="en-US" dirty="0"/>
              <a:t> year</a:t>
            </a:r>
          </a:p>
          <a:p>
            <a:pPr marL="0" indent="0">
              <a:buSzPts val="1100"/>
            </a:pPr>
            <a:r>
              <a:rPr lang="en-US" dirty="0"/>
              <a:t>2202900100006</a:t>
            </a:r>
          </a:p>
        </p:txBody>
      </p:sp>
      <p:sp>
        <p:nvSpPr>
          <p:cNvPr id="2294" name="Google Shape;2294;p62"/>
          <p:cNvSpPr txBox="1">
            <a:spLocks noGrp="1"/>
          </p:cNvSpPr>
          <p:nvPr>
            <p:ph type="title" idx="3"/>
          </p:nvPr>
        </p:nvSpPr>
        <p:spPr>
          <a:xfrm>
            <a:off x="6311688" y="3143850"/>
            <a:ext cx="2146500" cy="47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err="1"/>
              <a:t>Akshay</a:t>
            </a:r>
            <a:r>
              <a:rPr lang="en-GB" dirty="0"/>
              <a:t> Jain</a:t>
            </a:r>
            <a:endParaRPr dirty="0"/>
          </a:p>
        </p:txBody>
      </p:sp>
      <p:sp>
        <p:nvSpPr>
          <p:cNvPr id="2295" name="Google Shape;2295;p62"/>
          <p:cNvSpPr txBox="1">
            <a:spLocks noGrp="1"/>
          </p:cNvSpPr>
          <p:nvPr>
            <p:ph type="subTitle" idx="4"/>
          </p:nvPr>
        </p:nvSpPr>
        <p:spPr>
          <a:xfrm>
            <a:off x="6311700" y="3540750"/>
            <a:ext cx="2146500" cy="1012200"/>
          </a:xfrm>
          <a:prstGeom prst="rect">
            <a:avLst/>
          </a:prstGeom>
        </p:spPr>
        <p:txBody>
          <a:bodyPr spcFirstLastPara="1" wrap="square" lIns="91425" tIns="91425" rIns="91425" bIns="91425" anchor="t" anchorCtr="0">
            <a:noAutofit/>
          </a:bodyPr>
          <a:lstStyle/>
          <a:p>
            <a:pPr marL="0" indent="0">
              <a:buSzPts val="1100"/>
            </a:pPr>
            <a:r>
              <a:rPr lang="en-US" dirty="0" err="1"/>
              <a:t>B.Tech</a:t>
            </a:r>
            <a:r>
              <a:rPr lang="en-US" dirty="0"/>
              <a:t> 2</a:t>
            </a:r>
            <a:r>
              <a:rPr lang="en-US" baseline="30000" dirty="0"/>
              <a:t>nd</a:t>
            </a:r>
            <a:r>
              <a:rPr lang="en-US" dirty="0"/>
              <a:t> year</a:t>
            </a:r>
          </a:p>
          <a:p>
            <a:pPr marL="0" indent="0">
              <a:buSzPts val="1100"/>
            </a:pPr>
            <a:r>
              <a:rPr lang="en-US" dirty="0"/>
              <a:t>2202900100021</a:t>
            </a:r>
          </a:p>
        </p:txBody>
      </p:sp>
      <p:grpSp>
        <p:nvGrpSpPr>
          <p:cNvPr id="2296" name="Google Shape;2296;p62"/>
          <p:cNvGrpSpPr/>
          <p:nvPr/>
        </p:nvGrpSpPr>
        <p:grpSpPr>
          <a:xfrm>
            <a:off x="8704902" y="1779049"/>
            <a:ext cx="165326" cy="166061"/>
            <a:chOff x="5272527" y="4855649"/>
            <a:chExt cx="165326" cy="166061"/>
          </a:xfrm>
        </p:grpSpPr>
        <p:sp>
          <p:nvSpPr>
            <p:cNvPr id="2297" name="Google Shape;2297;p62"/>
            <p:cNvSpPr/>
            <p:nvPr/>
          </p:nvSpPr>
          <p:spPr>
            <a:xfrm>
              <a:off x="5351098" y="4855649"/>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2"/>
            <p:cNvSpPr/>
            <p:nvPr/>
          </p:nvSpPr>
          <p:spPr>
            <a:xfrm>
              <a:off x="5351098" y="496755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2"/>
            <p:cNvSpPr/>
            <p:nvPr/>
          </p:nvSpPr>
          <p:spPr>
            <a:xfrm>
              <a:off x="5384476" y="493346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0" name="Google Shape;2300;p62"/>
            <p:cNvSpPr/>
            <p:nvPr/>
          </p:nvSpPr>
          <p:spPr>
            <a:xfrm>
              <a:off x="5272527" y="493346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62"/>
          <p:cNvGrpSpPr/>
          <p:nvPr/>
        </p:nvGrpSpPr>
        <p:grpSpPr>
          <a:xfrm rot="5400000">
            <a:off x="934406" y="4630603"/>
            <a:ext cx="219461" cy="220453"/>
            <a:chOff x="8839387" y="2795671"/>
            <a:chExt cx="219461" cy="220453"/>
          </a:xfrm>
        </p:grpSpPr>
        <p:sp>
          <p:nvSpPr>
            <p:cNvPr id="2302" name="Google Shape;2302;p62"/>
            <p:cNvSpPr/>
            <p:nvPr/>
          </p:nvSpPr>
          <p:spPr>
            <a:xfrm>
              <a:off x="8943687" y="27956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2"/>
            <p:cNvSpPr/>
            <p:nvPr/>
          </p:nvSpPr>
          <p:spPr>
            <a:xfrm>
              <a:off x="8943687" y="29442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2"/>
            <p:cNvSpPr/>
            <p:nvPr/>
          </p:nvSpPr>
          <p:spPr>
            <a:xfrm>
              <a:off x="8987995" y="28989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2"/>
            <p:cNvSpPr/>
            <p:nvPr/>
          </p:nvSpPr>
          <p:spPr>
            <a:xfrm>
              <a:off x="8839387" y="28989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62"/>
          <p:cNvGrpSpPr/>
          <p:nvPr/>
        </p:nvGrpSpPr>
        <p:grpSpPr>
          <a:xfrm rot="5400000">
            <a:off x="333866" y="1275983"/>
            <a:ext cx="165326" cy="166061"/>
            <a:chOff x="5272527" y="4855649"/>
            <a:chExt cx="165326" cy="166061"/>
          </a:xfrm>
        </p:grpSpPr>
        <p:sp>
          <p:nvSpPr>
            <p:cNvPr id="2307" name="Google Shape;2307;p62"/>
            <p:cNvSpPr/>
            <p:nvPr/>
          </p:nvSpPr>
          <p:spPr>
            <a:xfrm>
              <a:off x="5351098" y="4855649"/>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ysClr val="windowText" lastClr="000000"/>
                  </a:solidFill>
                </a:ln>
                <a:solidFill>
                  <a:sysClr val="windowText" lastClr="000000"/>
                </a:solidFill>
              </a:endParaRPr>
            </a:p>
          </p:txBody>
        </p:sp>
        <p:sp>
          <p:nvSpPr>
            <p:cNvPr id="2308" name="Google Shape;2308;p62"/>
            <p:cNvSpPr/>
            <p:nvPr/>
          </p:nvSpPr>
          <p:spPr>
            <a:xfrm>
              <a:off x="5351098" y="496755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ysClr val="windowText" lastClr="000000"/>
                  </a:solidFill>
                </a:ln>
                <a:solidFill>
                  <a:sysClr val="windowText" lastClr="000000"/>
                </a:solidFill>
              </a:endParaRPr>
            </a:p>
          </p:txBody>
        </p:sp>
        <p:sp>
          <p:nvSpPr>
            <p:cNvPr id="2309" name="Google Shape;2309;p62"/>
            <p:cNvSpPr/>
            <p:nvPr/>
          </p:nvSpPr>
          <p:spPr>
            <a:xfrm>
              <a:off x="5384476" y="493346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ysClr val="windowText" lastClr="000000"/>
                  </a:solidFill>
                </a:ln>
                <a:solidFill>
                  <a:sysClr val="windowText" lastClr="000000"/>
                </a:solidFill>
              </a:endParaRPr>
            </a:p>
          </p:txBody>
        </p:sp>
        <p:sp>
          <p:nvSpPr>
            <p:cNvPr id="2310" name="Google Shape;2310;p62"/>
            <p:cNvSpPr/>
            <p:nvPr/>
          </p:nvSpPr>
          <p:spPr>
            <a:xfrm>
              <a:off x="5272527" y="493346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ysClr val="windowText" lastClr="000000"/>
                  </a:solidFill>
                </a:ln>
                <a:solidFill>
                  <a:sysClr val="windowText" lastClr="000000"/>
                </a:solidFill>
              </a:endParaRPr>
            </a:p>
          </p:txBody>
        </p:sp>
      </p:grpSp>
      <p:grpSp>
        <p:nvGrpSpPr>
          <p:cNvPr id="2316" name="Google Shape;2316;p62"/>
          <p:cNvGrpSpPr/>
          <p:nvPr/>
        </p:nvGrpSpPr>
        <p:grpSpPr>
          <a:xfrm>
            <a:off x="3850377" y="4657799"/>
            <a:ext cx="165326" cy="166061"/>
            <a:chOff x="5272527" y="4855649"/>
            <a:chExt cx="165326" cy="166061"/>
          </a:xfrm>
        </p:grpSpPr>
        <p:sp>
          <p:nvSpPr>
            <p:cNvPr id="2317" name="Google Shape;2317;p62"/>
            <p:cNvSpPr/>
            <p:nvPr/>
          </p:nvSpPr>
          <p:spPr>
            <a:xfrm>
              <a:off x="5351098" y="4855649"/>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2"/>
            <p:cNvSpPr/>
            <p:nvPr/>
          </p:nvSpPr>
          <p:spPr>
            <a:xfrm>
              <a:off x="5351098" y="496755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2"/>
            <p:cNvSpPr/>
            <p:nvPr/>
          </p:nvSpPr>
          <p:spPr>
            <a:xfrm>
              <a:off x="5384476" y="493346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2"/>
            <p:cNvSpPr/>
            <p:nvPr/>
          </p:nvSpPr>
          <p:spPr>
            <a:xfrm>
              <a:off x="5272527" y="493346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62"/>
          <p:cNvGrpSpPr/>
          <p:nvPr/>
        </p:nvGrpSpPr>
        <p:grpSpPr>
          <a:xfrm>
            <a:off x="854802" y="178924"/>
            <a:ext cx="165326" cy="166061"/>
            <a:chOff x="5272527" y="4855649"/>
            <a:chExt cx="165326" cy="166061"/>
          </a:xfrm>
        </p:grpSpPr>
        <p:sp>
          <p:nvSpPr>
            <p:cNvPr id="2322" name="Google Shape;2322;p62"/>
            <p:cNvSpPr/>
            <p:nvPr/>
          </p:nvSpPr>
          <p:spPr>
            <a:xfrm>
              <a:off x="5351098" y="4855649"/>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2"/>
            <p:cNvSpPr/>
            <p:nvPr/>
          </p:nvSpPr>
          <p:spPr>
            <a:xfrm>
              <a:off x="5351098" y="496755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2"/>
            <p:cNvSpPr/>
            <p:nvPr/>
          </p:nvSpPr>
          <p:spPr>
            <a:xfrm>
              <a:off x="5384476" y="493346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2"/>
            <p:cNvSpPr/>
            <p:nvPr/>
          </p:nvSpPr>
          <p:spPr>
            <a:xfrm>
              <a:off x="5272527" y="493346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62"/>
          <p:cNvGrpSpPr/>
          <p:nvPr/>
        </p:nvGrpSpPr>
        <p:grpSpPr>
          <a:xfrm rot="5400000">
            <a:off x="1645144" y="178428"/>
            <a:ext cx="219461" cy="220453"/>
            <a:chOff x="8839387" y="2795671"/>
            <a:chExt cx="219461" cy="220453"/>
          </a:xfrm>
        </p:grpSpPr>
        <p:sp>
          <p:nvSpPr>
            <p:cNvPr id="2327" name="Google Shape;2327;p62"/>
            <p:cNvSpPr/>
            <p:nvPr/>
          </p:nvSpPr>
          <p:spPr>
            <a:xfrm>
              <a:off x="8943687" y="27956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2"/>
            <p:cNvSpPr/>
            <p:nvPr/>
          </p:nvSpPr>
          <p:spPr>
            <a:xfrm>
              <a:off x="8943687" y="29442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2"/>
            <p:cNvSpPr/>
            <p:nvPr/>
          </p:nvSpPr>
          <p:spPr>
            <a:xfrm>
              <a:off x="8987995" y="28989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2"/>
            <p:cNvSpPr/>
            <p:nvPr/>
          </p:nvSpPr>
          <p:spPr>
            <a:xfrm>
              <a:off x="8839387" y="28989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 name="Google Shape;2331;p62"/>
          <p:cNvGrpSpPr/>
          <p:nvPr/>
        </p:nvGrpSpPr>
        <p:grpSpPr>
          <a:xfrm rot="5400000">
            <a:off x="8484944" y="397878"/>
            <a:ext cx="219461" cy="220453"/>
            <a:chOff x="8839387" y="2795671"/>
            <a:chExt cx="219461" cy="220453"/>
          </a:xfrm>
        </p:grpSpPr>
        <p:sp>
          <p:nvSpPr>
            <p:cNvPr id="2332" name="Google Shape;2332;p62"/>
            <p:cNvSpPr/>
            <p:nvPr/>
          </p:nvSpPr>
          <p:spPr>
            <a:xfrm>
              <a:off x="8943687" y="27956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2"/>
            <p:cNvSpPr/>
            <p:nvPr/>
          </p:nvSpPr>
          <p:spPr>
            <a:xfrm>
              <a:off x="8943687" y="29442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2"/>
            <p:cNvSpPr/>
            <p:nvPr/>
          </p:nvSpPr>
          <p:spPr>
            <a:xfrm>
              <a:off x="8987995" y="28989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2"/>
            <p:cNvSpPr/>
            <p:nvPr/>
          </p:nvSpPr>
          <p:spPr>
            <a:xfrm>
              <a:off x="8839387" y="28989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62"/>
          <p:cNvSpPr txBox="1">
            <a:spLocks noGrp="1"/>
          </p:cNvSpPr>
          <p:nvPr>
            <p:ph type="title"/>
          </p:nvPr>
        </p:nvSpPr>
        <p:spPr>
          <a:xfrm>
            <a:off x="754200" y="246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400" dirty="0"/>
              <a:t>Our </a:t>
            </a:r>
            <a:r>
              <a:rPr lang="en-GB" sz="4400" dirty="0">
                <a:ln>
                  <a:solidFill>
                    <a:schemeClr val="tx1"/>
                  </a:solidFill>
                </a:ln>
                <a:solidFill>
                  <a:schemeClr val="lt2"/>
                </a:solidFill>
              </a:rPr>
              <a:t>team</a:t>
            </a:r>
            <a:endParaRPr dirty="0">
              <a:ln>
                <a:solidFill>
                  <a:schemeClr val="tx1"/>
                </a:solidFill>
              </a:ln>
              <a:solidFill>
                <a:schemeClr val="lt2"/>
              </a:solidFill>
            </a:endParaRPr>
          </a:p>
        </p:txBody>
      </p:sp>
      <p:sp>
        <p:nvSpPr>
          <p:cNvPr id="50" name="Google Shape;2294;p62"/>
          <p:cNvSpPr txBox="1">
            <a:spLocks/>
          </p:cNvSpPr>
          <p:nvPr/>
        </p:nvSpPr>
        <p:spPr>
          <a:xfrm>
            <a:off x="3581400" y="3143850"/>
            <a:ext cx="2146500" cy="4761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oppins Black"/>
              <a:buNone/>
              <a:defRPr sz="1800" b="0" i="0" u="none" strike="noStrike" cap="none">
                <a:solidFill>
                  <a:schemeClr val="lt2"/>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1800"/>
              <a:buFont typeface="Poppins Black"/>
              <a:buNone/>
              <a:defRPr sz="1800" b="0" i="0" u="none" strike="noStrike" cap="none">
                <a:solidFill>
                  <a:schemeClr val="dk1"/>
                </a:solidFill>
                <a:latin typeface="Poppins Black"/>
                <a:ea typeface="Poppins Black"/>
                <a:cs typeface="Poppins Black"/>
                <a:sym typeface="Poppins Black"/>
              </a:defRPr>
            </a:lvl2pPr>
            <a:lvl3pPr marR="0" lvl="2" algn="l" rtl="0">
              <a:lnSpc>
                <a:spcPct val="100000"/>
              </a:lnSpc>
              <a:spcBef>
                <a:spcPts val="0"/>
              </a:spcBef>
              <a:spcAft>
                <a:spcPts val="0"/>
              </a:spcAft>
              <a:buClr>
                <a:schemeClr val="dk1"/>
              </a:buClr>
              <a:buSzPts val="1800"/>
              <a:buFont typeface="Poppins Black"/>
              <a:buNone/>
              <a:defRPr sz="1800" b="0" i="0" u="none" strike="noStrike" cap="none">
                <a:solidFill>
                  <a:schemeClr val="dk1"/>
                </a:solidFill>
                <a:latin typeface="Poppins Black"/>
                <a:ea typeface="Poppins Black"/>
                <a:cs typeface="Poppins Black"/>
                <a:sym typeface="Poppins Black"/>
              </a:defRPr>
            </a:lvl3pPr>
            <a:lvl4pPr marR="0" lvl="3" algn="l" rtl="0">
              <a:lnSpc>
                <a:spcPct val="100000"/>
              </a:lnSpc>
              <a:spcBef>
                <a:spcPts val="0"/>
              </a:spcBef>
              <a:spcAft>
                <a:spcPts val="0"/>
              </a:spcAft>
              <a:buClr>
                <a:schemeClr val="dk1"/>
              </a:buClr>
              <a:buSzPts val="1800"/>
              <a:buFont typeface="Poppins Black"/>
              <a:buNone/>
              <a:defRPr sz="1800" b="0" i="0" u="none" strike="noStrike" cap="none">
                <a:solidFill>
                  <a:schemeClr val="dk1"/>
                </a:solidFill>
                <a:latin typeface="Poppins Black"/>
                <a:ea typeface="Poppins Black"/>
                <a:cs typeface="Poppins Black"/>
                <a:sym typeface="Poppins Black"/>
              </a:defRPr>
            </a:lvl4pPr>
            <a:lvl5pPr marR="0" lvl="4" algn="l" rtl="0">
              <a:lnSpc>
                <a:spcPct val="100000"/>
              </a:lnSpc>
              <a:spcBef>
                <a:spcPts val="0"/>
              </a:spcBef>
              <a:spcAft>
                <a:spcPts val="0"/>
              </a:spcAft>
              <a:buClr>
                <a:schemeClr val="dk1"/>
              </a:buClr>
              <a:buSzPts val="1800"/>
              <a:buFont typeface="Poppins Black"/>
              <a:buNone/>
              <a:defRPr sz="1800" b="0" i="0" u="none" strike="noStrike" cap="none">
                <a:solidFill>
                  <a:schemeClr val="dk1"/>
                </a:solidFill>
                <a:latin typeface="Poppins Black"/>
                <a:ea typeface="Poppins Black"/>
                <a:cs typeface="Poppins Black"/>
                <a:sym typeface="Poppins Black"/>
              </a:defRPr>
            </a:lvl5pPr>
            <a:lvl6pPr marR="0" lvl="5" algn="l" rtl="0">
              <a:lnSpc>
                <a:spcPct val="100000"/>
              </a:lnSpc>
              <a:spcBef>
                <a:spcPts val="0"/>
              </a:spcBef>
              <a:spcAft>
                <a:spcPts val="0"/>
              </a:spcAft>
              <a:buClr>
                <a:schemeClr val="dk1"/>
              </a:buClr>
              <a:buSzPts val="1800"/>
              <a:buFont typeface="Poppins Black"/>
              <a:buNone/>
              <a:defRPr sz="1800" b="0" i="0" u="none" strike="noStrike" cap="none">
                <a:solidFill>
                  <a:schemeClr val="dk1"/>
                </a:solidFill>
                <a:latin typeface="Poppins Black"/>
                <a:ea typeface="Poppins Black"/>
                <a:cs typeface="Poppins Black"/>
                <a:sym typeface="Poppins Black"/>
              </a:defRPr>
            </a:lvl6pPr>
            <a:lvl7pPr marR="0" lvl="6" algn="l" rtl="0">
              <a:lnSpc>
                <a:spcPct val="100000"/>
              </a:lnSpc>
              <a:spcBef>
                <a:spcPts val="0"/>
              </a:spcBef>
              <a:spcAft>
                <a:spcPts val="0"/>
              </a:spcAft>
              <a:buClr>
                <a:schemeClr val="dk1"/>
              </a:buClr>
              <a:buSzPts val="1800"/>
              <a:buFont typeface="Poppins Black"/>
              <a:buNone/>
              <a:defRPr sz="1800" b="0" i="0" u="none" strike="noStrike" cap="none">
                <a:solidFill>
                  <a:schemeClr val="dk1"/>
                </a:solidFill>
                <a:latin typeface="Poppins Black"/>
                <a:ea typeface="Poppins Black"/>
                <a:cs typeface="Poppins Black"/>
                <a:sym typeface="Poppins Black"/>
              </a:defRPr>
            </a:lvl7pPr>
            <a:lvl8pPr marR="0" lvl="7" algn="l" rtl="0">
              <a:lnSpc>
                <a:spcPct val="100000"/>
              </a:lnSpc>
              <a:spcBef>
                <a:spcPts val="0"/>
              </a:spcBef>
              <a:spcAft>
                <a:spcPts val="0"/>
              </a:spcAft>
              <a:buClr>
                <a:schemeClr val="dk1"/>
              </a:buClr>
              <a:buSzPts val="1800"/>
              <a:buFont typeface="Poppins Black"/>
              <a:buNone/>
              <a:defRPr sz="1800" b="0" i="0" u="none" strike="noStrike" cap="none">
                <a:solidFill>
                  <a:schemeClr val="dk1"/>
                </a:solidFill>
                <a:latin typeface="Poppins Black"/>
                <a:ea typeface="Poppins Black"/>
                <a:cs typeface="Poppins Black"/>
                <a:sym typeface="Poppins Black"/>
              </a:defRPr>
            </a:lvl8pPr>
            <a:lvl9pPr marR="0" lvl="8" algn="l" rtl="0">
              <a:lnSpc>
                <a:spcPct val="100000"/>
              </a:lnSpc>
              <a:spcBef>
                <a:spcPts val="0"/>
              </a:spcBef>
              <a:spcAft>
                <a:spcPts val="0"/>
              </a:spcAft>
              <a:buClr>
                <a:schemeClr val="dk1"/>
              </a:buClr>
              <a:buSzPts val="1800"/>
              <a:buFont typeface="Poppins Black"/>
              <a:buNone/>
              <a:defRPr sz="1800" b="0" i="0" u="none" strike="noStrike" cap="none">
                <a:solidFill>
                  <a:schemeClr val="dk1"/>
                </a:solidFill>
                <a:latin typeface="Poppins Black"/>
                <a:ea typeface="Poppins Black"/>
                <a:cs typeface="Poppins Black"/>
                <a:sym typeface="Poppins Black"/>
              </a:defRPr>
            </a:lvl9pPr>
          </a:lstStyle>
          <a:p>
            <a:r>
              <a:rPr lang="en-GB" dirty="0" err="1"/>
              <a:t>Abhinav</a:t>
            </a:r>
            <a:r>
              <a:rPr lang="en-GB" dirty="0"/>
              <a:t> Gupta</a:t>
            </a:r>
          </a:p>
        </p:txBody>
      </p:sp>
      <p:sp>
        <p:nvSpPr>
          <p:cNvPr id="51" name="Google Shape;2295;p62"/>
          <p:cNvSpPr txBox="1">
            <a:spLocks/>
          </p:cNvSpPr>
          <p:nvPr/>
        </p:nvSpPr>
        <p:spPr>
          <a:xfrm>
            <a:off x="3581412" y="3540750"/>
            <a:ext cx="2146500" cy="101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buSzPts val="1100"/>
              <a:buFont typeface="Arial"/>
              <a:buNone/>
            </a:pPr>
            <a:r>
              <a:rPr lang="en-US" dirty="0" err="1"/>
              <a:t>B.Tech</a:t>
            </a:r>
            <a:r>
              <a:rPr lang="en-US" dirty="0"/>
              <a:t> 2</a:t>
            </a:r>
            <a:r>
              <a:rPr lang="en-US" baseline="30000" dirty="0"/>
              <a:t>nd</a:t>
            </a:r>
            <a:r>
              <a:rPr lang="en-US" dirty="0"/>
              <a:t> year</a:t>
            </a:r>
          </a:p>
          <a:p>
            <a:pPr marL="0" indent="0">
              <a:buSzPts val="1100"/>
              <a:buFont typeface="Arial"/>
              <a:buNone/>
            </a:pPr>
            <a:r>
              <a:rPr lang="en-US" dirty="0"/>
              <a:t>2202900100009</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362" y="1265060"/>
            <a:ext cx="1752600" cy="1881824"/>
          </a:xfrm>
          <a:prstGeom prst="ellipse">
            <a:avLst/>
          </a:prstGeom>
          <a:ln w="9525">
            <a:no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344" y="1244094"/>
            <a:ext cx="1738256" cy="1899756"/>
          </a:xfrm>
          <a:prstGeom prst="ellipse">
            <a:avLst/>
          </a:prstGeom>
          <a:ln w="9525">
            <a:no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7177" t="10635" r="14657" b="54405"/>
          <a:stretch/>
        </p:blipFill>
        <p:spPr>
          <a:xfrm>
            <a:off x="838200" y="1276350"/>
            <a:ext cx="1752600" cy="18675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67773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p:nvPr/>
        </p:nvSpPr>
        <p:spPr>
          <a:xfrm>
            <a:off x="533400" y="699150"/>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txBox="1">
            <a:spLocks noGrp="1"/>
          </p:cNvSpPr>
          <p:nvPr>
            <p:ph type="title"/>
          </p:nvPr>
        </p:nvSpPr>
        <p:spPr>
          <a:xfrm>
            <a:off x="533400" y="209550"/>
            <a:ext cx="42672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Introduction</a:t>
            </a:r>
            <a:endParaRPr sz="4400" dirty="0"/>
          </a:p>
        </p:txBody>
      </p:sp>
      <p:sp>
        <p:nvSpPr>
          <p:cNvPr id="261" name="Google Shape;261;p29"/>
          <p:cNvSpPr txBox="1">
            <a:spLocks noGrp="1"/>
          </p:cNvSpPr>
          <p:nvPr>
            <p:ph type="subTitle" idx="1"/>
          </p:nvPr>
        </p:nvSpPr>
        <p:spPr>
          <a:xfrm>
            <a:off x="457200" y="1123950"/>
            <a:ext cx="5240216" cy="3222973"/>
          </a:xfrm>
          <a:prstGeom prst="rect">
            <a:avLst/>
          </a:prstGeom>
        </p:spPr>
        <p:txBody>
          <a:bodyPr spcFirstLastPara="1" wrap="square" lIns="91425" tIns="91425" rIns="91425" bIns="91425" anchor="t" anchorCtr="0">
            <a:noAutofit/>
          </a:bodyPr>
          <a:lstStyle/>
          <a:p>
            <a:pPr marL="0" lvl="0" indent="0" algn="just">
              <a:spcAft>
                <a:spcPts val="1600"/>
              </a:spcAft>
            </a:pPr>
            <a:r>
              <a:rPr lang="en-US" dirty="0"/>
              <a:t>A chatbot is a computer program that can converse with humans using AI in messaging platforms. Every time the chatbot gets input from the user it saves input and response which helps the chatbot with little initial knowledge to evolve using gathered responses.  </a:t>
            </a:r>
          </a:p>
          <a:p>
            <a:pPr marL="0" lvl="0" indent="0" algn="just">
              <a:spcAft>
                <a:spcPts val="1600"/>
              </a:spcAft>
            </a:pPr>
            <a:r>
              <a:rPr lang="en-US" dirty="0"/>
              <a:t>The AI-powered chatbot, we are going to develop will be a text-based conversational agent capable of understanding and generating human-like responses. It can be integrated into websites, messaging platforms, or standalone 4 applications. This chatbot can be trained to provide information, answer frequently asked questions, or engage in casual conversation with users. </a:t>
            </a:r>
            <a:endParaRPr dirty="0"/>
          </a:p>
        </p:txBody>
      </p:sp>
      <p:grpSp>
        <p:nvGrpSpPr>
          <p:cNvPr id="262" name="Google Shape;262;p29"/>
          <p:cNvGrpSpPr/>
          <p:nvPr/>
        </p:nvGrpSpPr>
        <p:grpSpPr>
          <a:xfrm>
            <a:off x="5791200" y="952650"/>
            <a:ext cx="3581400" cy="3447900"/>
            <a:chOff x="5500926" y="433888"/>
            <a:chExt cx="3204999" cy="3143100"/>
          </a:xfrm>
        </p:grpSpPr>
        <p:sp>
          <p:nvSpPr>
            <p:cNvPr id="263" name="Google Shape;263;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29"/>
            <p:cNvGrpSpPr/>
            <p:nvPr/>
          </p:nvGrpSpPr>
          <p:grpSpPr>
            <a:xfrm>
              <a:off x="5500926" y="539973"/>
              <a:ext cx="2923065" cy="2854728"/>
              <a:chOff x="2215075" y="1064425"/>
              <a:chExt cx="1564475" cy="1527900"/>
            </a:xfrm>
          </p:grpSpPr>
          <p:sp>
            <p:nvSpPr>
              <p:cNvPr id="265" name="Google Shape;265;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02091">
            <a:off x="6747097" y="2676892"/>
            <a:ext cx="2026528" cy="11215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43"/>
          <p:cNvSpPr txBox="1">
            <a:spLocks noGrp="1"/>
          </p:cNvSpPr>
          <p:nvPr>
            <p:ph type="title"/>
          </p:nvPr>
        </p:nvSpPr>
        <p:spPr>
          <a:xfrm>
            <a:off x="4911000" y="314550"/>
            <a:ext cx="3852000" cy="96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400" dirty="0">
                <a:solidFill>
                  <a:srgbClr val="FF0000"/>
                </a:solidFill>
              </a:rPr>
              <a:t>PROBLEM</a:t>
            </a:r>
            <a:endParaRPr sz="4400" dirty="0">
              <a:solidFill>
                <a:srgbClr val="FF0000"/>
              </a:solidFill>
            </a:endParaRPr>
          </a:p>
        </p:txBody>
      </p:sp>
      <p:sp>
        <p:nvSpPr>
          <p:cNvPr id="828" name="Google Shape;828;p43"/>
          <p:cNvSpPr txBox="1">
            <a:spLocks noGrp="1"/>
          </p:cNvSpPr>
          <p:nvPr>
            <p:ph type="subTitle" idx="1"/>
          </p:nvPr>
        </p:nvSpPr>
        <p:spPr>
          <a:xfrm>
            <a:off x="4684800" y="1276350"/>
            <a:ext cx="4078200" cy="16683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285750" lvl="0" indent="-285750" algn="just">
              <a:spcAft>
                <a:spcPts val="1600"/>
              </a:spcAft>
              <a:buClr>
                <a:schemeClr val="bg1"/>
              </a:buClr>
              <a:buFont typeface="Courier New" panose="02070309020205020404" pitchFamily="49" charset="0"/>
              <a:buChar char="o"/>
            </a:pPr>
            <a:r>
              <a:rPr lang="en-US" dirty="0">
                <a:solidFill>
                  <a:schemeClr val="bg1"/>
                </a:solidFill>
              </a:rPr>
              <a:t>It’s quite common for people to visit new sites daily and they might face problems navigate through the website, or if there is any registration process, they might get puzzled with various doubts. This is where our AI Chatbot will be a game changer.</a:t>
            </a:r>
          </a:p>
          <a:p>
            <a:pPr marL="285750" lvl="0" indent="-285750" algn="just">
              <a:spcAft>
                <a:spcPts val="1600"/>
              </a:spcAft>
              <a:buClr>
                <a:schemeClr val="bg1"/>
              </a:buClr>
              <a:buFont typeface="Courier New" panose="02070309020205020404" pitchFamily="49" charset="0"/>
              <a:buChar char="o"/>
            </a:pPr>
            <a:r>
              <a:rPr lang="en-US" dirty="0">
                <a:solidFill>
                  <a:schemeClr val="bg1"/>
                </a:solidFill>
              </a:rPr>
              <a:t>The main motive is to create a chatbot that consistently offers accurate and helpful responses, continuously learning from interactions, and evolving to be a reliable resource for future projects.</a:t>
            </a:r>
          </a:p>
        </p:txBody>
      </p:sp>
      <p:grpSp>
        <p:nvGrpSpPr>
          <p:cNvPr id="829" name="Google Shape;829;p43"/>
          <p:cNvGrpSpPr/>
          <p:nvPr/>
        </p:nvGrpSpPr>
        <p:grpSpPr>
          <a:xfrm>
            <a:off x="536137" y="1154096"/>
            <a:ext cx="2936822" cy="3457112"/>
            <a:chOff x="415206" y="490652"/>
            <a:chExt cx="3535783" cy="4162187"/>
          </a:xfrm>
        </p:grpSpPr>
        <p:sp>
          <p:nvSpPr>
            <p:cNvPr id="830" name="Google Shape;830;p43"/>
            <p:cNvSpPr/>
            <p:nvPr/>
          </p:nvSpPr>
          <p:spPr>
            <a:xfrm>
              <a:off x="1005381" y="2015099"/>
              <a:ext cx="557183" cy="557183"/>
            </a:xfrm>
            <a:custGeom>
              <a:avLst/>
              <a:gdLst/>
              <a:ahLst/>
              <a:cxnLst/>
              <a:rect l="l" t="t" r="r" b="b"/>
              <a:pathLst>
                <a:path w="28052" h="28052" extrusionOk="0">
                  <a:moveTo>
                    <a:pt x="2736" y="11211"/>
                  </a:moveTo>
                  <a:lnTo>
                    <a:pt x="2736" y="11211"/>
                  </a:lnTo>
                  <a:lnTo>
                    <a:pt x="2950" y="10460"/>
                  </a:lnTo>
                  <a:lnTo>
                    <a:pt x="3219" y="9762"/>
                  </a:lnTo>
                  <a:lnTo>
                    <a:pt x="3487" y="9065"/>
                  </a:lnTo>
                  <a:lnTo>
                    <a:pt x="3862" y="8368"/>
                  </a:lnTo>
                  <a:lnTo>
                    <a:pt x="2307" y="5954"/>
                  </a:lnTo>
                  <a:lnTo>
                    <a:pt x="5578" y="2575"/>
                  </a:lnTo>
                  <a:lnTo>
                    <a:pt x="7992" y="4077"/>
                  </a:lnTo>
                  <a:lnTo>
                    <a:pt x="7992" y="4077"/>
                  </a:lnTo>
                  <a:lnTo>
                    <a:pt x="8689" y="3702"/>
                  </a:lnTo>
                  <a:lnTo>
                    <a:pt x="9386" y="3380"/>
                  </a:lnTo>
                  <a:lnTo>
                    <a:pt x="10084" y="3058"/>
                  </a:lnTo>
                  <a:lnTo>
                    <a:pt x="10835" y="2844"/>
                  </a:lnTo>
                  <a:lnTo>
                    <a:pt x="11425" y="55"/>
                  </a:lnTo>
                  <a:lnTo>
                    <a:pt x="16144" y="1"/>
                  </a:lnTo>
                  <a:lnTo>
                    <a:pt x="16788" y="2736"/>
                  </a:lnTo>
                  <a:lnTo>
                    <a:pt x="16788" y="2736"/>
                  </a:lnTo>
                  <a:lnTo>
                    <a:pt x="17539" y="2951"/>
                  </a:lnTo>
                  <a:lnTo>
                    <a:pt x="18290" y="3219"/>
                  </a:lnTo>
                  <a:lnTo>
                    <a:pt x="18987" y="3541"/>
                  </a:lnTo>
                  <a:lnTo>
                    <a:pt x="19684" y="3863"/>
                  </a:lnTo>
                  <a:lnTo>
                    <a:pt x="22044" y="2307"/>
                  </a:lnTo>
                  <a:lnTo>
                    <a:pt x="25423" y="5579"/>
                  </a:lnTo>
                  <a:lnTo>
                    <a:pt x="23975" y="8046"/>
                  </a:lnTo>
                  <a:lnTo>
                    <a:pt x="23975" y="8046"/>
                  </a:lnTo>
                  <a:lnTo>
                    <a:pt x="24350" y="8690"/>
                  </a:lnTo>
                  <a:lnTo>
                    <a:pt x="24672" y="9387"/>
                  </a:lnTo>
                  <a:lnTo>
                    <a:pt x="24940" y="10138"/>
                  </a:lnTo>
                  <a:lnTo>
                    <a:pt x="25209" y="10835"/>
                  </a:lnTo>
                  <a:lnTo>
                    <a:pt x="27944" y="11425"/>
                  </a:lnTo>
                  <a:lnTo>
                    <a:pt x="28051" y="16145"/>
                  </a:lnTo>
                  <a:lnTo>
                    <a:pt x="25262" y="16842"/>
                  </a:lnTo>
                  <a:lnTo>
                    <a:pt x="25262" y="16842"/>
                  </a:lnTo>
                  <a:lnTo>
                    <a:pt x="25048" y="17539"/>
                  </a:lnTo>
                  <a:lnTo>
                    <a:pt x="24833" y="18290"/>
                  </a:lnTo>
                  <a:lnTo>
                    <a:pt x="24511" y="18988"/>
                  </a:lnTo>
                  <a:lnTo>
                    <a:pt x="24136" y="19685"/>
                  </a:lnTo>
                  <a:lnTo>
                    <a:pt x="25691" y="22045"/>
                  </a:lnTo>
                  <a:lnTo>
                    <a:pt x="22420" y="25424"/>
                  </a:lnTo>
                  <a:lnTo>
                    <a:pt x="20006" y="23976"/>
                  </a:lnTo>
                  <a:lnTo>
                    <a:pt x="20006" y="23976"/>
                  </a:lnTo>
                  <a:lnTo>
                    <a:pt x="19309" y="24351"/>
                  </a:lnTo>
                  <a:lnTo>
                    <a:pt x="18612" y="24673"/>
                  </a:lnTo>
                  <a:lnTo>
                    <a:pt x="17914" y="24941"/>
                  </a:lnTo>
                  <a:lnTo>
                    <a:pt x="17163" y="25209"/>
                  </a:lnTo>
                  <a:lnTo>
                    <a:pt x="16573" y="27998"/>
                  </a:lnTo>
                  <a:lnTo>
                    <a:pt x="11854" y="28052"/>
                  </a:lnTo>
                  <a:lnTo>
                    <a:pt x="11210" y="25263"/>
                  </a:lnTo>
                  <a:lnTo>
                    <a:pt x="11210" y="25263"/>
                  </a:lnTo>
                  <a:lnTo>
                    <a:pt x="10459" y="25102"/>
                  </a:lnTo>
                  <a:lnTo>
                    <a:pt x="9762" y="24834"/>
                  </a:lnTo>
                  <a:lnTo>
                    <a:pt x="9011" y="24512"/>
                  </a:lnTo>
                  <a:lnTo>
                    <a:pt x="8367" y="24137"/>
                  </a:lnTo>
                  <a:lnTo>
                    <a:pt x="5954" y="25692"/>
                  </a:lnTo>
                  <a:lnTo>
                    <a:pt x="2575" y="22420"/>
                  </a:lnTo>
                  <a:lnTo>
                    <a:pt x="4077" y="20007"/>
                  </a:lnTo>
                  <a:lnTo>
                    <a:pt x="4077" y="20007"/>
                  </a:lnTo>
                  <a:lnTo>
                    <a:pt x="3701" y="19309"/>
                  </a:lnTo>
                  <a:lnTo>
                    <a:pt x="3379" y="18612"/>
                  </a:lnTo>
                  <a:lnTo>
                    <a:pt x="3058" y="17915"/>
                  </a:lnTo>
                  <a:lnTo>
                    <a:pt x="2843" y="17164"/>
                  </a:lnTo>
                  <a:lnTo>
                    <a:pt x="54" y="16574"/>
                  </a:lnTo>
                  <a:lnTo>
                    <a:pt x="0" y="11908"/>
                  </a:lnTo>
                  <a:lnTo>
                    <a:pt x="2736" y="11211"/>
                  </a:lnTo>
                  <a:lnTo>
                    <a:pt x="2736" y="11211"/>
                  </a:lnTo>
                  <a:close/>
                  <a:moveTo>
                    <a:pt x="8904" y="13892"/>
                  </a:moveTo>
                  <a:lnTo>
                    <a:pt x="8904" y="13892"/>
                  </a:lnTo>
                  <a:lnTo>
                    <a:pt x="8957" y="14429"/>
                  </a:lnTo>
                  <a:lnTo>
                    <a:pt x="9011" y="14911"/>
                  </a:lnTo>
                  <a:lnTo>
                    <a:pt x="9172" y="15394"/>
                  </a:lnTo>
                  <a:lnTo>
                    <a:pt x="9333" y="15823"/>
                  </a:lnTo>
                  <a:lnTo>
                    <a:pt x="9547" y="16306"/>
                  </a:lnTo>
                  <a:lnTo>
                    <a:pt x="9816" y="16681"/>
                  </a:lnTo>
                  <a:lnTo>
                    <a:pt x="10137" y="17110"/>
                  </a:lnTo>
                  <a:lnTo>
                    <a:pt x="10459" y="17432"/>
                  </a:lnTo>
                  <a:lnTo>
                    <a:pt x="10835" y="17754"/>
                  </a:lnTo>
                  <a:lnTo>
                    <a:pt x="11210" y="18022"/>
                  </a:lnTo>
                  <a:lnTo>
                    <a:pt x="11639" y="18290"/>
                  </a:lnTo>
                  <a:lnTo>
                    <a:pt x="12068" y="18505"/>
                  </a:lnTo>
                  <a:lnTo>
                    <a:pt x="12551" y="18666"/>
                  </a:lnTo>
                  <a:lnTo>
                    <a:pt x="13034" y="18773"/>
                  </a:lnTo>
                  <a:lnTo>
                    <a:pt x="13516" y="18827"/>
                  </a:lnTo>
                  <a:lnTo>
                    <a:pt x="14053" y="18880"/>
                  </a:lnTo>
                  <a:lnTo>
                    <a:pt x="14053" y="18880"/>
                  </a:lnTo>
                  <a:lnTo>
                    <a:pt x="14589" y="18827"/>
                  </a:lnTo>
                  <a:lnTo>
                    <a:pt x="15072" y="18719"/>
                  </a:lnTo>
                  <a:lnTo>
                    <a:pt x="15554" y="18612"/>
                  </a:lnTo>
                  <a:lnTo>
                    <a:pt x="16037" y="18451"/>
                  </a:lnTo>
                  <a:lnTo>
                    <a:pt x="16466" y="18237"/>
                  </a:lnTo>
                  <a:lnTo>
                    <a:pt x="16842" y="17969"/>
                  </a:lnTo>
                  <a:lnTo>
                    <a:pt x="17271" y="17647"/>
                  </a:lnTo>
                  <a:lnTo>
                    <a:pt x="17593" y="17325"/>
                  </a:lnTo>
                  <a:lnTo>
                    <a:pt x="17914" y="16949"/>
                  </a:lnTo>
                  <a:lnTo>
                    <a:pt x="18236" y="16574"/>
                  </a:lnTo>
                  <a:lnTo>
                    <a:pt x="18451" y="16145"/>
                  </a:lnTo>
                  <a:lnTo>
                    <a:pt x="18665" y="15716"/>
                  </a:lnTo>
                  <a:lnTo>
                    <a:pt x="18826" y="15233"/>
                  </a:lnTo>
                  <a:lnTo>
                    <a:pt x="18933" y="14750"/>
                  </a:lnTo>
                  <a:lnTo>
                    <a:pt x="18987" y="14214"/>
                  </a:lnTo>
                  <a:lnTo>
                    <a:pt x="19041" y="13731"/>
                  </a:lnTo>
                  <a:lnTo>
                    <a:pt x="19041" y="13731"/>
                  </a:lnTo>
                  <a:lnTo>
                    <a:pt x="18987" y="13195"/>
                  </a:lnTo>
                  <a:lnTo>
                    <a:pt x="18933" y="12712"/>
                  </a:lnTo>
                  <a:lnTo>
                    <a:pt x="18772" y="12230"/>
                  </a:lnTo>
                  <a:lnTo>
                    <a:pt x="18612" y="11747"/>
                  </a:lnTo>
                  <a:lnTo>
                    <a:pt x="18397" y="11318"/>
                  </a:lnTo>
                  <a:lnTo>
                    <a:pt x="18129" y="10889"/>
                  </a:lnTo>
                  <a:lnTo>
                    <a:pt x="17807" y="10513"/>
                  </a:lnTo>
                  <a:lnTo>
                    <a:pt x="17485" y="10192"/>
                  </a:lnTo>
                  <a:lnTo>
                    <a:pt x="17110" y="9870"/>
                  </a:lnTo>
                  <a:lnTo>
                    <a:pt x="16734" y="9548"/>
                  </a:lnTo>
                  <a:lnTo>
                    <a:pt x="16305" y="9333"/>
                  </a:lnTo>
                  <a:lnTo>
                    <a:pt x="15876" y="9119"/>
                  </a:lnTo>
                  <a:lnTo>
                    <a:pt x="15394" y="8958"/>
                  </a:lnTo>
                  <a:lnTo>
                    <a:pt x="14911" y="8851"/>
                  </a:lnTo>
                  <a:lnTo>
                    <a:pt x="14428" y="8743"/>
                  </a:lnTo>
                  <a:lnTo>
                    <a:pt x="13892" y="8743"/>
                  </a:lnTo>
                  <a:lnTo>
                    <a:pt x="13892" y="8743"/>
                  </a:lnTo>
                  <a:lnTo>
                    <a:pt x="13892" y="8743"/>
                  </a:lnTo>
                  <a:lnTo>
                    <a:pt x="13355" y="8797"/>
                  </a:lnTo>
                  <a:lnTo>
                    <a:pt x="12873" y="8851"/>
                  </a:lnTo>
                  <a:lnTo>
                    <a:pt x="12390" y="9012"/>
                  </a:lnTo>
                  <a:lnTo>
                    <a:pt x="11961" y="9172"/>
                  </a:lnTo>
                  <a:lnTo>
                    <a:pt x="11478" y="9387"/>
                  </a:lnTo>
                  <a:lnTo>
                    <a:pt x="11103" y="9655"/>
                  </a:lnTo>
                  <a:lnTo>
                    <a:pt x="10727" y="9977"/>
                  </a:lnTo>
                  <a:lnTo>
                    <a:pt x="10352" y="10299"/>
                  </a:lnTo>
                  <a:lnTo>
                    <a:pt x="10030" y="10674"/>
                  </a:lnTo>
                  <a:lnTo>
                    <a:pt x="9762" y="11050"/>
                  </a:lnTo>
                  <a:lnTo>
                    <a:pt x="9494" y="11479"/>
                  </a:lnTo>
                  <a:lnTo>
                    <a:pt x="9279" y="11908"/>
                  </a:lnTo>
                  <a:lnTo>
                    <a:pt x="9118" y="12391"/>
                  </a:lnTo>
                  <a:lnTo>
                    <a:pt x="9011" y="12873"/>
                  </a:lnTo>
                  <a:lnTo>
                    <a:pt x="8957" y="13356"/>
                  </a:lnTo>
                  <a:lnTo>
                    <a:pt x="8957" y="13892"/>
                  </a:lnTo>
                  <a:lnTo>
                    <a:pt x="8904" y="13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3200982" y="1932014"/>
              <a:ext cx="159834" cy="159814"/>
            </a:xfrm>
            <a:custGeom>
              <a:avLst/>
              <a:gdLst/>
              <a:ahLst/>
              <a:cxnLst/>
              <a:rect l="l" t="t" r="r" b="b"/>
              <a:pathLst>
                <a:path w="8047" h="8046" extrusionOk="0">
                  <a:moveTo>
                    <a:pt x="805" y="3219"/>
                  </a:moveTo>
                  <a:lnTo>
                    <a:pt x="805" y="3219"/>
                  </a:lnTo>
                  <a:lnTo>
                    <a:pt x="913" y="2789"/>
                  </a:lnTo>
                  <a:lnTo>
                    <a:pt x="1127" y="2360"/>
                  </a:lnTo>
                  <a:lnTo>
                    <a:pt x="645" y="1663"/>
                  </a:lnTo>
                  <a:lnTo>
                    <a:pt x="1610" y="698"/>
                  </a:lnTo>
                  <a:lnTo>
                    <a:pt x="2307" y="1127"/>
                  </a:lnTo>
                  <a:lnTo>
                    <a:pt x="2307" y="1127"/>
                  </a:lnTo>
                  <a:lnTo>
                    <a:pt x="2683" y="912"/>
                  </a:lnTo>
                  <a:lnTo>
                    <a:pt x="3112" y="805"/>
                  </a:lnTo>
                  <a:lnTo>
                    <a:pt x="3273" y="0"/>
                  </a:lnTo>
                  <a:lnTo>
                    <a:pt x="4667" y="0"/>
                  </a:lnTo>
                  <a:lnTo>
                    <a:pt x="4828" y="751"/>
                  </a:lnTo>
                  <a:lnTo>
                    <a:pt x="4828" y="751"/>
                  </a:lnTo>
                  <a:lnTo>
                    <a:pt x="5257" y="912"/>
                  </a:lnTo>
                  <a:lnTo>
                    <a:pt x="5686" y="1127"/>
                  </a:lnTo>
                  <a:lnTo>
                    <a:pt x="6383" y="644"/>
                  </a:lnTo>
                  <a:lnTo>
                    <a:pt x="7349" y="1610"/>
                  </a:lnTo>
                  <a:lnTo>
                    <a:pt x="6920" y="2307"/>
                  </a:lnTo>
                  <a:lnTo>
                    <a:pt x="6920" y="2307"/>
                  </a:lnTo>
                  <a:lnTo>
                    <a:pt x="7134" y="2682"/>
                  </a:lnTo>
                  <a:lnTo>
                    <a:pt x="7242" y="3111"/>
                  </a:lnTo>
                  <a:lnTo>
                    <a:pt x="8046" y="3272"/>
                  </a:lnTo>
                  <a:lnTo>
                    <a:pt x="8046" y="4667"/>
                  </a:lnTo>
                  <a:lnTo>
                    <a:pt x="7295" y="4828"/>
                  </a:lnTo>
                  <a:lnTo>
                    <a:pt x="7295" y="4828"/>
                  </a:lnTo>
                  <a:lnTo>
                    <a:pt x="7134" y="5257"/>
                  </a:lnTo>
                  <a:lnTo>
                    <a:pt x="6920" y="5686"/>
                  </a:lnTo>
                  <a:lnTo>
                    <a:pt x="7402" y="6383"/>
                  </a:lnTo>
                  <a:lnTo>
                    <a:pt x="6437" y="7295"/>
                  </a:lnTo>
                  <a:lnTo>
                    <a:pt x="5740" y="6866"/>
                  </a:lnTo>
                  <a:lnTo>
                    <a:pt x="5740" y="6866"/>
                  </a:lnTo>
                  <a:lnTo>
                    <a:pt x="5364" y="7080"/>
                  </a:lnTo>
                  <a:lnTo>
                    <a:pt x="4935" y="7241"/>
                  </a:lnTo>
                  <a:lnTo>
                    <a:pt x="4774" y="8046"/>
                  </a:lnTo>
                  <a:lnTo>
                    <a:pt x="3380" y="8046"/>
                  </a:lnTo>
                  <a:lnTo>
                    <a:pt x="3219" y="7295"/>
                  </a:lnTo>
                  <a:lnTo>
                    <a:pt x="3219" y="7295"/>
                  </a:lnTo>
                  <a:lnTo>
                    <a:pt x="2790" y="7134"/>
                  </a:lnTo>
                  <a:lnTo>
                    <a:pt x="2361" y="6973"/>
                  </a:lnTo>
                  <a:lnTo>
                    <a:pt x="1664" y="7402"/>
                  </a:lnTo>
                  <a:lnTo>
                    <a:pt x="698" y="6437"/>
                  </a:lnTo>
                  <a:lnTo>
                    <a:pt x="1127" y="5739"/>
                  </a:lnTo>
                  <a:lnTo>
                    <a:pt x="1127" y="5739"/>
                  </a:lnTo>
                  <a:lnTo>
                    <a:pt x="913" y="5364"/>
                  </a:lnTo>
                  <a:lnTo>
                    <a:pt x="805" y="4935"/>
                  </a:lnTo>
                  <a:lnTo>
                    <a:pt x="1" y="4774"/>
                  </a:lnTo>
                  <a:lnTo>
                    <a:pt x="1" y="3379"/>
                  </a:lnTo>
                  <a:lnTo>
                    <a:pt x="805" y="3219"/>
                  </a:lnTo>
                  <a:lnTo>
                    <a:pt x="805" y="3219"/>
                  </a:lnTo>
                  <a:close/>
                  <a:moveTo>
                    <a:pt x="2575" y="3969"/>
                  </a:moveTo>
                  <a:lnTo>
                    <a:pt x="2575" y="3969"/>
                  </a:lnTo>
                  <a:lnTo>
                    <a:pt x="2629" y="4291"/>
                  </a:lnTo>
                  <a:lnTo>
                    <a:pt x="2683" y="4559"/>
                  </a:lnTo>
                  <a:lnTo>
                    <a:pt x="2844" y="4774"/>
                  </a:lnTo>
                  <a:lnTo>
                    <a:pt x="3004" y="4988"/>
                  </a:lnTo>
                  <a:lnTo>
                    <a:pt x="3219" y="5203"/>
                  </a:lnTo>
                  <a:lnTo>
                    <a:pt x="3487" y="5310"/>
                  </a:lnTo>
                  <a:lnTo>
                    <a:pt x="3755" y="5364"/>
                  </a:lnTo>
                  <a:lnTo>
                    <a:pt x="4077" y="5418"/>
                  </a:lnTo>
                  <a:lnTo>
                    <a:pt x="4077" y="5418"/>
                  </a:lnTo>
                  <a:lnTo>
                    <a:pt x="4345" y="5364"/>
                  </a:lnTo>
                  <a:lnTo>
                    <a:pt x="4614" y="5310"/>
                  </a:lnTo>
                  <a:lnTo>
                    <a:pt x="4882" y="5149"/>
                  </a:lnTo>
                  <a:lnTo>
                    <a:pt x="5096" y="4988"/>
                  </a:lnTo>
                  <a:lnTo>
                    <a:pt x="5257" y="4774"/>
                  </a:lnTo>
                  <a:lnTo>
                    <a:pt x="5364" y="4506"/>
                  </a:lnTo>
                  <a:lnTo>
                    <a:pt x="5472" y="4238"/>
                  </a:lnTo>
                  <a:lnTo>
                    <a:pt x="5472" y="3916"/>
                  </a:lnTo>
                  <a:lnTo>
                    <a:pt x="5472" y="3916"/>
                  </a:lnTo>
                  <a:lnTo>
                    <a:pt x="5472" y="3648"/>
                  </a:lnTo>
                  <a:lnTo>
                    <a:pt x="5364" y="3379"/>
                  </a:lnTo>
                  <a:lnTo>
                    <a:pt x="5203" y="3111"/>
                  </a:lnTo>
                  <a:lnTo>
                    <a:pt x="5043" y="2897"/>
                  </a:lnTo>
                  <a:lnTo>
                    <a:pt x="4828" y="2736"/>
                  </a:lnTo>
                  <a:lnTo>
                    <a:pt x="4560" y="2575"/>
                  </a:lnTo>
                  <a:lnTo>
                    <a:pt x="4292" y="2521"/>
                  </a:lnTo>
                  <a:lnTo>
                    <a:pt x="4024" y="2468"/>
                  </a:lnTo>
                  <a:lnTo>
                    <a:pt x="4024" y="2468"/>
                  </a:lnTo>
                  <a:lnTo>
                    <a:pt x="4024" y="2468"/>
                  </a:lnTo>
                  <a:lnTo>
                    <a:pt x="3702" y="2521"/>
                  </a:lnTo>
                  <a:lnTo>
                    <a:pt x="3434" y="2629"/>
                  </a:lnTo>
                  <a:lnTo>
                    <a:pt x="3165" y="2736"/>
                  </a:lnTo>
                  <a:lnTo>
                    <a:pt x="2951" y="2950"/>
                  </a:lnTo>
                  <a:lnTo>
                    <a:pt x="2790" y="3165"/>
                  </a:lnTo>
                  <a:lnTo>
                    <a:pt x="2683" y="3433"/>
                  </a:lnTo>
                  <a:lnTo>
                    <a:pt x="2575" y="3701"/>
                  </a:lnTo>
                  <a:lnTo>
                    <a:pt x="2575" y="3969"/>
                  </a:lnTo>
                  <a:lnTo>
                    <a:pt x="2575" y="3969"/>
                  </a:lnTo>
                  <a:lnTo>
                    <a:pt x="2575" y="39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415206" y="2186631"/>
              <a:ext cx="222659" cy="222659"/>
            </a:xfrm>
            <a:custGeom>
              <a:avLst/>
              <a:gdLst/>
              <a:ahLst/>
              <a:cxnLst/>
              <a:rect l="l" t="t" r="r" b="b"/>
              <a:pathLst>
                <a:path w="11210" h="11210" extrusionOk="0">
                  <a:moveTo>
                    <a:pt x="1073" y="4505"/>
                  </a:moveTo>
                  <a:lnTo>
                    <a:pt x="1073" y="4505"/>
                  </a:lnTo>
                  <a:lnTo>
                    <a:pt x="1287" y="3915"/>
                  </a:lnTo>
                  <a:lnTo>
                    <a:pt x="1555" y="3325"/>
                  </a:lnTo>
                  <a:lnTo>
                    <a:pt x="965" y="2414"/>
                  </a:lnTo>
                  <a:lnTo>
                    <a:pt x="2253" y="1019"/>
                  </a:lnTo>
                  <a:lnTo>
                    <a:pt x="3218" y="1609"/>
                  </a:lnTo>
                  <a:lnTo>
                    <a:pt x="3218" y="1609"/>
                  </a:lnTo>
                  <a:lnTo>
                    <a:pt x="3754" y="1341"/>
                  </a:lnTo>
                  <a:lnTo>
                    <a:pt x="4344" y="1180"/>
                  </a:lnTo>
                  <a:lnTo>
                    <a:pt x="4559" y="54"/>
                  </a:lnTo>
                  <a:lnTo>
                    <a:pt x="6436" y="0"/>
                  </a:lnTo>
                  <a:lnTo>
                    <a:pt x="6758" y="1126"/>
                  </a:lnTo>
                  <a:lnTo>
                    <a:pt x="6758" y="1126"/>
                  </a:lnTo>
                  <a:lnTo>
                    <a:pt x="7294" y="1341"/>
                  </a:lnTo>
                  <a:lnTo>
                    <a:pt x="7884" y="1609"/>
                  </a:lnTo>
                  <a:lnTo>
                    <a:pt x="8850" y="966"/>
                  </a:lnTo>
                  <a:lnTo>
                    <a:pt x="10191" y="2253"/>
                  </a:lnTo>
                  <a:lnTo>
                    <a:pt x="9601" y="3218"/>
                  </a:lnTo>
                  <a:lnTo>
                    <a:pt x="9601" y="3218"/>
                  </a:lnTo>
                  <a:lnTo>
                    <a:pt x="9869" y="3755"/>
                  </a:lnTo>
                  <a:lnTo>
                    <a:pt x="10083" y="4345"/>
                  </a:lnTo>
                  <a:lnTo>
                    <a:pt x="11156" y="4613"/>
                  </a:lnTo>
                  <a:lnTo>
                    <a:pt x="11210" y="6490"/>
                  </a:lnTo>
                  <a:lnTo>
                    <a:pt x="10083" y="6758"/>
                  </a:lnTo>
                  <a:lnTo>
                    <a:pt x="10083" y="6758"/>
                  </a:lnTo>
                  <a:lnTo>
                    <a:pt x="9922" y="7348"/>
                  </a:lnTo>
                  <a:lnTo>
                    <a:pt x="9654" y="7884"/>
                  </a:lnTo>
                  <a:lnTo>
                    <a:pt x="10244" y="8850"/>
                  </a:lnTo>
                  <a:lnTo>
                    <a:pt x="8957" y="10191"/>
                  </a:lnTo>
                  <a:lnTo>
                    <a:pt x="7992" y="9601"/>
                  </a:lnTo>
                  <a:lnTo>
                    <a:pt x="7992" y="9601"/>
                  </a:lnTo>
                  <a:lnTo>
                    <a:pt x="7455" y="9869"/>
                  </a:lnTo>
                  <a:lnTo>
                    <a:pt x="6865" y="10083"/>
                  </a:lnTo>
                  <a:lnTo>
                    <a:pt x="6651" y="11210"/>
                  </a:lnTo>
                  <a:lnTo>
                    <a:pt x="4720" y="11210"/>
                  </a:lnTo>
                  <a:lnTo>
                    <a:pt x="4452" y="10137"/>
                  </a:lnTo>
                  <a:lnTo>
                    <a:pt x="4452" y="10137"/>
                  </a:lnTo>
                  <a:lnTo>
                    <a:pt x="3862" y="9923"/>
                  </a:lnTo>
                  <a:lnTo>
                    <a:pt x="3325" y="9654"/>
                  </a:lnTo>
                  <a:lnTo>
                    <a:pt x="2360" y="10298"/>
                  </a:lnTo>
                  <a:lnTo>
                    <a:pt x="1019" y="8957"/>
                  </a:lnTo>
                  <a:lnTo>
                    <a:pt x="1609" y="7992"/>
                  </a:lnTo>
                  <a:lnTo>
                    <a:pt x="1609" y="7992"/>
                  </a:lnTo>
                  <a:lnTo>
                    <a:pt x="1341" y="7455"/>
                  </a:lnTo>
                  <a:lnTo>
                    <a:pt x="1126" y="6865"/>
                  </a:lnTo>
                  <a:lnTo>
                    <a:pt x="54" y="6651"/>
                  </a:lnTo>
                  <a:lnTo>
                    <a:pt x="0" y="4774"/>
                  </a:lnTo>
                  <a:lnTo>
                    <a:pt x="1126" y="4505"/>
                  </a:lnTo>
                  <a:lnTo>
                    <a:pt x="1073" y="4505"/>
                  </a:lnTo>
                  <a:close/>
                  <a:moveTo>
                    <a:pt x="3594" y="5578"/>
                  </a:moveTo>
                  <a:lnTo>
                    <a:pt x="3594" y="5578"/>
                  </a:lnTo>
                  <a:lnTo>
                    <a:pt x="3647" y="5954"/>
                  </a:lnTo>
                  <a:lnTo>
                    <a:pt x="3754" y="6329"/>
                  </a:lnTo>
                  <a:lnTo>
                    <a:pt x="3969" y="6704"/>
                  </a:lnTo>
                  <a:lnTo>
                    <a:pt x="4183" y="6973"/>
                  </a:lnTo>
                  <a:lnTo>
                    <a:pt x="4505" y="7241"/>
                  </a:lnTo>
                  <a:lnTo>
                    <a:pt x="4827" y="7402"/>
                  </a:lnTo>
                  <a:lnTo>
                    <a:pt x="5203" y="7509"/>
                  </a:lnTo>
                  <a:lnTo>
                    <a:pt x="5632" y="7563"/>
                  </a:lnTo>
                  <a:lnTo>
                    <a:pt x="5632" y="7563"/>
                  </a:lnTo>
                  <a:lnTo>
                    <a:pt x="6061" y="7509"/>
                  </a:lnTo>
                  <a:lnTo>
                    <a:pt x="6436" y="7348"/>
                  </a:lnTo>
                  <a:lnTo>
                    <a:pt x="6758" y="7187"/>
                  </a:lnTo>
                  <a:lnTo>
                    <a:pt x="7026" y="6919"/>
                  </a:lnTo>
                  <a:lnTo>
                    <a:pt x="7294" y="6597"/>
                  </a:lnTo>
                  <a:lnTo>
                    <a:pt x="7455" y="6275"/>
                  </a:lnTo>
                  <a:lnTo>
                    <a:pt x="7562" y="5900"/>
                  </a:lnTo>
                  <a:lnTo>
                    <a:pt x="7616" y="5471"/>
                  </a:lnTo>
                  <a:lnTo>
                    <a:pt x="7616" y="5471"/>
                  </a:lnTo>
                  <a:lnTo>
                    <a:pt x="7562" y="5095"/>
                  </a:lnTo>
                  <a:lnTo>
                    <a:pt x="7455" y="4720"/>
                  </a:lnTo>
                  <a:lnTo>
                    <a:pt x="7241" y="4345"/>
                  </a:lnTo>
                  <a:lnTo>
                    <a:pt x="7026" y="4076"/>
                  </a:lnTo>
                  <a:lnTo>
                    <a:pt x="6704" y="3808"/>
                  </a:lnTo>
                  <a:lnTo>
                    <a:pt x="6382" y="3647"/>
                  </a:lnTo>
                  <a:lnTo>
                    <a:pt x="6007" y="3540"/>
                  </a:lnTo>
                  <a:lnTo>
                    <a:pt x="5578" y="3486"/>
                  </a:lnTo>
                  <a:lnTo>
                    <a:pt x="5578" y="3486"/>
                  </a:lnTo>
                  <a:lnTo>
                    <a:pt x="5149" y="3540"/>
                  </a:lnTo>
                  <a:lnTo>
                    <a:pt x="4773" y="3647"/>
                  </a:lnTo>
                  <a:lnTo>
                    <a:pt x="4452" y="3862"/>
                  </a:lnTo>
                  <a:lnTo>
                    <a:pt x="4183" y="4130"/>
                  </a:lnTo>
                  <a:lnTo>
                    <a:pt x="3915" y="4398"/>
                  </a:lnTo>
                  <a:lnTo>
                    <a:pt x="3754" y="4774"/>
                  </a:lnTo>
                  <a:lnTo>
                    <a:pt x="3594" y="5149"/>
                  </a:lnTo>
                  <a:lnTo>
                    <a:pt x="3594" y="5524"/>
                  </a:lnTo>
                  <a:lnTo>
                    <a:pt x="3594" y="55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527052" y="2915307"/>
              <a:ext cx="462359" cy="462359"/>
            </a:xfrm>
            <a:custGeom>
              <a:avLst/>
              <a:gdLst/>
              <a:ahLst/>
              <a:cxnLst/>
              <a:rect l="l" t="t" r="r" b="b"/>
              <a:pathLst>
                <a:path w="23278" h="23278" extrusionOk="0">
                  <a:moveTo>
                    <a:pt x="2307" y="9333"/>
                  </a:moveTo>
                  <a:lnTo>
                    <a:pt x="2307" y="9333"/>
                  </a:lnTo>
                  <a:lnTo>
                    <a:pt x="2468" y="8689"/>
                  </a:lnTo>
                  <a:lnTo>
                    <a:pt x="2682" y="8099"/>
                  </a:lnTo>
                  <a:lnTo>
                    <a:pt x="2951" y="7509"/>
                  </a:lnTo>
                  <a:lnTo>
                    <a:pt x="3272" y="6973"/>
                  </a:lnTo>
                  <a:lnTo>
                    <a:pt x="1985" y="4988"/>
                  </a:lnTo>
                  <a:lnTo>
                    <a:pt x="4667" y="2146"/>
                  </a:lnTo>
                  <a:lnTo>
                    <a:pt x="6705" y="3379"/>
                  </a:lnTo>
                  <a:lnTo>
                    <a:pt x="6705" y="3379"/>
                  </a:lnTo>
                  <a:lnTo>
                    <a:pt x="7241" y="3057"/>
                  </a:lnTo>
                  <a:lnTo>
                    <a:pt x="7831" y="2789"/>
                  </a:lnTo>
                  <a:lnTo>
                    <a:pt x="8421" y="2575"/>
                  </a:lnTo>
                  <a:lnTo>
                    <a:pt x="9011" y="2360"/>
                  </a:lnTo>
                  <a:lnTo>
                    <a:pt x="9494" y="54"/>
                  </a:lnTo>
                  <a:lnTo>
                    <a:pt x="13409" y="0"/>
                  </a:lnTo>
                  <a:lnTo>
                    <a:pt x="13946" y="2306"/>
                  </a:lnTo>
                  <a:lnTo>
                    <a:pt x="13946" y="2306"/>
                  </a:lnTo>
                  <a:lnTo>
                    <a:pt x="14589" y="2467"/>
                  </a:lnTo>
                  <a:lnTo>
                    <a:pt x="15179" y="2682"/>
                  </a:lnTo>
                  <a:lnTo>
                    <a:pt x="15769" y="2950"/>
                  </a:lnTo>
                  <a:lnTo>
                    <a:pt x="16359" y="3272"/>
                  </a:lnTo>
                  <a:lnTo>
                    <a:pt x="18290" y="1985"/>
                  </a:lnTo>
                  <a:lnTo>
                    <a:pt x="21133" y="4666"/>
                  </a:lnTo>
                  <a:lnTo>
                    <a:pt x="19899" y="6704"/>
                  </a:lnTo>
                  <a:lnTo>
                    <a:pt x="19899" y="6704"/>
                  </a:lnTo>
                  <a:lnTo>
                    <a:pt x="20221" y="7241"/>
                  </a:lnTo>
                  <a:lnTo>
                    <a:pt x="20489" y="7831"/>
                  </a:lnTo>
                  <a:lnTo>
                    <a:pt x="20703" y="8421"/>
                  </a:lnTo>
                  <a:lnTo>
                    <a:pt x="20918" y="9011"/>
                  </a:lnTo>
                  <a:lnTo>
                    <a:pt x="23224" y="9493"/>
                  </a:lnTo>
                  <a:lnTo>
                    <a:pt x="23278" y="13409"/>
                  </a:lnTo>
                  <a:lnTo>
                    <a:pt x="20972" y="13945"/>
                  </a:lnTo>
                  <a:lnTo>
                    <a:pt x="20972" y="13945"/>
                  </a:lnTo>
                  <a:lnTo>
                    <a:pt x="20811" y="14589"/>
                  </a:lnTo>
                  <a:lnTo>
                    <a:pt x="20596" y="15179"/>
                  </a:lnTo>
                  <a:lnTo>
                    <a:pt x="20328" y="15769"/>
                  </a:lnTo>
                  <a:lnTo>
                    <a:pt x="20060" y="16359"/>
                  </a:lnTo>
                  <a:lnTo>
                    <a:pt x="21347" y="18290"/>
                  </a:lnTo>
                  <a:lnTo>
                    <a:pt x="18612" y="21132"/>
                  </a:lnTo>
                  <a:lnTo>
                    <a:pt x="16627" y="19899"/>
                  </a:lnTo>
                  <a:lnTo>
                    <a:pt x="16627" y="19899"/>
                  </a:lnTo>
                  <a:lnTo>
                    <a:pt x="16037" y="20220"/>
                  </a:lnTo>
                  <a:lnTo>
                    <a:pt x="15501" y="20489"/>
                  </a:lnTo>
                  <a:lnTo>
                    <a:pt x="14911" y="20703"/>
                  </a:lnTo>
                  <a:lnTo>
                    <a:pt x="14267" y="20918"/>
                  </a:lnTo>
                  <a:lnTo>
                    <a:pt x="13785" y="23224"/>
                  </a:lnTo>
                  <a:lnTo>
                    <a:pt x="9869" y="23278"/>
                  </a:lnTo>
                  <a:lnTo>
                    <a:pt x="9279" y="20971"/>
                  </a:lnTo>
                  <a:lnTo>
                    <a:pt x="9279" y="20971"/>
                  </a:lnTo>
                  <a:lnTo>
                    <a:pt x="8689" y="20810"/>
                  </a:lnTo>
                  <a:lnTo>
                    <a:pt x="8099" y="20596"/>
                  </a:lnTo>
                  <a:lnTo>
                    <a:pt x="7509" y="20328"/>
                  </a:lnTo>
                  <a:lnTo>
                    <a:pt x="6919" y="20059"/>
                  </a:lnTo>
                  <a:lnTo>
                    <a:pt x="4935" y="21347"/>
                  </a:lnTo>
                  <a:lnTo>
                    <a:pt x="2146" y="18611"/>
                  </a:lnTo>
                  <a:lnTo>
                    <a:pt x="3380" y="16573"/>
                  </a:lnTo>
                  <a:lnTo>
                    <a:pt x="3380" y="16573"/>
                  </a:lnTo>
                  <a:lnTo>
                    <a:pt x="3058" y="16037"/>
                  </a:lnTo>
                  <a:lnTo>
                    <a:pt x="2790" y="15447"/>
                  </a:lnTo>
                  <a:lnTo>
                    <a:pt x="2521" y="14857"/>
                  </a:lnTo>
                  <a:lnTo>
                    <a:pt x="2361" y="14267"/>
                  </a:lnTo>
                  <a:lnTo>
                    <a:pt x="54" y="13784"/>
                  </a:lnTo>
                  <a:lnTo>
                    <a:pt x="1" y="9869"/>
                  </a:lnTo>
                  <a:lnTo>
                    <a:pt x="2253" y="9333"/>
                  </a:lnTo>
                  <a:lnTo>
                    <a:pt x="2307" y="9333"/>
                  </a:lnTo>
                  <a:close/>
                  <a:moveTo>
                    <a:pt x="7456" y="11532"/>
                  </a:moveTo>
                  <a:lnTo>
                    <a:pt x="7456" y="11532"/>
                  </a:lnTo>
                  <a:lnTo>
                    <a:pt x="7456" y="11961"/>
                  </a:lnTo>
                  <a:lnTo>
                    <a:pt x="7563" y="12390"/>
                  </a:lnTo>
                  <a:lnTo>
                    <a:pt x="7670" y="12765"/>
                  </a:lnTo>
                  <a:lnTo>
                    <a:pt x="7778" y="13141"/>
                  </a:lnTo>
                  <a:lnTo>
                    <a:pt x="7992" y="13516"/>
                  </a:lnTo>
                  <a:lnTo>
                    <a:pt x="8207" y="13891"/>
                  </a:lnTo>
                  <a:lnTo>
                    <a:pt x="8421" y="14213"/>
                  </a:lnTo>
                  <a:lnTo>
                    <a:pt x="8689" y="14481"/>
                  </a:lnTo>
                  <a:lnTo>
                    <a:pt x="9011" y="14750"/>
                  </a:lnTo>
                  <a:lnTo>
                    <a:pt x="9333" y="14964"/>
                  </a:lnTo>
                  <a:lnTo>
                    <a:pt x="9708" y="15179"/>
                  </a:lnTo>
                  <a:lnTo>
                    <a:pt x="10084" y="15340"/>
                  </a:lnTo>
                  <a:lnTo>
                    <a:pt x="10459" y="15501"/>
                  </a:lnTo>
                  <a:lnTo>
                    <a:pt x="10835" y="15608"/>
                  </a:lnTo>
                  <a:lnTo>
                    <a:pt x="11264" y="15661"/>
                  </a:lnTo>
                  <a:lnTo>
                    <a:pt x="11693" y="15661"/>
                  </a:lnTo>
                  <a:lnTo>
                    <a:pt x="11693" y="15661"/>
                  </a:lnTo>
                  <a:lnTo>
                    <a:pt x="12122" y="15661"/>
                  </a:lnTo>
                  <a:lnTo>
                    <a:pt x="12551" y="15554"/>
                  </a:lnTo>
                  <a:lnTo>
                    <a:pt x="12927" y="15447"/>
                  </a:lnTo>
                  <a:lnTo>
                    <a:pt x="13302" y="15286"/>
                  </a:lnTo>
                  <a:lnTo>
                    <a:pt x="13677" y="15125"/>
                  </a:lnTo>
                  <a:lnTo>
                    <a:pt x="14053" y="14911"/>
                  </a:lnTo>
                  <a:lnTo>
                    <a:pt x="14321" y="14642"/>
                  </a:lnTo>
                  <a:lnTo>
                    <a:pt x="14643" y="14374"/>
                  </a:lnTo>
                  <a:lnTo>
                    <a:pt x="14911" y="14106"/>
                  </a:lnTo>
                  <a:lnTo>
                    <a:pt x="15126" y="13784"/>
                  </a:lnTo>
                  <a:lnTo>
                    <a:pt x="15340" y="13409"/>
                  </a:lnTo>
                  <a:lnTo>
                    <a:pt x="15501" y="13033"/>
                  </a:lnTo>
                  <a:lnTo>
                    <a:pt x="15662" y="12658"/>
                  </a:lnTo>
                  <a:lnTo>
                    <a:pt x="15769" y="12282"/>
                  </a:lnTo>
                  <a:lnTo>
                    <a:pt x="15823" y="11853"/>
                  </a:lnTo>
                  <a:lnTo>
                    <a:pt x="15823" y="11424"/>
                  </a:lnTo>
                  <a:lnTo>
                    <a:pt x="15823" y="11424"/>
                  </a:lnTo>
                  <a:lnTo>
                    <a:pt x="15769" y="10995"/>
                  </a:lnTo>
                  <a:lnTo>
                    <a:pt x="15715" y="10566"/>
                  </a:lnTo>
                  <a:lnTo>
                    <a:pt x="15608" y="10191"/>
                  </a:lnTo>
                  <a:lnTo>
                    <a:pt x="15447" y="9762"/>
                  </a:lnTo>
                  <a:lnTo>
                    <a:pt x="15286" y="9440"/>
                  </a:lnTo>
                  <a:lnTo>
                    <a:pt x="15072" y="9064"/>
                  </a:lnTo>
                  <a:lnTo>
                    <a:pt x="14804" y="8743"/>
                  </a:lnTo>
                  <a:lnTo>
                    <a:pt x="14536" y="8474"/>
                  </a:lnTo>
                  <a:lnTo>
                    <a:pt x="14267" y="8206"/>
                  </a:lnTo>
                  <a:lnTo>
                    <a:pt x="13946" y="7992"/>
                  </a:lnTo>
                  <a:lnTo>
                    <a:pt x="13570" y="7777"/>
                  </a:lnTo>
                  <a:lnTo>
                    <a:pt x="13195" y="7616"/>
                  </a:lnTo>
                  <a:lnTo>
                    <a:pt x="12819" y="7455"/>
                  </a:lnTo>
                  <a:lnTo>
                    <a:pt x="12444" y="7348"/>
                  </a:lnTo>
                  <a:lnTo>
                    <a:pt x="12015" y="7294"/>
                  </a:lnTo>
                  <a:lnTo>
                    <a:pt x="11586" y="7294"/>
                  </a:lnTo>
                  <a:lnTo>
                    <a:pt x="11586" y="7294"/>
                  </a:lnTo>
                  <a:lnTo>
                    <a:pt x="11586" y="7294"/>
                  </a:lnTo>
                  <a:lnTo>
                    <a:pt x="11157" y="7294"/>
                  </a:lnTo>
                  <a:lnTo>
                    <a:pt x="10727" y="7402"/>
                  </a:lnTo>
                  <a:lnTo>
                    <a:pt x="10298" y="7509"/>
                  </a:lnTo>
                  <a:lnTo>
                    <a:pt x="9923" y="7616"/>
                  </a:lnTo>
                  <a:lnTo>
                    <a:pt x="9601" y="7831"/>
                  </a:lnTo>
                  <a:lnTo>
                    <a:pt x="9226" y="8045"/>
                  </a:lnTo>
                  <a:lnTo>
                    <a:pt x="8904" y="8260"/>
                  </a:lnTo>
                  <a:lnTo>
                    <a:pt x="8636" y="8582"/>
                  </a:lnTo>
                  <a:lnTo>
                    <a:pt x="8368" y="8850"/>
                  </a:lnTo>
                  <a:lnTo>
                    <a:pt x="8099" y="9172"/>
                  </a:lnTo>
                  <a:lnTo>
                    <a:pt x="7939" y="9547"/>
                  </a:lnTo>
                  <a:lnTo>
                    <a:pt x="7724" y="9923"/>
                  </a:lnTo>
                  <a:lnTo>
                    <a:pt x="7617" y="10298"/>
                  </a:lnTo>
                  <a:lnTo>
                    <a:pt x="7509" y="10673"/>
                  </a:lnTo>
                  <a:lnTo>
                    <a:pt x="7456" y="11102"/>
                  </a:lnTo>
                  <a:lnTo>
                    <a:pt x="7456" y="11532"/>
                  </a:lnTo>
                  <a:lnTo>
                    <a:pt x="7456" y="115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2179354" y="1416403"/>
              <a:ext cx="201366" cy="201366"/>
            </a:xfrm>
            <a:custGeom>
              <a:avLst/>
              <a:gdLst/>
              <a:ahLst/>
              <a:cxnLst/>
              <a:rect l="l" t="t" r="r" b="b"/>
              <a:pathLst>
                <a:path w="10138" h="10138" extrusionOk="0">
                  <a:moveTo>
                    <a:pt x="966" y="4077"/>
                  </a:moveTo>
                  <a:lnTo>
                    <a:pt x="966" y="4077"/>
                  </a:lnTo>
                  <a:lnTo>
                    <a:pt x="1181" y="3540"/>
                  </a:lnTo>
                  <a:lnTo>
                    <a:pt x="1395" y="3004"/>
                  </a:lnTo>
                  <a:lnTo>
                    <a:pt x="859" y="2146"/>
                  </a:lnTo>
                  <a:lnTo>
                    <a:pt x="2039" y="966"/>
                  </a:lnTo>
                  <a:lnTo>
                    <a:pt x="2897" y="1502"/>
                  </a:lnTo>
                  <a:lnTo>
                    <a:pt x="2897" y="1502"/>
                  </a:lnTo>
                  <a:lnTo>
                    <a:pt x="3380" y="1234"/>
                  </a:lnTo>
                  <a:lnTo>
                    <a:pt x="3916" y="1019"/>
                  </a:lnTo>
                  <a:lnTo>
                    <a:pt x="4130" y="54"/>
                  </a:lnTo>
                  <a:lnTo>
                    <a:pt x="5793" y="0"/>
                  </a:lnTo>
                  <a:lnTo>
                    <a:pt x="6061" y="1019"/>
                  </a:lnTo>
                  <a:lnTo>
                    <a:pt x="6061" y="1019"/>
                  </a:lnTo>
                  <a:lnTo>
                    <a:pt x="6598" y="1180"/>
                  </a:lnTo>
                  <a:lnTo>
                    <a:pt x="7080" y="1395"/>
                  </a:lnTo>
                  <a:lnTo>
                    <a:pt x="7938" y="859"/>
                  </a:lnTo>
                  <a:lnTo>
                    <a:pt x="9172" y="2038"/>
                  </a:lnTo>
                  <a:lnTo>
                    <a:pt x="8636" y="2897"/>
                  </a:lnTo>
                  <a:lnTo>
                    <a:pt x="8636" y="2897"/>
                  </a:lnTo>
                  <a:lnTo>
                    <a:pt x="8904" y="3379"/>
                  </a:lnTo>
                  <a:lnTo>
                    <a:pt x="9118" y="3916"/>
                  </a:lnTo>
                  <a:lnTo>
                    <a:pt x="10084" y="4130"/>
                  </a:lnTo>
                  <a:lnTo>
                    <a:pt x="10137" y="5847"/>
                  </a:lnTo>
                  <a:lnTo>
                    <a:pt x="9118" y="6061"/>
                  </a:lnTo>
                  <a:lnTo>
                    <a:pt x="9118" y="6061"/>
                  </a:lnTo>
                  <a:lnTo>
                    <a:pt x="8958" y="6597"/>
                  </a:lnTo>
                  <a:lnTo>
                    <a:pt x="8743" y="7134"/>
                  </a:lnTo>
                  <a:lnTo>
                    <a:pt x="9279" y="7992"/>
                  </a:lnTo>
                  <a:lnTo>
                    <a:pt x="8099" y="9172"/>
                  </a:lnTo>
                  <a:lnTo>
                    <a:pt x="7241" y="8636"/>
                  </a:lnTo>
                  <a:lnTo>
                    <a:pt x="7241" y="8636"/>
                  </a:lnTo>
                  <a:lnTo>
                    <a:pt x="6759" y="8904"/>
                  </a:lnTo>
                  <a:lnTo>
                    <a:pt x="6222" y="9118"/>
                  </a:lnTo>
                  <a:lnTo>
                    <a:pt x="6008" y="10084"/>
                  </a:lnTo>
                  <a:lnTo>
                    <a:pt x="4291" y="10137"/>
                  </a:lnTo>
                  <a:lnTo>
                    <a:pt x="4077" y="9118"/>
                  </a:lnTo>
                  <a:lnTo>
                    <a:pt x="4077" y="9118"/>
                  </a:lnTo>
                  <a:lnTo>
                    <a:pt x="3540" y="8957"/>
                  </a:lnTo>
                  <a:lnTo>
                    <a:pt x="3058" y="8743"/>
                  </a:lnTo>
                  <a:lnTo>
                    <a:pt x="2146" y="9279"/>
                  </a:lnTo>
                  <a:lnTo>
                    <a:pt x="966" y="8099"/>
                  </a:lnTo>
                  <a:lnTo>
                    <a:pt x="1502" y="7241"/>
                  </a:lnTo>
                  <a:lnTo>
                    <a:pt x="1502" y="7241"/>
                  </a:lnTo>
                  <a:lnTo>
                    <a:pt x="1234" y="6758"/>
                  </a:lnTo>
                  <a:lnTo>
                    <a:pt x="1020" y="6222"/>
                  </a:lnTo>
                  <a:lnTo>
                    <a:pt x="54" y="6007"/>
                  </a:lnTo>
                  <a:lnTo>
                    <a:pt x="1" y="4291"/>
                  </a:lnTo>
                  <a:lnTo>
                    <a:pt x="1020" y="4077"/>
                  </a:lnTo>
                  <a:lnTo>
                    <a:pt x="966" y="4077"/>
                  </a:lnTo>
                  <a:close/>
                  <a:moveTo>
                    <a:pt x="3219" y="4988"/>
                  </a:moveTo>
                  <a:lnTo>
                    <a:pt x="3219" y="4988"/>
                  </a:lnTo>
                  <a:lnTo>
                    <a:pt x="3272" y="5364"/>
                  </a:lnTo>
                  <a:lnTo>
                    <a:pt x="3380" y="5739"/>
                  </a:lnTo>
                  <a:lnTo>
                    <a:pt x="3540" y="6007"/>
                  </a:lnTo>
                  <a:lnTo>
                    <a:pt x="3809" y="6276"/>
                  </a:lnTo>
                  <a:lnTo>
                    <a:pt x="4077" y="6490"/>
                  </a:lnTo>
                  <a:lnTo>
                    <a:pt x="4345" y="6651"/>
                  </a:lnTo>
                  <a:lnTo>
                    <a:pt x="4720" y="6758"/>
                  </a:lnTo>
                  <a:lnTo>
                    <a:pt x="5096" y="6812"/>
                  </a:lnTo>
                  <a:lnTo>
                    <a:pt x="5096" y="6812"/>
                  </a:lnTo>
                  <a:lnTo>
                    <a:pt x="5471" y="6758"/>
                  </a:lnTo>
                  <a:lnTo>
                    <a:pt x="5793" y="6651"/>
                  </a:lnTo>
                  <a:lnTo>
                    <a:pt x="6115" y="6490"/>
                  </a:lnTo>
                  <a:lnTo>
                    <a:pt x="6383" y="6276"/>
                  </a:lnTo>
                  <a:lnTo>
                    <a:pt x="6598" y="5954"/>
                  </a:lnTo>
                  <a:lnTo>
                    <a:pt x="6759" y="5686"/>
                  </a:lnTo>
                  <a:lnTo>
                    <a:pt x="6866" y="5310"/>
                  </a:lnTo>
                  <a:lnTo>
                    <a:pt x="6866" y="4935"/>
                  </a:lnTo>
                  <a:lnTo>
                    <a:pt x="6866" y="4935"/>
                  </a:lnTo>
                  <a:lnTo>
                    <a:pt x="6812" y="4613"/>
                  </a:lnTo>
                  <a:lnTo>
                    <a:pt x="6705" y="4238"/>
                  </a:lnTo>
                  <a:lnTo>
                    <a:pt x="6544" y="3916"/>
                  </a:lnTo>
                  <a:lnTo>
                    <a:pt x="6329" y="3648"/>
                  </a:lnTo>
                  <a:lnTo>
                    <a:pt x="6061" y="3433"/>
                  </a:lnTo>
                  <a:lnTo>
                    <a:pt x="5739" y="3272"/>
                  </a:lnTo>
                  <a:lnTo>
                    <a:pt x="5418" y="3165"/>
                  </a:lnTo>
                  <a:lnTo>
                    <a:pt x="5042" y="3165"/>
                  </a:lnTo>
                  <a:lnTo>
                    <a:pt x="5042" y="3165"/>
                  </a:lnTo>
                  <a:lnTo>
                    <a:pt x="4667" y="3218"/>
                  </a:lnTo>
                  <a:lnTo>
                    <a:pt x="4291" y="3326"/>
                  </a:lnTo>
                  <a:lnTo>
                    <a:pt x="4023" y="3487"/>
                  </a:lnTo>
                  <a:lnTo>
                    <a:pt x="3755" y="3701"/>
                  </a:lnTo>
                  <a:lnTo>
                    <a:pt x="3540" y="3969"/>
                  </a:lnTo>
                  <a:lnTo>
                    <a:pt x="3380" y="4291"/>
                  </a:lnTo>
                  <a:lnTo>
                    <a:pt x="3272" y="4667"/>
                  </a:lnTo>
                  <a:lnTo>
                    <a:pt x="3219" y="5042"/>
                  </a:lnTo>
                  <a:lnTo>
                    <a:pt x="3219" y="5042"/>
                  </a:lnTo>
                  <a:lnTo>
                    <a:pt x="3219" y="49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15480" y="1760501"/>
              <a:ext cx="396316" cy="144897"/>
            </a:xfrm>
            <a:custGeom>
              <a:avLst/>
              <a:gdLst/>
              <a:ahLst/>
              <a:cxnLst/>
              <a:rect l="l" t="t" r="r" b="b"/>
              <a:pathLst>
                <a:path w="19953" h="7295" extrusionOk="0">
                  <a:moveTo>
                    <a:pt x="0" y="0"/>
                  </a:moveTo>
                  <a:lnTo>
                    <a:pt x="429" y="54"/>
                  </a:lnTo>
                  <a:lnTo>
                    <a:pt x="805" y="108"/>
                  </a:lnTo>
                  <a:lnTo>
                    <a:pt x="1824" y="161"/>
                  </a:lnTo>
                  <a:lnTo>
                    <a:pt x="3165" y="322"/>
                  </a:lnTo>
                  <a:lnTo>
                    <a:pt x="4827" y="537"/>
                  </a:lnTo>
                  <a:lnTo>
                    <a:pt x="6544" y="912"/>
                  </a:lnTo>
                  <a:lnTo>
                    <a:pt x="8582" y="1448"/>
                  </a:lnTo>
                  <a:lnTo>
                    <a:pt x="10566" y="2092"/>
                  </a:lnTo>
                  <a:lnTo>
                    <a:pt x="12497" y="2897"/>
                  </a:lnTo>
                  <a:lnTo>
                    <a:pt x="14374" y="3755"/>
                  </a:lnTo>
                  <a:lnTo>
                    <a:pt x="15983" y="4667"/>
                  </a:lnTo>
                  <a:lnTo>
                    <a:pt x="17378" y="5525"/>
                  </a:lnTo>
                  <a:lnTo>
                    <a:pt x="18451" y="6222"/>
                  </a:lnTo>
                  <a:lnTo>
                    <a:pt x="19255" y="6812"/>
                  </a:lnTo>
                  <a:lnTo>
                    <a:pt x="19630" y="7080"/>
                  </a:lnTo>
                  <a:lnTo>
                    <a:pt x="19952" y="7295"/>
                  </a:lnTo>
                  <a:lnTo>
                    <a:pt x="19952" y="7295"/>
                  </a:lnTo>
                  <a:lnTo>
                    <a:pt x="19309" y="6758"/>
                  </a:lnTo>
                  <a:lnTo>
                    <a:pt x="18558" y="6115"/>
                  </a:lnTo>
                  <a:lnTo>
                    <a:pt x="18021" y="5739"/>
                  </a:lnTo>
                  <a:lnTo>
                    <a:pt x="17485" y="5364"/>
                  </a:lnTo>
                  <a:lnTo>
                    <a:pt x="16037" y="4398"/>
                  </a:lnTo>
                  <a:lnTo>
                    <a:pt x="14482" y="3540"/>
                  </a:lnTo>
                  <a:lnTo>
                    <a:pt x="13570" y="3057"/>
                  </a:lnTo>
                  <a:lnTo>
                    <a:pt x="12604" y="2628"/>
                  </a:lnTo>
                  <a:lnTo>
                    <a:pt x="11639" y="2199"/>
                  </a:lnTo>
                  <a:lnTo>
                    <a:pt x="10620" y="1824"/>
                  </a:lnTo>
                  <a:lnTo>
                    <a:pt x="9654" y="1502"/>
                  </a:lnTo>
                  <a:lnTo>
                    <a:pt x="8635" y="1180"/>
                  </a:lnTo>
                  <a:lnTo>
                    <a:pt x="7616" y="912"/>
                  </a:lnTo>
                  <a:lnTo>
                    <a:pt x="6597" y="698"/>
                  </a:lnTo>
                  <a:lnTo>
                    <a:pt x="4881" y="376"/>
                  </a:lnTo>
                  <a:lnTo>
                    <a:pt x="3165" y="161"/>
                  </a:lnTo>
                  <a:lnTo>
                    <a:pt x="2467" y="108"/>
                  </a:lnTo>
                  <a:lnTo>
                    <a:pt x="1824" y="54"/>
                  </a:lnTo>
                  <a:lnTo>
                    <a:pt x="8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439697" y="2619137"/>
              <a:ext cx="610454" cy="194970"/>
            </a:xfrm>
            <a:custGeom>
              <a:avLst/>
              <a:gdLst/>
              <a:ahLst/>
              <a:cxnLst/>
              <a:rect l="l" t="t" r="r" b="b"/>
              <a:pathLst>
                <a:path w="30734" h="9816" extrusionOk="0">
                  <a:moveTo>
                    <a:pt x="27944" y="1"/>
                  </a:moveTo>
                  <a:lnTo>
                    <a:pt x="25906" y="108"/>
                  </a:lnTo>
                  <a:lnTo>
                    <a:pt x="24780" y="215"/>
                  </a:lnTo>
                  <a:lnTo>
                    <a:pt x="23492" y="323"/>
                  </a:lnTo>
                  <a:lnTo>
                    <a:pt x="22152" y="483"/>
                  </a:lnTo>
                  <a:lnTo>
                    <a:pt x="20757" y="698"/>
                  </a:lnTo>
                  <a:lnTo>
                    <a:pt x="19148" y="1020"/>
                  </a:lnTo>
                  <a:lnTo>
                    <a:pt x="17593" y="1395"/>
                  </a:lnTo>
                  <a:lnTo>
                    <a:pt x="16037" y="1771"/>
                  </a:lnTo>
                  <a:lnTo>
                    <a:pt x="14536" y="2253"/>
                  </a:lnTo>
                  <a:lnTo>
                    <a:pt x="12980" y="2736"/>
                  </a:lnTo>
                  <a:lnTo>
                    <a:pt x="11478" y="3326"/>
                  </a:lnTo>
                  <a:lnTo>
                    <a:pt x="10030" y="3916"/>
                  </a:lnTo>
                  <a:lnTo>
                    <a:pt x="8528" y="4560"/>
                  </a:lnTo>
                  <a:lnTo>
                    <a:pt x="6061" y="5847"/>
                  </a:lnTo>
                  <a:lnTo>
                    <a:pt x="4935" y="6491"/>
                  </a:lnTo>
                  <a:lnTo>
                    <a:pt x="3970" y="7080"/>
                  </a:lnTo>
                  <a:lnTo>
                    <a:pt x="3058" y="7617"/>
                  </a:lnTo>
                  <a:lnTo>
                    <a:pt x="2253" y="8153"/>
                  </a:lnTo>
                  <a:lnTo>
                    <a:pt x="1610" y="8636"/>
                  </a:lnTo>
                  <a:lnTo>
                    <a:pt x="1020" y="9065"/>
                  </a:lnTo>
                  <a:lnTo>
                    <a:pt x="269" y="9601"/>
                  </a:lnTo>
                  <a:lnTo>
                    <a:pt x="1" y="9816"/>
                  </a:lnTo>
                  <a:lnTo>
                    <a:pt x="1" y="9816"/>
                  </a:lnTo>
                  <a:lnTo>
                    <a:pt x="269" y="9655"/>
                  </a:lnTo>
                  <a:lnTo>
                    <a:pt x="1073" y="9119"/>
                  </a:lnTo>
                  <a:lnTo>
                    <a:pt x="2307" y="8314"/>
                  </a:lnTo>
                  <a:lnTo>
                    <a:pt x="4023" y="7241"/>
                  </a:lnTo>
                  <a:lnTo>
                    <a:pt x="6169" y="6061"/>
                  </a:lnTo>
                  <a:lnTo>
                    <a:pt x="7349" y="5418"/>
                  </a:lnTo>
                  <a:lnTo>
                    <a:pt x="8636" y="4774"/>
                  </a:lnTo>
                  <a:lnTo>
                    <a:pt x="10084" y="4131"/>
                  </a:lnTo>
                  <a:lnTo>
                    <a:pt x="11586" y="3541"/>
                  </a:lnTo>
                  <a:lnTo>
                    <a:pt x="13087" y="2951"/>
                  </a:lnTo>
                  <a:lnTo>
                    <a:pt x="14589" y="2414"/>
                  </a:lnTo>
                  <a:lnTo>
                    <a:pt x="16091" y="1985"/>
                  </a:lnTo>
                  <a:lnTo>
                    <a:pt x="17646" y="1556"/>
                  </a:lnTo>
                  <a:lnTo>
                    <a:pt x="19202" y="1234"/>
                  </a:lnTo>
                  <a:lnTo>
                    <a:pt x="20757" y="913"/>
                  </a:lnTo>
                  <a:lnTo>
                    <a:pt x="23546" y="483"/>
                  </a:lnTo>
                  <a:lnTo>
                    <a:pt x="24780" y="323"/>
                  </a:lnTo>
                  <a:lnTo>
                    <a:pt x="25960" y="215"/>
                  </a:lnTo>
                  <a:lnTo>
                    <a:pt x="26979" y="162"/>
                  </a:lnTo>
                  <a:lnTo>
                    <a:pt x="27944" y="108"/>
                  </a:lnTo>
                  <a:lnTo>
                    <a:pt x="30733" y="108"/>
                  </a:lnTo>
                  <a:lnTo>
                    <a:pt x="30411" y="54"/>
                  </a:lnTo>
                  <a:lnTo>
                    <a:pt x="2944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119372" y="2874827"/>
              <a:ext cx="223731" cy="448515"/>
            </a:xfrm>
            <a:custGeom>
              <a:avLst/>
              <a:gdLst/>
              <a:ahLst/>
              <a:cxnLst/>
              <a:rect l="l" t="t" r="r" b="b"/>
              <a:pathLst>
                <a:path w="11264" h="22581" extrusionOk="0">
                  <a:moveTo>
                    <a:pt x="11264" y="0"/>
                  </a:moveTo>
                  <a:lnTo>
                    <a:pt x="11103" y="161"/>
                  </a:lnTo>
                  <a:lnTo>
                    <a:pt x="10620" y="751"/>
                  </a:lnTo>
                  <a:lnTo>
                    <a:pt x="10245" y="1126"/>
                  </a:lnTo>
                  <a:lnTo>
                    <a:pt x="9815" y="1609"/>
                  </a:lnTo>
                  <a:lnTo>
                    <a:pt x="9386" y="2199"/>
                  </a:lnTo>
                  <a:lnTo>
                    <a:pt x="8904" y="2843"/>
                  </a:lnTo>
                  <a:lnTo>
                    <a:pt x="7777" y="4398"/>
                  </a:lnTo>
                  <a:lnTo>
                    <a:pt x="6544" y="6168"/>
                  </a:lnTo>
                  <a:lnTo>
                    <a:pt x="5310" y="8260"/>
                  </a:lnTo>
                  <a:lnTo>
                    <a:pt x="4720" y="9332"/>
                  </a:lnTo>
                  <a:lnTo>
                    <a:pt x="4130" y="10512"/>
                  </a:lnTo>
                  <a:lnTo>
                    <a:pt x="3540" y="11692"/>
                  </a:lnTo>
                  <a:lnTo>
                    <a:pt x="3004" y="12819"/>
                  </a:lnTo>
                  <a:lnTo>
                    <a:pt x="2092" y="15071"/>
                  </a:lnTo>
                  <a:lnTo>
                    <a:pt x="1395" y="17109"/>
                  </a:lnTo>
                  <a:lnTo>
                    <a:pt x="858" y="18933"/>
                  </a:lnTo>
                  <a:lnTo>
                    <a:pt x="429" y="20435"/>
                  </a:lnTo>
                  <a:lnTo>
                    <a:pt x="215" y="21561"/>
                  </a:lnTo>
                  <a:lnTo>
                    <a:pt x="537" y="20435"/>
                  </a:lnTo>
                  <a:lnTo>
                    <a:pt x="966" y="18933"/>
                  </a:lnTo>
                  <a:lnTo>
                    <a:pt x="1502" y="17163"/>
                  </a:lnTo>
                  <a:lnTo>
                    <a:pt x="1878" y="16144"/>
                  </a:lnTo>
                  <a:lnTo>
                    <a:pt x="2253" y="15125"/>
                  </a:lnTo>
                  <a:lnTo>
                    <a:pt x="3165" y="12926"/>
                  </a:lnTo>
                  <a:lnTo>
                    <a:pt x="3701" y="11800"/>
                  </a:lnTo>
                  <a:lnTo>
                    <a:pt x="4237" y="10620"/>
                  </a:lnTo>
                  <a:lnTo>
                    <a:pt x="5471" y="8367"/>
                  </a:lnTo>
                  <a:lnTo>
                    <a:pt x="6061" y="7294"/>
                  </a:lnTo>
                  <a:lnTo>
                    <a:pt x="6705" y="6275"/>
                  </a:lnTo>
                  <a:lnTo>
                    <a:pt x="7885" y="4505"/>
                  </a:lnTo>
                  <a:lnTo>
                    <a:pt x="8957" y="2950"/>
                  </a:lnTo>
                  <a:lnTo>
                    <a:pt x="9923" y="1716"/>
                  </a:lnTo>
                  <a:lnTo>
                    <a:pt x="10620" y="805"/>
                  </a:lnTo>
                  <a:lnTo>
                    <a:pt x="11103" y="215"/>
                  </a:lnTo>
                  <a:lnTo>
                    <a:pt x="11264" y="0"/>
                  </a:lnTo>
                  <a:close/>
                  <a:moveTo>
                    <a:pt x="215" y="21561"/>
                  </a:moveTo>
                  <a:lnTo>
                    <a:pt x="0" y="22258"/>
                  </a:lnTo>
                  <a:lnTo>
                    <a:pt x="0" y="22580"/>
                  </a:lnTo>
                  <a:lnTo>
                    <a:pt x="54" y="22312"/>
                  </a:lnTo>
                  <a:lnTo>
                    <a:pt x="215" y="2156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2154844" y="727135"/>
              <a:ext cx="249314" cy="612579"/>
            </a:xfrm>
            <a:custGeom>
              <a:avLst/>
              <a:gdLst/>
              <a:ahLst/>
              <a:cxnLst/>
              <a:rect l="l" t="t" r="r" b="b"/>
              <a:pathLst>
                <a:path w="12552" h="30841" extrusionOk="0">
                  <a:moveTo>
                    <a:pt x="12551" y="1"/>
                  </a:moveTo>
                  <a:lnTo>
                    <a:pt x="12337" y="269"/>
                  </a:lnTo>
                  <a:lnTo>
                    <a:pt x="12069" y="591"/>
                  </a:lnTo>
                  <a:lnTo>
                    <a:pt x="11747" y="1020"/>
                  </a:lnTo>
                  <a:lnTo>
                    <a:pt x="11264" y="1610"/>
                  </a:lnTo>
                  <a:lnTo>
                    <a:pt x="10781" y="2254"/>
                  </a:lnTo>
                  <a:lnTo>
                    <a:pt x="9602" y="3970"/>
                  </a:lnTo>
                  <a:lnTo>
                    <a:pt x="8261" y="6062"/>
                  </a:lnTo>
                  <a:lnTo>
                    <a:pt x="7563" y="7295"/>
                  </a:lnTo>
                  <a:lnTo>
                    <a:pt x="6866" y="8582"/>
                  </a:lnTo>
                  <a:lnTo>
                    <a:pt x="6115" y="9977"/>
                  </a:lnTo>
                  <a:lnTo>
                    <a:pt x="5418" y="11425"/>
                  </a:lnTo>
                  <a:lnTo>
                    <a:pt x="4721" y="12927"/>
                  </a:lnTo>
                  <a:lnTo>
                    <a:pt x="4024" y="14536"/>
                  </a:lnTo>
                  <a:lnTo>
                    <a:pt x="3434" y="16145"/>
                  </a:lnTo>
                  <a:lnTo>
                    <a:pt x="2844" y="17700"/>
                  </a:lnTo>
                  <a:lnTo>
                    <a:pt x="2361" y="19256"/>
                  </a:lnTo>
                  <a:lnTo>
                    <a:pt x="1878" y="20757"/>
                  </a:lnTo>
                  <a:lnTo>
                    <a:pt x="1181" y="23546"/>
                  </a:lnTo>
                  <a:lnTo>
                    <a:pt x="913" y="24780"/>
                  </a:lnTo>
                  <a:lnTo>
                    <a:pt x="645" y="25960"/>
                  </a:lnTo>
                  <a:lnTo>
                    <a:pt x="484" y="27033"/>
                  </a:lnTo>
                  <a:lnTo>
                    <a:pt x="323" y="27998"/>
                  </a:lnTo>
                  <a:lnTo>
                    <a:pt x="162" y="28856"/>
                  </a:lnTo>
                  <a:lnTo>
                    <a:pt x="108" y="29553"/>
                  </a:lnTo>
                  <a:lnTo>
                    <a:pt x="1" y="30519"/>
                  </a:lnTo>
                  <a:lnTo>
                    <a:pt x="1" y="30841"/>
                  </a:lnTo>
                  <a:lnTo>
                    <a:pt x="55" y="30519"/>
                  </a:lnTo>
                  <a:lnTo>
                    <a:pt x="216" y="29553"/>
                  </a:lnTo>
                  <a:lnTo>
                    <a:pt x="484" y="28052"/>
                  </a:lnTo>
                  <a:lnTo>
                    <a:pt x="859" y="26014"/>
                  </a:lnTo>
                  <a:lnTo>
                    <a:pt x="1395" y="23600"/>
                  </a:lnTo>
                  <a:lnTo>
                    <a:pt x="1717" y="22206"/>
                  </a:lnTo>
                  <a:lnTo>
                    <a:pt x="2146" y="20811"/>
                  </a:lnTo>
                  <a:lnTo>
                    <a:pt x="2575" y="19309"/>
                  </a:lnTo>
                  <a:lnTo>
                    <a:pt x="3112" y="17808"/>
                  </a:lnTo>
                  <a:lnTo>
                    <a:pt x="3648" y="16198"/>
                  </a:lnTo>
                  <a:lnTo>
                    <a:pt x="4292" y="14643"/>
                  </a:lnTo>
                  <a:lnTo>
                    <a:pt x="4935" y="13034"/>
                  </a:lnTo>
                  <a:lnTo>
                    <a:pt x="5633" y="11532"/>
                  </a:lnTo>
                  <a:lnTo>
                    <a:pt x="6330" y="10084"/>
                  </a:lnTo>
                  <a:lnTo>
                    <a:pt x="7081" y="8690"/>
                  </a:lnTo>
                  <a:lnTo>
                    <a:pt x="7778" y="7402"/>
                  </a:lnTo>
                  <a:lnTo>
                    <a:pt x="8475" y="6169"/>
                  </a:lnTo>
                  <a:lnTo>
                    <a:pt x="9762" y="4077"/>
                  </a:lnTo>
                  <a:lnTo>
                    <a:pt x="10352" y="3165"/>
                  </a:lnTo>
                  <a:lnTo>
                    <a:pt x="10889" y="2361"/>
                  </a:lnTo>
                  <a:lnTo>
                    <a:pt x="11801" y="1074"/>
                  </a:lnTo>
                  <a:lnTo>
                    <a:pt x="12391" y="269"/>
                  </a:lnTo>
                  <a:lnTo>
                    <a:pt x="125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2814279" y="1709355"/>
              <a:ext cx="442119" cy="311106"/>
            </a:xfrm>
            <a:custGeom>
              <a:avLst/>
              <a:gdLst/>
              <a:ahLst/>
              <a:cxnLst/>
              <a:rect l="l" t="t" r="r" b="b"/>
              <a:pathLst>
                <a:path w="22259" h="15663" extrusionOk="0">
                  <a:moveTo>
                    <a:pt x="21937" y="1"/>
                  </a:moveTo>
                  <a:lnTo>
                    <a:pt x="21133" y="55"/>
                  </a:lnTo>
                  <a:lnTo>
                    <a:pt x="20543" y="108"/>
                  </a:lnTo>
                  <a:lnTo>
                    <a:pt x="19792" y="215"/>
                  </a:lnTo>
                  <a:lnTo>
                    <a:pt x="18934" y="376"/>
                  </a:lnTo>
                  <a:lnTo>
                    <a:pt x="18075" y="537"/>
                  </a:lnTo>
                  <a:lnTo>
                    <a:pt x="17110" y="805"/>
                  </a:lnTo>
                  <a:lnTo>
                    <a:pt x="16037" y="1127"/>
                  </a:lnTo>
                  <a:lnTo>
                    <a:pt x="14911" y="1503"/>
                  </a:lnTo>
                  <a:lnTo>
                    <a:pt x="13785" y="1985"/>
                  </a:lnTo>
                  <a:lnTo>
                    <a:pt x="12497" y="2575"/>
                  </a:lnTo>
                  <a:lnTo>
                    <a:pt x="11264" y="3219"/>
                  </a:lnTo>
                  <a:lnTo>
                    <a:pt x="10084" y="3916"/>
                  </a:lnTo>
                  <a:lnTo>
                    <a:pt x="8904" y="4667"/>
                  </a:lnTo>
                  <a:lnTo>
                    <a:pt x="7778" y="5525"/>
                  </a:lnTo>
                  <a:lnTo>
                    <a:pt x="6705" y="6383"/>
                  </a:lnTo>
                  <a:lnTo>
                    <a:pt x="5686" y="7349"/>
                  </a:lnTo>
                  <a:lnTo>
                    <a:pt x="4720" y="8368"/>
                  </a:lnTo>
                  <a:lnTo>
                    <a:pt x="3862" y="9280"/>
                  </a:lnTo>
                  <a:lnTo>
                    <a:pt x="3111" y="10191"/>
                  </a:lnTo>
                  <a:lnTo>
                    <a:pt x="2468" y="11103"/>
                  </a:lnTo>
                  <a:lnTo>
                    <a:pt x="1932" y="11908"/>
                  </a:lnTo>
                  <a:lnTo>
                    <a:pt x="1449" y="12659"/>
                  </a:lnTo>
                  <a:lnTo>
                    <a:pt x="1020" y="13463"/>
                  </a:lnTo>
                  <a:lnTo>
                    <a:pt x="644" y="14053"/>
                  </a:lnTo>
                  <a:lnTo>
                    <a:pt x="430" y="14589"/>
                  </a:lnTo>
                  <a:lnTo>
                    <a:pt x="54" y="15394"/>
                  </a:lnTo>
                  <a:lnTo>
                    <a:pt x="1" y="15662"/>
                  </a:lnTo>
                  <a:lnTo>
                    <a:pt x="108" y="15394"/>
                  </a:lnTo>
                  <a:lnTo>
                    <a:pt x="483" y="14643"/>
                  </a:lnTo>
                  <a:lnTo>
                    <a:pt x="752" y="14107"/>
                  </a:lnTo>
                  <a:lnTo>
                    <a:pt x="1127" y="13517"/>
                  </a:lnTo>
                  <a:lnTo>
                    <a:pt x="1556" y="12820"/>
                  </a:lnTo>
                  <a:lnTo>
                    <a:pt x="2039" y="12015"/>
                  </a:lnTo>
                  <a:lnTo>
                    <a:pt x="2629" y="11210"/>
                  </a:lnTo>
                  <a:lnTo>
                    <a:pt x="2951" y="10781"/>
                  </a:lnTo>
                  <a:lnTo>
                    <a:pt x="3326" y="10352"/>
                  </a:lnTo>
                  <a:lnTo>
                    <a:pt x="4077" y="9441"/>
                  </a:lnTo>
                  <a:lnTo>
                    <a:pt x="4881" y="8475"/>
                  </a:lnTo>
                  <a:lnTo>
                    <a:pt x="5847" y="7510"/>
                  </a:lnTo>
                  <a:lnTo>
                    <a:pt x="6866" y="6598"/>
                  </a:lnTo>
                  <a:lnTo>
                    <a:pt x="7939" y="5686"/>
                  </a:lnTo>
                  <a:lnTo>
                    <a:pt x="9065" y="4882"/>
                  </a:lnTo>
                  <a:lnTo>
                    <a:pt x="10191" y="4131"/>
                  </a:lnTo>
                  <a:lnTo>
                    <a:pt x="11425" y="3433"/>
                  </a:lnTo>
                  <a:lnTo>
                    <a:pt x="12605" y="2790"/>
                  </a:lnTo>
                  <a:lnTo>
                    <a:pt x="13892" y="2200"/>
                  </a:lnTo>
                  <a:lnTo>
                    <a:pt x="15018" y="1717"/>
                  </a:lnTo>
                  <a:lnTo>
                    <a:pt x="16145" y="1342"/>
                  </a:lnTo>
                  <a:lnTo>
                    <a:pt x="17164" y="966"/>
                  </a:lnTo>
                  <a:lnTo>
                    <a:pt x="18129" y="752"/>
                  </a:lnTo>
                  <a:lnTo>
                    <a:pt x="19041" y="537"/>
                  </a:lnTo>
                  <a:lnTo>
                    <a:pt x="19845" y="376"/>
                  </a:lnTo>
                  <a:lnTo>
                    <a:pt x="20543" y="215"/>
                  </a:lnTo>
                  <a:lnTo>
                    <a:pt x="21133" y="162"/>
                  </a:lnTo>
                  <a:lnTo>
                    <a:pt x="21937" y="55"/>
                  </a:lnTo>
                  <a:lnTo>
                    <a:pt x="2225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2981541" y="2167444"/>
              <a:ext cx="969449" cy="104417"/>
            </a:xfrm>
            <a:custGeom>
              <a:avLst/>
              <a:gdLst/>
              <a:ahLst/>
              <a:cxnLst/>
              <a:rect l="l" t="t" r="r" b="b"/>
              <a:pathLst>
                <a:path w="48808" h="5257" extrusionOk="0">
                  <a:moveTo>
                    <a:pt x="22098" y="1"/>
                  </a:moveTo>
                  <a:lnTo>
                    <a:pt x="19684" y="54"/>
                  </a:lnTo>
                  <a:lnTo>
                    <a:pt x="17271" y="215"/>
                  </a:lnTo>
                  <a:lnTo>
                    <a:pt x="14857" y="430"/>
                  </a:lnTo>
                  <a:lnTo>
                    <a:pt x="12658" y="698"/>
                  </a:lnTo>
                  <a:lnTo>
                    <a:pt x="11639" y="859"/>
                  </a:lnTo>
                  <a:lnTo>
                    <a:pt x="10620" y="1020"/>
                  </a:lnTo>
                  <a:lnTo>
                    <a:pt x="9654" y="1181"/>
                  </a:lnTo>
                  <a:lnTo>
                    <a:pt x="8743" y="1342"/>
                  </a:lnTo>
                  <a:lnTo>
                    <a:pt x="6973" y="1717"/>
                  </a:lnTo>
                  <a:lnTo>
                    <a:pt x="5417" y="2092"/>
                  </a:lnTo>
                  <a:lnTo>
                    <a:pt x="4023" y="2468"/>
                  </a:lnTo>
                  <a:lnTo>
                    <a:pt x="2843" y="2790"/>
                  </a:lnTo>
                  <a:lnTo>
                    <a:pt x="1824" y="3112"/>
                  </a:lnTo>
                  <a:lnTo>
                    <a:pt x="429" y="3594"/>
                  </a:lnTo>
                  <a:lnTo>
                    <a:pt x="108" y="3701"/>
                  </a:lnTo>
                  <a:lnTo>
                    <a:pt x="0" y="3755"/>
                  </a:lnTo>
                  <a:lnTo>
                    <a:pt x="108" y="3755"/>
                  </a:lnTo>
                  <a:lnTo>
                    <a:pt x="483" y="3648"/>
                  </a:lnTo>
                  <a:lnTo>
                    <a:pt x="1877" y="3272"/>
                  </a:lnTo>
                  <a:lnTo>
                    <a:pt x="2897" y="2951"/>
                  </a:lnTo>
                  <a:lnTo>
                    <a:pt x="4076" y="2629"/>
                  </a:lnTo>
                  <a:lnTo>
                    <a:pt x="5471" y="2307"/>
                  </a:lnTo>
                  <a:lnTo>
                    <a:pt x="7026" y="1932"/>
                  </a:lnTo>
                  <a:lnTo>
                    <a:pt x="8743" y="1610"/>
                  </a:lnTo>
                  <a:lnTo>
                    <a:pt x="10674" y="1234"/>
                  </a:lnTo>
                  <a:lnTo>
                    <a:pt x="12712" y="966"/>
                  </a:lnTo>
                  <a:lnTo>
                    <a:pt x="14857" y="698"/>
                  </a:lnTo>
                  <a:lnTo>
                    <a:pt x="17271" y="483"/>
                  </a:lnTo>
                  <a:lnTo>
                    <a:pt x="19684" y="376"/>
                  </a:lnTo>
                  <a:lnTo>
                    <a:pt x="22098" y="323"/>
                  </a:lnTo>
                  <a:lnTo>
                    <a:pt x="24565" y="323"/>
                  </a:lnTo>
                  <a:lnTo>
                    <a:pt x="26978" y="430"/>
                  </a:lnTo>
                  <a:lnTo>
                    <a:pt x="29392" y="644"/>
                  </a:lnTo>
                  <a:lnTo>
                    <a:pt x="31805" y="912"/>
                  </a:lnTo>
                  <a:lnTo>
                    <a:pt x="34165" y="1288"/>
                  </a:lnTo>
                  <a:lnTo>
                    <a:pt x="36311" y="1663"/>
                  </a:lnTo>
                  <a:lnTo>
                    <a:pt x="37330" y="1878"/>
                  </a:lnTo>
                  <a:lnTo>
                    <a:pt x="38349" y="2092"/>
                  </a:lnTo>
                  <a:lnTo>
                    <a:pt x="39261" y="2307"/>
                  </a:lnTo>
                  <a:lnTo>
                    <a:pt x="40172" y="2522"/>
                  </a:lnTo>
                  <a:lnTo>
                    <a:pt x="41889" y="3004"/>
                  </a:lnTo>
                  <a:lnTo>
                    <a:pt x="43444" y="3487"/>
                  </a:lnTo>
                  <a:lnTo>
                    <a:pt x="44785" y="3916"/>
                  </a:lnTo>
                  <a:lnTo>
                    <a:pt x="46019" y="4291"/>
                  </a:lnTo>
                  <a:lnTo>
                    <a:pt x="46984" y="4667"/>
                  </a:lnTo>
                  <a:lnTo>
                    <a:pt x="48325" y="5096"/>
                  </a:lnTo>
                  <a:lnTo>
                    <a:pt x="48700" y="5257"/>
                  </a:lnTo>
                  <a:lnTo>
                    <a:pt x="48808" y="5257"/>
                  </a:lnTo>
                  <a:lnTo>
                    <a:pt x="48700" y="5203"/>
                  </a:lnTo>
                  <a:lnTo>
                    <a:pt x="48378" y="5042"/>
                  </a:lnTo>
                  <a:lnTo>
                    <a:pt x="47038" y="4506"/>
                  </a:lnTo>
                  <a:lnTo>
                    <a:pt x="46019" y="4131"/>
                  </a:lnTo>
                  <a:lnTo>
                    <a:pt x="44839" y="3755"/>
                  </a:lnTo>
                  <a:lnTo>
                    <a:pt x="43498" y="3272"/>
                  </a:lnTo>
                  <a:lnTo>
                    <a:pt x="41942" y="2790"/>
                  </a:lnTo>
                  <a:lnTo>
                    <a:pt x="40226" y="2361"/>
                  </a:lnTo>
                  <a:lnTo>
                    <a:pt x="39314" y="2092"/>
                  </a:lnTo>
                  <a:lnTo>
                    <a:pt x="38349" y="1878"/>
                  </a:lnTo>
                  <a:lnTo>
                    <a:pt x="37383" y="1610"/>
                  </a:lnTo>
                  <a:lnTo>
                    <a:pt x="36364" y="1395"/>
                  </a:lnTo>
                  <a:lnTo>
                    <a:pt x="34219" y="1020"/>
                  </a:lnTo>
                  <a:lnTo>
                    <a:pt x="31805" y="644"/>
                  </a:lnTo>
                  <a:lnTo>
                    <a:pt x="29392" y="376"/>
                  </a:lnTo>
                  <a:lnTo>
                    <a:pt x="26978" y="162"/>
                  </a:lnTo>
                  <a:lnTo>
                    <a:pt x="24565" y="54"/>
                  </a:lnTo>
                  <a:lnTo>
                    <a:pt x="2209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1556148" y="634456"/>
              <a:ext cx="258888" cy="259960"/>
            </a:xfrm>
            <a:custGeom>
              <a:avLst/>
              <a:gdLst/>
              <a:ahLst/>
              <a:cxnLst/>
              <a:rect l="l" t="t" r="r" b="b"/>
              <a:pathLst>
                <a:path w="13034" h="13088" extrusionOk="0">
                  <a:moveTo>
                    <a:pt x="5149" y="1"/>
                  </a:moveTo>
                  <a:lnTo>
                    <a:pt x="4506" y="54"/>
                  </a:lnTo>
                  <a:lnTo>
                    <a:pt x="3862" y="162"/>
                  </a:lnTo>
                  <a:lnTo>
                    <a:pt x="3272" y="269"/>
                  </a:lnTo>
                  <a:lnTo>
                    <a:pt x="2629" y="483"/>
                  </a:lnTo>
                  <a:lnTo>
                    <a:pt x="2039" y="752"/>
                  </a:lnTo>
                  <a:lnTo>
                    <a:pt x="1502" y="1127"/>
                  </a:lnTo>
                  <a:lnTo>
                    <a:pt x="966" y="1502"/>
                  </a:lnTo>
                  <a:lnTo>
                    <a:pt x="430" y="1932"/>
                  </a:lnTo>
                  <a:lnTo>
                    <a:pt x="0" y="2414"/>
                  </a:lnTo>
                  <a:lnTo>
                    <a:pt x="10620" y="13087"/>
                  </a:lnTo>
                  <a:lnTo>
                    <a:pt x="11049" y="12658"/>
                  </a:lnTo>
                  <a:lnTo>
                    <a:pt x="11532" y="12176"/>
                  </a:lnTo>
                  <a:lnTo>
                    <a:pt x="11907" y="11639"/>
                  </a:lnTo>
                  <a:lnTo>
                    <a:pt x="12283" y="11049"/>
                  </a:lnTo>
                  <a:lnTo>
                    <a:pt x="12551" y="10459"/>
                  </a:lnTo>
                  <a:lnTo>
                    <a:pt x="12765" y="9869"/>
                  </a:lnTo>
                  <a:lnTo>
                    <a:pt x="12926" y="9226"/>
                  </a:lnTo>
                  <a:lnTo>
                    <a:pt x="12980" y="8582"/>
                  </a:lnTo>
                  <a:lnTo>
                    <a:pt x="13034" y="7992"/>
                  </a:lnTo>
                  <a:lnTo>
                    <a:pt x="12980" y="7349"/>
                  </a:lnTo>
                  <a:lnTo>
                    <a:pt x="12926" y="6705"/>
                  </a:lnTo>
                  <a:lnTo>
                    <a:pt x="12765" y="6061"/>
                  </a:lnTo>
                  <a:lnTo>
                    <a:pt x="12551" y="5471"/>
                  </a:lnTo>
                  <a:lnTo>
                    <a:pt x="12283" y="4881"/>
                  </a:lnTo>
                  <a:lnTo>
                    <a:pt x="11961" y="4291"/>
                  </a:lnTo>
                  <a:lnTo>
                    <a:pt x="11532" y="3755"/>
                  </a:lnTo>
                  <a:lnTo>
                    <a:pt x="11103" y="3272"/>
                  </a:lnTo>
                  <a:lnTo>
                    <a:pt x="9816" y="1985"/>
                  </a:lnTo>
                  <a:lnTo>
                    <a:pt x="9333" y="1556"/>
                  </a:lnTo>
                  <a:lnTo>
                    <a:pt x="8796" y="1127"/>
                  </a:lnTo>
                  <a:lnTo>
                    <a:pt x="8207" y="805"/>
                  </a:lnTo>
                  <a:lnTo>
                    <a:pt x="7670" y="537"/>
                  </a:lnTo>
                  <a:lnTo>
                    <a:pt x="7027" y="322"/>
                  </a:lnTo>
                  <a:lnTo>
                    <a:pt x="6437" y="162"/>
                  </a:lnTo>
                  <a:lnTo>
                    <a:pt x="5793" y="54"/>
                  </a:lnTo>
                  <a:lnTo>
                    <a:pt x="514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1584909" y="634456"/>
              <a:ext cx="230127" cy="259960"/>
            </a:xfrm>
            <a:custGeom>
              <a:avLst/>
              <a:gdLst/>
              <a:ahLst/>
              <a:cxnLst/>
              <a:rect l="l" t="t" r="r" b="b"/>
              <a:pathLst>
                <a:path w="11586" h="13088" extrusionOk="0">
                  <a:moveTo>
                    <a:pt x="3648" y="1"/>
                  </a:moveTo>
                  <a:lnTo>
                    <a:pt x="3004" y="54"/>
                  </a:lnTo>
                  <a:lnTo>
                    <a:pt x="4345" y="54"/>
                  </a:lnTo>
                  <a:lnTo>
                    <a:pt x="3701" y="1"/>
                  </a:lnTo>
                  <a:close/>
                  <a:moveTo>
                    <a:pt x="1127" y="537"/>
                  </a:moveTo>
                  <a:lnTo>
                    <a:pt x="537" y="805"/>
                  </a:lnTo>
                  <a:lnTo>
                    <a:pt x="1" y="1127"/>
                  </a:lnTo>
                  <a:lnTo>
                    <a:pt x="591" y="805"/>
                  </a:lnTo>
                  <a:lnTo>
                    <a:pt x="1127" y="537"/>
                  </a:lnTo>
                  <a:close/>
                  <a:moveTo>
                    <a:pt x="6812" y="805"/>
                  </a:moveTo>
                  <a:lnTo>
                    <a:pt x="7348" y="1127"/>
                  </a:lnTo>
                  <a:lnTo>
                    <a:pt x="7885" y="1556"/>
                  </a:lnTo>
                  <a:lnTo>
                    <a:pt x="7402" y="1127"/>
                  </a:lnTo>
                  <a:lnTo>
                    <a:pt x="6812" y="805"/>
                  </a:lnTo>
                  <a:close/>
                  <a:moveTo>
                    <a:pt x="7885" y="1556"/>
                  </a:moveTo>
                  <a:lnTo>
                    <a:pt x="8368" y="1985"/>
                  </a:lnTo>
                  <a:lnTo>
                    <a:pt x="9655" y="3272"/>
                  </a:lnTo>
                  <a:lnTo>
                    <a:pt x="9655" y="3272"/>
                  </a:lnTo>
                  <a:lnTo>
                    <a:pt x="8421" y="1985"/>
                  </a:lnTo>
                  <a:lnTo>
                    <a:pt x="7885" y="1556"/>
                  </a:lnTo>
                  <a:close/>
                  <a:moveTo>
                    <a:pt x="9655" y="3272"/>
                  </a:moveTo>
                  <a:lnTo>
                    <a:pt x="10084" y="3755"/>
                  </a:lnTo>
                  <a:lnTo>
                    <a:pt x="10513" y="4291"/>
                  </a:lnTo>
                  <a:lnTo>
                    <a:pt x="10137" y="3755"/>
                  </a:lnTo>
                  <a:lnTo>
                    <a:pt x="9655" y="3272"/>
                  </a:lnTo>
                  <a:close/>
                  <a:moveTo>
                    <a:pt x="11317" y="6061"/>
                  </a:moveTo>
                  <a:lnTo>
                    <a:pt x="11425" y="6705"/>
                  </a:lnTo>
                  <a:lnTo>
                    <a:pt x="11532" y="7349"/>
                  </a:lnTo>
                  <a:lnTo>
                    <a:pt x="11586" y="7939"/>
                  </a:lnTo>
                  <a:lnTo>
                    <a:pt x="11586" y="7349"/>
                  </a:lnTo>
                  <a:lnTo>
                    <a:pt x="11478" y="6705"/>
                  </a:lnTo>
                  <a:lnTo>
                    <a:pt x="11317" y="6061"/>
                  </a:lnTo>
                  <a:close/>
                  <a:moveTo>
                    <a:pt x="11586" y="7939"/>
                  </a:moveTo>
                  <a:lnTo>
                    <a:pt x="11532" y="8582"/>
                  </a:lnTo>
                  <a:lnTo>
                    <a:pt x="11586" y="7992"/>
                  </a:lnTo>
                  <a:lnTo>
                    <a:pt x="11586" y="7939"/>
                  </a:lnTo>
                  <a:close/>
                  <a:moveTo>
                    <a:pt x="11532" y="8582"/>
                  </a:moveTo>
                  <a:lnTo>
                    <a:pt x="11425" y="9226"/>
                  </a:lnTo>
                  <a:lnTo>
                    <a:pt x="11264" y="9869"/>
                  </a:lnTo>
                  <a:lnTo>
                    <a:pt x="11049" y="10459"/>
                  </a:lnTo>
                  <a:lnTo>
                    <a:pt x="10781" y="11049"/>
                  </a:lnTo>
                  <a:lnTo>
                    <a:pt x="10459" y="11586"/>
                  </a:lnTo>
                  <a:lnTo>
                    <a:pt x="10084" y="12122"/>
                  </a:lnTo>
                  <a:lnTo>
                    <a:pt x="9601" y="12658"/>
                  </a:lnTo>
                  <a:lnTo>
                    <a:pt x="9172" y="13087"/>
                  </a:lnTo>
                  <a:lnTo>
                    <a:pt x="9655" y="12658"/>
                  </a:lnTo>
                  <a:lnTo>
                    <a:pt x="10084" y="12176"/>
                  </a:lnTo>
                  <a:lnTo>
                    <a:pt x="10459" y="11639"/>
                  </a:lnTo>
                  <a:lnTo>
                    <a:pt x="10835" y="11049"/>
                  </a:lnTo>
                  <a:lnTo>
                    <a:pt x="11103" y="10459"/>
                  </a:lnTo>
                  <a:lnTo>
                    <a:pt x="11317" y="9869"/>
                  </a:lnTo>
                  <a:lnTo>
                    <a:pt x="11478" y="9226"/>
                  </a:lnTo>
                  <a:lnTo>
                    <a:pt x="11532" y="858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875421" y="1299214"/>
              <a:ext cx="254617" cy="263158"/>
            </a:xfrm>
            <a:custGeom>
              <a:avLst/>
              <a:gdLst/>
              <a:ahLst/>
              <a:cxnLst/>
              <a:rect l="l" t="t" r="r" b="b"/>
              <a:pathLst>
                <a:path w="12819" h="13249" extrusionOk="0">
                  <a:moveTo>
                    <a:pt x="2575" y="1"/>
                  </a:moveTo>
                  <a:lnTo>
                    <a:pt x="2145" y="376"/>
                  </a:lnTo>
                  <a:lnTo>
                    <a:pt x="1663" y="859"/>
                  </a:lnTo>
                  <a:lnTo>
                    <a:pt x="1234" y="1395"/>
                  </a:lnTo>
                  <a:lnTo>
                    <a:pt x="858" y="1931"/>
                  </a:lnTo>
                  <a:lnTo>
                    <a:pt x="590" y="2521"/>
                  </a:lnTo>
                  <a:lnTo>
                    <a:pt x="322" y="3111"/>
                  </a:lnTo>
                  <a:lnTo>
                    <a:pt x="161" y="3755"/>
                  </a:lnTo>
                  <a:lnTo>
                    <a:pt x="54" y="4399"/>
                  </a:lnTo>
                  <a:lnTo>
                    <a:pt x="0" y="5042"/>
                  </a:lnTo>
                  <a:lnTo>
                    <a:pt x="0" y="5632"/>
                  </a:lnTo>
                  <a:lnTo>
                    <a:pt x="54" y="6276"/>
                  </a:lnTo>
                  <a:lnTo>
                    <a:pt x="161" y="6919"/>
                  </a:lnTo>
                  <a:lnTo>
                    <a:pt x="376" y="7563"/>
                  </a:lnTo>
                  <a:lnTo>
                    <a:pt x="644" y="8153"/>
                  </a:lnTo>
                  <a:lnTo>
                    <a:pt x="912" y="8743"/>
                  </a:lnTo>
                  <a:lnTo>
                    <a:pt x="1287" y="9279"/>
                  </a:lnTo>
                  <a:lnTo>
                    <a:pt x="1770" y="9816"/>
                  </a:lnTo>
                  <a:lnTo>
                    <a:pt x="2950" y="11103"/>
                  </a:lnTo>
                  <a:lnTo>
                    <a:pt x="3433" y="11586"/>
                  </a:lnTo>
                  <a:lnTo>
                    <a:pt x="3969" y="12015"/>
                  </a:lnTo>
                  <a:lnTo>
                    <a:pt x="4505" y="12390"/>
                  </a:lnTo>
                  <a:lnTo>
                    <a:pt x="5095" y="12658"/>
                  </a:lnTo>
                  <a:lnTo>
                    <a:pt x="5685" y="12927"/>
                  </a:lnTo>
                  <a:lnTo>
                    <a:pt x="6329" y="13087"/>
                  </a:lnTo>
                  <a:lnTo>
                    <a:pt x="6919" y="13195"/>
                  </a:lnTo>
                  <a:lnTo>
                    <a:pt x="7563" y="13248"/>
                  </a:lnTo>
                  <a:lnTo>
                    <a:pt x="8206" y="13248"/>
                  </a:lnTo>
                  <a:lnTo>
                    <a:pt x="8850" y="13195"/>
                  </a:lnTo>
                  <a:lnTo>
                    <a:pt x="9493" y="13034"/>
                  </a:lnTo>
                  <a:lnTo>
                    <a:pt x="10083" y="12873"/>
                  </a:lnTo>
                  <a:lnTo>
                    <a:pt x="10673" y="12605"/>
                  </a:lnTo>
                  <a:lnTo>
                    <a:pt x="11263" y="12283"/>
                  </a:lnTo>
                  <a:lnTo>
                    <a:pt x="11800" y="11961"/>
                  </a:lnTo>
                  <a:lnTo>
                    <a:pt x="12336" y="11478"/>
                  </a:lnTo>
                  <a:lnTo>
                    <a:pt x="12819" y="11049"/>
                  </a:lnTo>
                  <a:lnTo>
                    <a:pt x="257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875421" y="1299214"/>
              <a:ext cx="254617" cy="264211"/>
            </a:xfrm>
            <a:custGeom>
              <a:avLst/>
              <a:gdLst/>
              <a:ahLst/>
              <a:cxnLst/>
              <a:rect l="l" t="t" r="r" b="b"/>
              <a:pathLst>
                <a:path w="12819" h="13302" extrusionOk="0">
                  <a:moveTo>
                    <a:pt x="2575" y="1"/>
                  </a:moveTo>
                  <a:lnTo>
                    <a:pt x="2092" y="430"/>
                  </a:lnTo>
                  <a:lnTo>
                    <a:pt x="1663" y="912"/>
                  </a:lnTo>
                  <a:lnTo>
                    <a:pt x="2145" y="430"/>
                  </a:lnTo>
                  <a:lnTo>
                    <a:pt x="2626" y="56"/>
                  </a:lnTo>
                  <a:lnTo>
                    <a:pt x="2626" y="56"/>
                  </a:lnTo>
                  <a:lnTo>
                    <a:pt x="2575" y="1"/>
                  </a:lnTo>
                  <a:close/>
                  <a:moveTo>
                    <a:pt x="0" y="5632"/>
                  </a:moveTo>
                  <a:lnTo>
                    <a:pt x="0" y="5686"/>
                  </a:lnTo>
                  <a:lnTo>
                    <a:pt x="54" y="6329"/>
                  </a:lnTo>
                  <a:lnTo>
                    <a:pt x="161" y="6973"/>
                  </a:lnTo>
                  <a:lnTo>
                    <a:pt x="376" y="7563"/>
                  </a:lnTo>
                  <a:lnTo>
                    <a:pt x="161" y="6919"/>
                  </a:lnTo>
                  <a:lnTo>
                    <a:pt x="54" y="6276"/>
                  </a:lnTo>
                  <a:lnTo>
                    <a:pt x="0" y="5632"/>
                  </a:lnTo>
                  <a:close/>
                  <a:moveTo>
                    <a:pt x="376" y="7563"/>
                  </a:moveTo>
                  <a:lnTo>
                    <a:pt x="590" y="8153"/>
                  </a:lnTo>
                  <a:lnTo>
                    <a:pt x="811" y="8522"/>
                  </a:lnTo>
                  <a:lnTo>
                    <a:pt x="644" y="8153"/>
                  </a:lnTo>
                  <a:lnTo>
                    <a:pt x="376" y="7563"/>
                  </a:lnTo>
                  <a:close/>
                  <a:moveTo>
                    <a:pt x="811" y="8522"/>
                  </a:moveTo>
                  <a:lnTo>
                    <a:pt x="912" y="8743"/>
                  </a:lnTo>
                  <a:lnTo>
                    <a:pt x="1287" y="9279"/>
                  </a:lnTo>
                  <a:lnTo>
                    <a:pt x="912" y="8689"/>
                  </a:lnTo>
                  <a:lnTo>
                    <a:pt x="811" y="8522"/>
                  </a:lnTo>
                  <a:close/>
                  <a:moveTo>
                    <a:pt x="2628" y="54"/>
                  </a:moveTo>
                  <a:lnTo>
                    <a:pt x="2626" y="56"/>
                  </a:lnTo>
                  <a:lnTo>
                    <a:pt x="2626" y="56"/>
                  </a:lnTo>
                  <a:lnTo>
                    <a:pt x="12819" y="11103"/>
                  </a:lnTo>
                  <a:lnTo>
                    <a:pt x="2628" y="54"/>
                  </a:lnTo>
                  <a:close/>
                  <a:moveTo>
                    <a:pt x="1716" y="9816"/>
                  </a:moveTo>
                  <a:lnTo>
                    <a:pt x="2950" y="11157"/>
                  </a:lnTo>
                  <a:lnTo>
                    <a:pt x="1770" y="9816"/>
                  </a:lnTo>
                  <a:close/>
                  <a:moveTo>
                    <a:pt x="3433" y="11586"/>
                  </a:moveTo>
                  <a:lnTo>
                    <a:pt x="3915" y="12015"/>
                  </a:lnTo>
                  <a:lnTo>
                    <a:pt x="4452" y="12390"/>
                  </a:lnTo>
                  <a:lnTo>
                    <a:pt x="5042" y="12658"/>
                  </a:lnTo>
                  <a:lnTo>
                    <a:pt x="4505" y="12390"/>
                  </a:lnTo>
                  <a:lnTo>
                    <a:pt x="3969" y="12015"/>
                  </a:lnTo>
                  <a:lnTo>
                    <a:pt x="3433" y="11586"/>
                  </a:lnTo>
                  <a:close/>
                  <a:moveTo>
                    <a:pt x="5042" y="12658"/>
                  </a:moveTo>
                  <a:lnTo>
                    <a:pt x="5632" y="12927"/>
                  </a:lnTo>
                  <a:lnTo>
                    <a:pt x="6275" y="13087"/>
                  </a:lnTo>
                  <a:lnTo>
                    <a:pt x="5685" y="12927"/>
                  </a:lnTo>
                  <a:lnTo>
                    <a:pt x="5042" y="12658"/>
                  </a:lnTo>
                  <a:close/>
                  <a:moveTo>
                    <a:pt x="6919" y="13195"/>
                  </a:moveTo>
                  <a:lnTo>
                    <a:pt x="7563" y="13302"/>
                  </a:lnTo>
                  <a:lnTo>
                    <a:pt x="7831" y="13302"/>
                  </a:lnTo>
                  <a:lnTo>
                    <a:pt x="8474" y="13248"/>
                  </a:lnTo>
                  <a:lnTo>
                    <a:pt x="7563" y="13248"/>
                  </a:lnTo>
                  <a:lnTo>
                    <a:pt x="6919" y="13195"/>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786993" y="1035023"/>
              <a:ext cx="167282" cy="140626"/>
            </a:xfrm>
            <a:custGeom>
              <a:avLst/>
              <a:gdLst/>
              <a:ahLst/>
              <a:cxnLst/>
              <a:rect l="l" t="t" r="r" b="b"/>
              <a:pathLst>
                <a:path w="8422" h="7080" extrusionOk="0">
                  <a:moveTo>
                    <a:pt x="751" y="0"/>
                  </a:moveTo>
                  <a:lnTo>
                    <a:pt x="0" y="912"/>
                  </a:lnTo>
                  <a:lnTo>
                    <a:pt x="7670" y="7080"/>
                  </a:lnTo>
                  <a:lnTo>
                    <a:pt x="8421" y="6168"/>
                  </a:lnTo>
                  <a:lnTo>
                    <a:pt x="75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733722" y="986022"/>
              <a:ext cx="95896" cy="95896"/>
            </a:xfrm>
            <a:custGeom>
              <a:avLst/>
              <a:gdLst/>
              <a:ahLst/>
              <a:cxnLst/>
              <a:rect l="l" t="t" r="r" b="b"/>
              <a:pathLst>
                <a:path w="4828" h="4828" extrusionOk="0">
                  <a:moveTo>
                    <a:pt x="2146" y="0"/>
                  </a:moveTo>
                  <a:lnTo>
                    <a:pt x="1717" y="54"/>
                  </a:lnTo>
                  <a:lnTo>
                    <a:pt x="1288" y="268"/>
                  </a:lnTo>
                  <a:lnTo>
                    <a:pt x="859" y="536"/>
                  </a:lnTo>
                  <a:lnTo>
                    <a:pt x="537" y="858"/>
                  </a:lnTo>
                  <a:lnTo>
                    <a:pt x="269" y="1287"/>
                  </a:lnTo>
                  <a:lnTo>
                    <a:pt x="54" y="1716"/>
                  </a:lnTo>
                  <a:lnTo>
                    <a:pt x="1" y="2199"/>
                  </a:lnTo>
                  <a:lnTo>
                    <a:pt x="1" y="2628"/>
                  </a:lnTo>
                  <a:lnTo>
                    <a:pt x="108" y="3111"/>
                  </a:lnTo>
                  <a:lnTo>
                    <a:pt x="269" y="3540"/>
                  </a:lnTo>
                  <a:lnTo>
                    <a:pt x="537" y="3915"/>
                  </a:lnTo>
                  <a:lnTo>
                    <a:pt x="912" y="4291"/>
                  </a:lnTo>
                  <a:lnTo>
                    <a:pt x="1288" y="4559"/>
                  </a:lnTo>
                  <a:lnTo>
                    <a:pt x="1717" y="4720"/>
                  </a:lnTo>
                  <a:lnTo>
                    <a:pt x="2200" y="4827"/>
                  </a:lnTo>
                  <a:lnTo>
                    <a:pt x="2682" y="4827"/>
                  </a:lnTo>
                  <a:lnTo>
                    <a:pt x="3111" y="4720"/>
                  </a:lnTo>
                  <a:lnTo>
                    <a:pt x="3541" y="4505"/>
                  </a:lnTo>
                  <a:lnTo>
                    <a:pt x="3970" y="4291"/>
                  </a:lnTo>
                  <a:lnTo>
                    <a:pt x="4291" y="3915"/>
                  </a:lnTo>
                  <a:lnTo>
                    <a:pt x="4560" y="3486"/>
                  </a:lnTo>
                  <a:lnTo>
                    <a:pt x="4721" y="3057"/>
                  </a:lnTo>
                  <a:lnTo>
                    <a:pt x="4828" y="2575"/>
                  </a:lnTo>
                  <a:lnTo>
                    <a:pt x="4828" y="2145"/>
                  </a:lnTo>
                  <a:lnTo>
                    <a:pt x="4721" y="1663"/>
                  </a:lnTo>
                  <a:lnTo>
                    <a:pt x="4560" y="1234"/>
                  </a:lnTo>
                  <a:lnTo>
                    <a:pt x="4291" y="858"/>
                  </a:lnTo>
                  <a:lnTo>
                    <a:pt x="3916" y="483"/>
                  </a:lnTo>
                  <a:lnTo>
                    <a:pt x="3541" y="215"/>
                  </a:lnTo>
                  <a:lnTo>
                    <a:pt x="3058" y="54"/>
                  </a:lnTo>
                  <a:lnTo>
                    <a:pt x="26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897786" y="668540"/>
              <a:ext cx="1035512" cy="1034459"/>
            </a:xfrm>
            <a:custGeom>
              <a:avLst/>
              <a:gdLst/>
              <a:ahLst/>
              <a:cxnLst/>
              <a:rect l="l" t="t" r="r" b="b"/>
              <a:pathLst>
                <a:path w="52134" h="52081" extrusionOk="0">
                  <a:moveTo>
                    <a:pt x="30250" y="1"/>
                  </a:moveTo>
                  <a:lnTo>
                    <a:pt x="29499" y="55"/>
                  </a:lnTo>
                  <a:lnTo>
                    <a:pt x="28748" y="162"/>
                  </a:lnTo>
                  <a:lnTo>
                    <a:pt x="28051" y="323"/>
                  </a:lnTo>
                  <a:lnTo>
                    <a:pt x="27300" y="591"/>
                  </a:lnTo>
                  <a:lnTo>
                    <a:pt x="26603" y="913"/>
                  </a:lnTo>
                  <a:lnTo>
                    <a:pt x="25959" y="1288"/>
                  </a:lnTo>
                  <a:lnTo>
                    <a:pt x="25316" y="1771"/>
                  </a:lnTo>
                  <a:lnTo>
                    <a:pt x="24726" y="2307"/>
                  </a:lnTo>
                  <a:lnTo>
                    <a:pt x="2360" y="24512"/>
                  </a:lnTo>
                  <a:lnTo>
                    <a:pt x="1824" y="25102"/>
                  </a:lnTo>
                  <a:lnTo>
                    <a:pt x="1341" y="25746"/>
                  </a:lnTo>
                  <a:lnTo>
                    <a:pt x="912" y="26389"/>
                  </a:lnTo>
                  <a:lnTo>
                    <a:pt x="590" y="27086"/>
                  </a:lnTo>
                  <a:lnTo>
                    <a:pt x="376" y="27784"/>
                  </a:lnTo>
                  <a:lnTo>
                    <a:pt x="161" y="28535"/>
                  </a:lnTo>
                  <a:lnTo>
                    <a:pt x="54" y="29285"/>
                  </a:lnTo>
                  <a:lnTo>
                    <a:pt x="0" y="30036"/>
                  </a:lnTo>
                  <a:lnTo>
                    <a:pt x="54" y="30787"/>
                  </a:lnTo>
                  <a:lnTo>
                    <a:pt x="161" y="31538"/>
                  </a:lnTo>
                  <a:lnTo>
                    <a:pt x="322" y="32289"/>
                  </a:lnTo>
                  <a:lnTo>
                    <a:pt x="590" y="32986"/>
                  </a:lnTo>
                  <a:lnTo>
                    <a:pt x="912" y="33683"/>
                  </a:lnTo>
                  <a:lnTo>
                    <a:pt x="1288" y="34381"/>
                  </a:lnTo>
                  <a:lnTo>
                    <a:pt x="1770" y="35024"/>
                  </a:lnTo>
                  <a:lnTo>
                    <a:pt x="2307" y="35614"/>
                  </a:lnTo>
                  <a:lnTo>
                    <a:pt x="16359" y="49720"/>
                  </a:lnTo>
                  <a:lnTo>
                    <a:pt x="16949" y="50256"/>
                  </a:lnTo>
                  <a:lnTo>
                    <a:pt x="17592" y="50739"/>
                  </a:lnTo>
                  <a:lnTo>
                    <a:pt x="18236" y="51168"/>
                  </a:lnTo>
                  <a:lnTo>
                    <a:pt x="18933" y="51490"/>
                  </a:lnTo>
                  <a:lnTo>
                    <a:pt x="19631" y="51705"/>
                  </a:lnTo>
                  <a:lnTo>
                    <a:pt x="20381" y="51919"/>
                  </a:lnTo>
                  <a:lnTo>
                    <a:pt x="21132" y="52026"/>
                  </a:lnTo>
                  <a:lnTo>
                    <a:pt x="21883" y="52080"/>
                  </a:lnTo>
                  <a:lnTo>
                    <a:pt x="22634" y="52026"/>
                  </a:lnTo>
                  <a:lnTo>
                    <a:pt x="23385" y="51919"/>
                  </a:lnTo>
                  <a:lnTo>
                    <a:pt x="24136" y="51758"/>
                  </a:lnTo>
                  <a:lnTo>
                    <a:pt x="24833" y="51490"/>
                  </a:lnTo>
                  <a:lnTo>
                    <a:pt x="25530" y="51168"/>
                  </a:lnTo>
                  <a:lnTo>
                    <a:pt x="26228" y="50793"/>
                  </a:lnTo>
                  <a:lnTo>
                    <a:pt x="26871" y="50310"/>
                  </a:lnTo>
                  <a:lnTo>
                    <a:pt x="27461" y="49774"/>
                  </a:lnTo>
                  <a:lnTo>
                    <a:pt x="49827" y="27569"/>
                  </a:lnTo>
                  <a:lnTo>
                    <a:pt x="50363" y="26979"/>
                  </a:lnTo>
                  <a:lnTo>
                    <a:pt x="50846" y="26336"/>
                  </a:lnTo>
                  <a:lnTo>
                    <a:pt x="51221" y="25692"/>
                  </a:lnTo>
                  <a:lnTo>
                    <a:pt x="51543" y="24995"/>
                  </a:lnTo>
                  <a:lnTo>
                    <a:pt x="51811" y="24244"/>
                  </a:lnTo>
                  <a:lnTo>
                    <a:pt x="51972" y="23547"/>
                  </a:lnTo>
                  <a:lnTo>
                    <a:pt x="52079" y="22796"/>
                  </a:lnTo>
                  <a:lnTo>
                    <a:pt x="52133" y="22045"/>
                  </a:lnTo>
                  <a:lnTo>
                    <a:pt x="52079" y="21294"/>
                  </a:lnTo>
                  <a:lnTo>
                    <a:pt x="51972" y="20543"/>
                  </a:lnTo>
                  <a:lnTo>
                    <a:pt x="51811" y="19792"/>
                  </a:lnTo>
                  <a:lnTo>
                    <a:pt x="51543" y="19041"/>
                  </a:lnTo>
                  <a:lnTo>
                    <a:pt x="51221" y="18344"/>
                  </a:lnTo>
                  <a:lnTo>
                    <a:pt x="50846" y="17700"/>
                  </a:lnTo>
                  <a:lnTo>
                    <a:pt x="50363" y="17057"/>
                  </a:lnTo>
                  <a:lnTo>
                    <a:pt x="49827" y="16467"/>
                  </a:lnTo>
                  <a:lnTo>
                    <a:pt x="35828" y="2307"/>
                  </a:lnTo>
                  <a:lnTo>
                    <a:pt x="35238" y="1771"/>
                  </a:lnTo>
                  <a:lnTo>
                    <a:pt x="34595" y="1288"/>
                  </a:lnTo>
                  <a:lnTo>
                    <a:pt x="33897" y="913"/>
                  </a:lnTo>
                  <a:lnTo>
                    <a:pt x="33200" y="591"/>
                  </a:lnTo>
                  <a:lnTo>
                    <a:pt x="32503" y="323"/>
                  </a:lnTo>
                  <a:lnTo>
                    <a:pt x="31752" y="162"/>
                  </a:lnTo>
                  <a:lnTo>
                    <a:pt x="31001" y="55"/>
                  </a:lnTo>
                  <a:lnTo>
                    <a:pt x="30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310052" y="569466"/>
              <a:ext cx="106562" cy="132125"/>
            </a:xfrm>
            <a:custGeom>
              <a:avLst/>
              <a:gdLst/>
              <a:ahLst/>
              <a:cxnLst/>
              <a:rect l="l" t="t" r="r" b="b"/>
              <a:pathLst>
                <a:path w="5365" h="6652" extrusionOk="0">
                  <a:moveTo>
                    <a:pt x="913" y="1"/>
                  </a:moveTo>
                  <a:lnTo>
                    <a:pt x="1" y="215"/>
                  </a:lnTo>
                  <a:lnTo>
                    <a:pt x="805" y="3112"/>
                  </a:lnTo>
                  <a:lnTo>
                    <a:pt x="3541" y="2629"/>
                  </a:lnTo>
                  <a:lnTo>
                    <a:pt x="4560" y="6652"/>
                  </a:lnTo>
                  <a:lnTo>
                    <a:pt x="5364" y="5847"/>
                  </a:lnTo>
                  <a:lnTo>
                    <a:pt x="4238" y="1717"/>
                  </a:lnTo>
                  <a:lnTo>
                    <a:pt x="1503" y="2093"/>
                  </a:lnTo>
                  <a:lnTo>
                    <a:pt x="91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1009632" y="780406"/>
              <a:ext cx="665851" cy="662653"/>
            </a:xfrm>
            <a:custGeom>
              <a:avLst/>
              <a:gdLst/>
              <a:ahLst/>
              <a:cxnLst/>
              <a:rect l="l" t="t" r="r" b="b"/>
              <a:pathLst>
                <a:path w="33523" h="33362" extrusionOk="0">
                  <a:moveTo>
                    <a:pt x="26014" y="1"/>
                  </a:moveTo>
                  <a:lnTo>
                    <a:pt x="25370" y="54"/>
                  </a:lnTo>
                  <a:lnTo>
                    <a:pt x="24726" y="108"/>
                  </a:lnTo>
                  <a:lnTo>
                    <a:pt x="24136" y="269"/>
                  </a:lnTo>
                  <a:lnTo>
                    <a:pt x="23493" y="483"/>
                  </a:lnTo>
                  <a:lnTo>
                    <a:pt x="22903" y="751"/>
                  </a:lnTo>
                  <a:lnTo>
                    <a:pt x="22367" y="1073"/>
                  </a:lnTo>
                  <a:lnTo>
                    <a:pt x="21830" y="1502"/>
                  </a:lnTo>
                  <a:lnTo>
                    <a:pt x="21294" y="1931"/>
                  </a:lnTo>
                  <a:lnTo>
                    <a:pt x="1985" y="21133"/>
                  </a:lnTo>
                  <a:lnTo>
                    <a:pt x="1503" y="21615"/>
                  </a:lnTo>
                  <a:lnTo>
                    <a:pt x="1127" y="22152"/>
                  </a:lnTo>
                  <a:lnTo>
                    <a:pt x="806" y="22742"/>
                  </a:lnTo>
                  <a:lnTo>
                    <a:pt x="484" y="23332"/>
                  </a:lnTo>
                  <a:lnTo>
                    <a:pt x="269" y="23922"/>
                  </a:lnTo>
                  <a:lnTo>
                    <a:pt x="162" y="24565"/>
                  </a:lnTo>
                  <a:lnTo>
                    <a:pt x="55" y="25209"/>
                  </a:lnTo>
                  <a:lnTo>
                    <a:pt x="1" y="25799"/>
                  </a:lnTo>
                  <a:lnTo>
                    <a:pt x="55" y="26442"/>
                  </a:lnTo>
                  <a:lnTo>
                    <a:pt x="108" y="27086"/>
                  </a:lnTo>
                  <a:lnTo>
                    <a:pt x="269" y="27730"/>
                  </a:lnTo>
                  <a:lnTo>
                    <a:pt x="484" y="28320"/>
                  </a:lnTo>
                  <a:lnTo>
                    <a:pt x="752" y="28910"/>
                  </a:lnTo>
                  <a:lnTo>
                    <a:pt x="1074" y="29500"/>
                  </a:lnTo>
                  <a:lnTo>
                    <a:pt x="1503" y="30036"/>
                  </a:lnTo>
                  <a:lnTo>
                    <a:pt x="1932" y="30519"/>
                  </a:lnTo>
                  <a:lnTo>
                    <a:pt x="2844" y="31430"/>
                  </a:lnTo>
                  <a:lnTo>
                    <a:pt x="3326" y="31859"/>
                  </a:lnTo>
                  <a:lnTo>
                    <a:pt x="3863" y="32289"/>
                  </a:lnTo>
                  <a:lnTo>
                    <a:pt x="4453" y="32610"/>
                  </a:lnTo>
                  <a:lnTo>
                    <a:pt x="5043" y="32879"/>
                  </a:lnTo>
                  <a:lnTo>
                    <a:pt x="5633" y="33093"/>
                  </a:lnTo>
                  <a:lnTo>
                    <a:pt x="6276" y="33254"/>
                  </a:lnTo>
                  <a:lnTo>
                    <a:pt x="6866" y="33361"/>
                  </a:lnTo>
                  <a:lnTo>
                    <a:pt x="8153" y="33361"/>
                  </a:lnTo>
                  <a:lnTo>
                    <a:pt x="8797" y="33254"/>
                  </a:lnTo>
                  <a:lnTo>
                    <a:pt x="9441" y="33093"/>
                  </a:lnTo>
                  <a:lnTo>
                    <a:pt x="10031" y="32932"/>
                  </a:lnTo>
                  <a:lnTo>
                    <a:pt x="10621" y="32610"/>
                  </a:lnTo>
                  <a:lnTo>
                    <a:pt x="11211" y="32289"/>
                  </a:lnTo>
                  <a:lnTo>
                    <a:pt x="11747" y="31913"/>
                  </a:lnTo>
                  <a:lnTo>
                    <a:pt x="12230" y="31430"/>
                  </a:lnTo>
                  <a:lnTo>
                    <a:pt x="31538" y="12283"/>
                  </a:lnTo>
                  <a:lnTo>
                    <a:pt x="32021" y="11747"/>
                  </a:lnTo>
                  <a:lnTo>
                    <a:pt x="32396" y="11210"/>
                  </a:lnTo>
                  <a:lnTo>
                    <a:pt x="32772" y="10674"/>
                  </a:lnTo>
                  <a:lnTo>
                    <a:pt x="33040" y="10084"/>
                  </a:lnTo>
                  <a:lnTo>
                    <a:pt x="33254" y="9440"/>
                  </a:lnTo>
                  <a:lnTo>
                    <a:pt x="33415" y="8850"/>
                  </a:lnTo>
                  <a:lnTo>
                    <a:pt x="33469" y="8207"/>
                  </a:lnTo>
                  <a:lnTo>
                    <a:pt x="33522" y="7563"/>
                  </a:lnTo>
                  <a:lnTo>
                    <a:pt x="33522" y="6919"/>
                  </a:lnTo>
                  <a:lnTo>
                    <a:pt x="33415" y="6276"/>
                  </a:lnTo>
                  <a:lnTo>
                    <a:pt x="33254" y="5686"/>
                  </a:lnTo>
                  <a:lnTo>
                    <a:pt x="33040" y="5042"/>
                  </a:lnTo>
                  <a:lnTo>
                    <a:pt x="32772" y="4452"/>
                  </a:lnTo>
                  <a:lnTo>
                    <a:pt x="32450" y="3916"/>
                  </a:lnTo>
                  <a:lnTo>
                    <a:pt x="32074" y="3380"/>
                  </a:lnTo>
                  <a:lnTo>
                    <a:pt x="31592" y="2843"/>
                  </a:lnTo>
                  <a:lnTo>
                    <a:pt x="30680" y="1985"/>
                  </a:lnTo>
                  <a:lnTo>
                    <a:pt x="30197" y="1502"/>
                  </a:lnTo>
                  <a:lnTo>
                    <a:pt x="29661" y="1127"/>
                  </a:lnTo>
                  <a:lnTo>
                    <a:pt x="29124" y="751"/>
                  </a:lnTo>
                  <a:lnTo>
                    <a:pt x="28534" y="483"/>
                  </a:lnTo>
                  <a:lnTo>
                    <a:pt x="27891" y="269"/>
                  </a:lnTo>
                  <a:lnTo>
                    <a:pt x="27301" y="108"/>
                  </a:lnTo>
                  <a:lnTo>
                    <a:pt x="26657" y="54"/>
                  </a:lnTo>
                  <a:lnTo>
                    <a:pt x="260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978745" y="750572"/>
              <a:ext cx="729768" cy="726570"/>
            </a:xfrm>
            <a:custGeom>
              <a:avLst/>
              <a:gdLst/>
              <a:ahLst/>
              <a:cxnLst/>
              <a:rect l="l" t="t" r="r" b="b"/>
              <a:pathLst>
                <a:path w="36741" h="36580" extrusionOk="0">
                  <a:moveTo>
                    <a:pt x="26925" y="1"/>
                  </a:moveTo>
                  <a:lnTo>
                    <a:pt x="26281" y="54"/>
                  </a:lnTo>
                  <a:lnTo>
                    <a:pt x="25638" y="108"/>
                  </a:lnTo>
                  <a:lnTo>
                    <a:pt x="24994" y="269"/>
                  </a:lnTo>
                  <a:lnTo>
                    <a:pt x="24404" y="484"/>
                  </a:lnTo>
                  <a:lnTo>
                    <a:pt x="23761" y="698"/>
                  </a:lnTo>
                  <a:lnTo>
                    <a:pt x="23171" y="966"/>
                  </a:lnTo>
                  <a:lnTo>
                    <a:pt x="22634" y="1342"/>
                  </a:lnTo>
                  <a:lnTo>
                    <a:pt x="21723" y="1985"/>
                  </a:lnTo>
                  <a:lnTo>
                    <a:pt x="20864" y="2790"/>
                  </a:lnTo>
                  <a:lnTo>
                    <a:pt x="17485" y="6115"/>
                  </a:lnTo>
                  <a:lnTo>
                    <a:pt x="2521" y="20972"/>
                  </a:lnTo>
                  <a:lnTo>
                    <a:pt x="2039" y="21508"/>
                  </a:lnTo>
                  <a:lnTo>
                    <a:pt x="1610" y="22045"/>
                  </a:lnTo>
                  <a:lnTo>
                    <a:pt x="1234" y="22635"/>
                  </a:lnTo>
                  <a:lnTo>
                    <a:pt x="859" y="23225"/>
                  </a:lnTo>
                  <a:lnTo>
                    <a:pt x="591" y="23868"/>
                  </a:lnTo>
                  <a:lnTo>
                    <a:pt x="376" y="24565"/>
                  </a:lnTo>
                  <a:lnTo>
                    <a:pt x="215" y="25209"/>
                  </a:lnTo>
                  <a:lnTo>
                    <a:pt x="54" y="25906"/>
                  </a:lnTo>
                  <a:lnTo>
                    <a:pt x="1" y="26604"/>
                  </a:lnTo>
                  <a:lnTo>
                    <a:pt x="1" y="27301"/>
                  </a:lnTo>
                  <a:lnTo>
                    <a:pt x="54" y="27998"/>
                  </a:lnTo>
                  <a:lnTo>
                    <a:pt x="162" y="28642"/>
                  </a:lnTo>
                  <a:lnTo>
                    <a:pt x="322" y="29339"/>
                  </a:lnTo>
                  <a:lnTo>
                    <a:pt x="537" y="29983"/>
                  </a:lnTo>
                  <a:lnTo>
                    <a:pt x="805" y="30572"/>
                  </a:lnTo>
                  <a:lnTo>
                    <a:pt x="1127" y="31216"/>
                  </a:lnTo>
                  <a:lnTo>
                    <a:pt x="1449" y="31752"/>
                  </a:lnTo>
                  <a:lnTo>
                    <a:pt x="1878" y="32289"/>
                  </a:lnTo>
                  <a:lnTo>
                    <a:pt x="2736" y="33254"/>
                  </a:lnTo>
                  <a:lnTo>
                    <a:pt x="3648" y="34166"/>
                  </a:lnTo>
                  <a:lnTo>
                    <a:pt x="4667" y="35024"/>
                  </a:lnTo>
                  <a:lnTo>
                    <a:pt x="5203" y="35346"/>
                  </a:lnTo>
                  <a:lnTo>
                    <a:pt x="5739" y="35668"/>
                  </a:lnTo>
                  <a:lnTo>
                    <a:pt x="6276" y="35936"/>
                  </a:lnTo>
                  <a:lnTo>
                    <a:pt x="6866" y="36150"/>
                  </a:lnTo>
                  <a:lnTo>
                    <a:pt x="7456" y="36311"/>
                  </a:lnTo>
                  <a:lnTo>
                    <a:pt x="8046" y="36472"/>
                  </a:lnTo>
                  <a:lnTo>
                    <a:pt x="8636" y="36526"/>
                  </a:lnTo>
                  <a:lnTo>
                    <a:pt x="9226" y="36580"/>
                  </a:lnTo>
                  <a:lnTo>
                    <a:pt x="10459" y="36580"/>
                  </a:lnTo>
                  <a:lnTo>
                    <a:pt x="11049" y="36472"/>
                  </a:lnTo>
                  <a:lnTo>
                    <a:pt x="11639" y="36365"/>
                  </a:lnTo>
                  <a:lnTo>
                    <a:pt x="12229" y="36204"/>
                  </a:lnTo>
                  <a:lnTo>
                    <a:pt x="12819" y="35990"/>
                  </a:lnTo>
                  <a:lnTo>
                    <a:pt x="13409" y="35721"/>
                  </a:lnTo>
                  <a:lnTo>
                    <a:pt x="13946" y="35400"/>
                  </a:lnTo>
                  <a:lnTo>
                    <a:pt x="14428" y="35078"/>
                  </a:lnTo>
                  <a:lnTo>
                    <a:pt x="14911" y="34756"/>
                  </a:lnTo>
                  <a:lnTo>
                    <a:pt x="15769" y="34005"/>
                  </a:lnTo>
                  <a:lnTo>
                    <a:pt x="17325" y="32450"/>
                  </a:lnTo>
                  <a:lnTo>
                    <a:pt x="23010" y="26764"/>
                  </a:lnTo>
                  <a:lnTo>
                    <a:pt x="31216" y="18558"/>
                  </a:lnTo>
                  <a:lnTo>
                    <a:pt x="33415" y="16306"/>
                  </a:lnTo>
                  <a:lnTo>
                    <a:pt x="31162" y="18451"/>
                  </a:lnTo>
                  <a:lnTo>
                    <a:pt x="22902" y="26604"/>
                  </a:lnTo>
                  <a:lnTo>
                    <a:pt x="17164" y="32235"/>
                  </a:lnTo>
                  <a:lnTo>
                    <a:pt x="15608" y="33791"/>
                  </a:lnTo>
                  <a:lnTo>
                    <a:pt x="15179" y="34166"/>
                  </a:lnTo>
                  <a:lnTo>
                    <a:pt x="14750" y="34541"/>
                  </a:lnTo>
                  <a:lnTo>
                    <a:pt x="14321" y="34863"/>
                  </a:lnTo>
                  <a:lnTo>
                    <a:pt x="13838" y="35185"/>
                  </a:lnTo>
                  <a:lnTo>
                    <a:pt x="13302" y="35453"/>
                  </a:lnTo>
                  <a:lnTo>
                    <a:pt x="12712" y="35721"/>
                  </a:lnTo>
                  <a:lnTo>
                    <a:pt x="12176" y="35936"/>
                  </a:lnTo>
                  <a:lnTo>
                    <a:pt x="11586" y="36097"/>
                  </a:lnTo>
                  <a:lnTo>
                    <a:pt x="10996" y="36204"/>
                  </a:lnTo>
                  <a:lnTo>
                    <a:pt x="10406" y="36311"/>
                  </a:lnTo>
                  <a:lnTo>
                    <a:pt x="9226" y="36311"/>
                  </a:lnTo>
                  <a:lnTo>
                    <a:pt x="8636" y="36258"/>
                  </a:lnTo>
                  <a:lnTo>
                    <a:pt x="8046" y="36204"/>
                  </a:lnTo>
                  <a:lnTo>
                    <a:pt x="7456" y="36043"/>
                  </a:lnTo>
                  <a:lnTo>
                    <a:pt x="6919" y="35882"/>
                  </a:lnTo>
                  <a:lnTo>
                    <a:pt x="6329" y="35668"/>
                  </a:lnTo>
                  <a:lnTo>
                    <a:pt x="5793" y="35400"/>
                  </a:lnTo>
                  <a:lnTo>
                    <a:pt x="5257" y="35131"/>
                  </a:lnTo>
                  <a:lnTo>
                    <a:pt x="4774" y="34756"/>
                  </a:lnTo>
                  <a:lnTo>
                    <a:pt x="3809" y="33951"/>
                  </a:lnTo>
                  <a:lnTo>
                    <a:pt x="2897" y="33040"/>
                  </a:lnTo>
                  <a:lnTo>
                    <a:pt x="2468" y="32557"/>
                  </a:lnTo>
                  <a:lnTo>
                    <a:pt x="2039" y="32074"/>
                  </a:lnTo>
                  <a:lnTo>
                    <a:pt x="1449" y="31270"/>
                  </a:lnTo>
                  <a:lnTo>
                    <a:pt x="1020" y="30412"/>
                  </a:lnTo>
                  <a:lnTo>
                    <a:pt x="644" y="29500"/>
                  </a:lnTo>
                  <a:lnTo>
                    <a:pt x="376" y="28588"/>
                  </a:lnTo>
                  <a:lnTo>
                    <a:pt x="269" y="27891"/>
                  </a:lnTo>
                  <a:lnTo>
                    <a:pt x="215" y="27247"/>
                  </a:lnTo>
                  <a:lnTo>
                    <a:pt x="215" y="26550"/>
                  </a:lnTo>
                  <a:lnTo>
                    <a:pt x="322" y="25906"/>
                  </a:lnTo>
                  <a:lnTo>
                    <a:pt x="430" y="25209"/>
                  </a:lnTo>
                  <a:lnTo>
                    <a:pt x="591" y="24565"/>
                  </a:lnTo>
                  <a:lnTo>
                    <a:pt x="805" y="23922"/>
                  </a:lnTo>
                  <a:lnTo>
                    <a:pt x="1073" y="23278"/>
                  </a:lnTo>
                  <a:lnTo>
                    <a:pt x="1395" y="22688"/>
                  </a:lnTo>
                  <a:lnTo>
                    <a:pt x="1771" y="22152"/>
                  </a:lnTo>
                  <a:lnTo>
                    <a:pt x="2200" y="21616"/>
                  </a:lnTo>
                  <a:lnTo>
                    <a:pt x="2682" y="21079"/>
                  </a:lnTo>
                  <a:lnTo>
                    <a:pt x="17646" y="6222"/>
                  </a:lnTo>
                  <a:lnTo>
                    <a:pt x="21025" y="2897"/>
                  </a:lnTo>
                  <a:lnTo>
                    <a:pt x="21830" y="2146"/>
                  </a:lnTo>
                  <a:lnTo>
                    <a:pt x="22742" y="1449"/>
                  </a:lnTo>
                  <a:lnTo>
                    <a:pt x="23171" y="1181"/>
                  </a:lnTo>
                  <a:lnTo>
                    <a:pt x="23653" y="913"/>
                  </a:lnTo>
                  <a:lnTo>
                    <a:pt x="24190" y="752"/>
                  </a:lnTo>
                  <a:lnTo>
                    <a:pt x="24672" y="537"/>
                  </a:lnTo>
                  <a:lnTo>
                    <a:pt x="25691" y="323"/>
                  </a:lnTo>
                  <a:lnTo>
                    <a:pt x="26711" y="162"/>
                  </a:lnTo>
                  <a:lnTo>
                    <a:pt x="27730" y="162"/>
                  </a:lnTo>
                  <a:lnTo>
                    <a:pt x="28749" y="323"/>
                  </a:lnTo>
                  <a:lnTo>
                    <a:pt x="29660" y="537"/>
                  </a:lnTo>
                  <a:lnTo>
                    <a:pt x="30572" y="913"/>
                  </a:lnTo>
                  <a:lnTo>
                    <a:pt x="31430" y="1342"/>
                  </a:lnTo>
                  <a:lnTo>
                    <a:pt x="32181" y="1878"/>
                  </a:lnTo>
                  <a:lnTo>
                    <a:pt x="32878" y="2468"/>
                  </a:lnTo>
                  <a:lnTo>
                    <a:pt x="33522" y="3112"/>
                  </a:lnTo>
                  <a:lnTo>
                    <a:pt x="34112" y="3702"/>
                  </a:lnTo>
                  <a:lnTo>
                    <a:pt x="34702" y="4345"/>
                  </a:lnTo>
                  <a:lnTo>
                    <a:pt x="35131" y="4935"/>
                  </a:lnTo>
                  <a:lnTo>
                    <a:pt x="35560" y="5579"/>
                  </a:lnTo>
                  <a:lnTo>
                    <a:pt x="35882" y="6276"/>
                  </a:lnTo>
                  <a:lnTo>
                    <a:pt x="36150" y="7027"/>
                  </a:lnTo>
                  <a:lnTo>
                    <a:pt x="36365" y="7671"/>
                  </a:lnTo>
                  <a:lnTo>
                    <a:pt x="36472" y="8314"/>
                  </a:lnTo>
                  <a:lnTo>
                    <a:pt x="36579" y="9011"/>
                  </a:lnTo>
                  <a:lnTo>
                    <a:pt x="36579" y="9655"/>
                  </a:lnTo>
                  <a:lnTo>
                    <a:pt x="36579" y="10245"/>
                  </a:lnTo>
                  <a:lnTo>
                    <a:pt x="36526" y="10781"/>
                  </a:lnTo>
                  <a:lnTo>
                    <a:pt x="36418" y="11371"/>
                  </a:lnTo>
                  <a:lnTo>
                    <a:pt x="36257" y="11908"/>
                  </a:lnTo>
                  <a:lnTo>
                    <a:pt x="36043" y="12659"/>
                  </a:lnTo>
                  <a:lnTo>
                    <a:pt x="35721" y="13356"/>
                  </a:lnTo>
                  <a:lnTo>
                    <a:pt x="35346" y="14053"/>
                  </a:lnTo>
                  <a:lnTo>
                    <a:pt x="34863" y="14697"/>
                  </a:lnTo>
                  <a:lnTo>
                    <a:pt x="34380" y="15340"/>
                  </a:lnTo>
                  <a:lnTo>
                    <a:pt x="34380" y="15340"/>
                  </a:lnTo>
                  <a:lnTo>
                    <a:pt x="34970" y="14750"/>
                  </a:lnTo>
                  <a:lnTo>
                    <a:pt x="35399" y="14107"/>
                  </a:lnTo>
                  <a:lnTo>
                    <a:pt x="35775" y="13409"/>
                  </a:lnTo>
                  <a:lnTo>
                    <a:pt x="36150" y="12659"/>
                  </a:lnTo>
                  <a:lnTo>
                    <a:pt x="36365" y="11908"/>
                  </a:lnTo>
                  <a:lnTo>
                    <a:pt x="36526" y="11371"/>
                  </a:lnTo>
                  <a:lnTo>
                    <a:pt x="36633" y="10835"/>
                  </a:lnTo>
                  <a:lnTo>
                    <a:pt x="36687" y="10245"/>
                  </a:lnTo>
                  <a:lnTo>
                    <a:pt x="36740" y="9655"/>
                  </a:lnTo>
                  <a:lnTo>
                    <a:pt x="36687" y="8958"/>
                  </a:lnTo>
                  <a:lnTo>
                    <a:pt x="36633" y="8314"/>
                  </a:lnTo>
                  <a:lnTo>
                    <a:pt x="36472" y="7617"/>
                  </a:lnTo>
                  <a:lnTo>
                    <a:pt x="36311" y="6973"/>
                  </a:lnTo>
                  <a:lnTo>
                    <a:pt x="36043" y="6222"/>
                  </a:lnTo>
                  <a:lnTo>
                    <a:pt x="35721" y="5525"/>
                  </a:lnTo>
                  <a:lnTo>
                    <a:pt x="35292" y="4828"/>
                  </a:lnTo>
                  <a:lnTo>
                    <a:pt x="34809" y="4184"/>
                  </a:lnTo>
                  <a:lnTo>
                    <a:pt x="34273" y="3594"/>
                  </a:lnTo>
                  <a:lnTo>
                    <a:pt x="33629" y="3004"/>
                  </a:lnTo>
                  <a:lnTo>
                    <a:pt x="32986" y="2361"/>
                  </a:lnTo>
                  <a:lnTo>
                    <a:pt x="32289" y="1771"/>
                  </a:lnTo>
                  <a:lnTo>
                    <a:pt x="31752" y="1395"/>
                  </a:lnTo>
                  <a:lnTo>
                    <a:pt x="31216" y="1020"/>
                  </a:lnTo>
                  <a:lnTo>
                    <a:pt x="30626" y="752"/>
                  </a:lnTo>
                  <a:lnTo>
                    <a:pt x="30036" y="484"/>
                  </a:lnTo>
                  <a:lnTo>
                    <a:pt x="29446" y="323"/>
                  </a:lnTo>
                  <a:lnTo>
                    <a:pt x="28802" y="162"/>
                  </a:lnTo>
                  <a:lnTo>
                    <a:pt x="28159" y="54"/>
                  </a:lnTo>
                  <a:lnTo>
                    <a:pt x="275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63049" y="1186296"/>
              <a:ext cx="5343" cy="170460"/>
            </a:xfrm>
            <a:custGeom>
              <a:avLst/>
              <a:gdLst/>
              <a:ahLst/>
              <a:cxnLst/>
              <a:rect l="l" t="t" r="r" b="b"/>
              <a:pathLst>
                <a:path w="269" h="8582" extrusionOk="0">
                  <a:moveTo>
                    <a:pt x="54" y="0"/>
                  </a:moveTo>
                  <a:lnTo>
                    <a:pt x="0" y="2146"/>
                  </a:lnTo>
                  <a:lnTo>
                    <a:pt x="0" y="4291"/>
                  </a:lnTo>
                  <a:lnTo>
                    <a:pt x="54" y="6436"/>
                  </a:lnTo>
                  <a:lnTo>
                    <a:pt x="215" y="8582"/>
                  </a:lnTo>
                  <a:lnTo>
                    <a:pt x="269" y="6436"/>
                  </a:lnTo>
                  <a:lnTo>
                    <a:pt x="269" y="4291"/>
                  </a:lnTo>
                  <a:lnTo>
                    <a:pt x="215" y="2146"/>
                  </a:lnTo>
                  <a:lnTo>
                    <a:pt x="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078892" y="1264058"/>
              <a:ext cx="170460" cy="8541"/>
            </a:xfrm>
            <a:custGeom>
              <a:avLst/>
              <a:gdLst/>
              <a:ahLst/>
              <a:cxnLst/>
              <a:rect l="l" t="t" r="r" b="b"/>
              <a:pathLst>
                <a:path w="8582" h="430" extrusionOk="0">
                  <a:moveTo>
                    <a:pt x="6436" y="1"/>
                  </a:moveTo>
                  <a:lnTo>
                    <a:pt x="4291" y="108"/>
                  </a:lnTo>
                  <a:lnTo>
                    <a:pt x="3218" y="162"/>
                  </a:lnTo>
                  <a:lnTo>
                    <a:pt x="2146" y="215"/>
                  </a:lnTo>
                  <a:lnTo>
                    <a:pt x="1073" y="322"/>
                  </a:lnTo>
                  <a:lnTo>
                    <a:pt x="0" y="430"/>
                  </a:lnTo>
                  <a:lnTo>
                    <a:pt x="2146" y="430"/>
                  </a:lnTo>
                  <a:lnTo>
                    <a:pt x="4291" y="376"/>
                  </a:lnTo>
                  <a:lnTo>
                    <a:pt x="5364" y="322"/>
                  </a:lnTo>
                  <a:lnTo>
                    <a:pt x="6436" y="269"/>
                  </a:lnTo>
                  <a:lnTo>
                    <a:pt x="7509" y="162"/>
                  </a:lnTo>
                  <a:lnTo>
                    <a:pt x="8582" y="54"/>
                  </a:lnTo>
                  <a:lnTo>
                    <a:pt x="64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499679" y="843271"/>
              <a:ext cx="6416" cy="169387"/>
            </a:xfrm>
            <a:custGeom>
              <a:avLst/>
              <a:gdLst/>
              <a:ahLst/>
              <a:cxnLst/>
              <a:rect l="l" t="t" r="r" b="b"/>
              <a:pathLst>
                <a:path w="323" h="8528" extrusionOk="0">
                  <a:moveTo>
                    <a:pt x="108" y="0"/>
                  </a:moveTo>
                  <a:lnTo>
                    <a:pt x="1" y="2145"/>
                  </a:lnTo>
                  <a:lnTo>
                    <a:pt x="54" y="4291"/>
                  </a:lnTo>
                  <a:lnTo>
                    <a:pt x="54" y="6436"/>
                  </a:lnTo>
                  <a:lnTo>
                    <a:pt x="215" y="8528"/>
                  </a:lnTo>
                  <a:lnTo>
                    <a:pt x="323" y="6383"/>
                  </a:lnTo>
                  <a:lnTo>
                    <a:pt x="269" y="4291"/>
                  </a:lnTo>
                  <a:lnTo>
                    <a:pt x="269" y="2145"/>
                  </a:lnTo>
                  <a:lnTo>
                    <a:pt x="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416594" y="921032"/>
              <a:ext cx="169407" cy="8541"/>
            </a:xfrm>
            <a:custGeom>
              <a:avLst/>
              <a:gdLst/>
              <a:ahLst/>
              <a:cxnLst/>
              <a:rect l="l" t="t" r="r" b="b"/>
              <a:pathLst>
                <a:path w="8529" h="430" extrusionOk="0">
                  <a:moveTo>
                    <a:pt x="6383" y="0"/>
                  </a:moveTo>
                  <a:lnTo>
                    <a:pt x="4237" y="108"/>
                  </a:lnTo>
                  <a:lnTo>
                    <a:pt x="2092" y="161"/>
                  </a:lnTo>
                  <a:lnTo>
                    <a:pt x="0" y="376"/>
                  </a:lnTo>
                  <a:lnTo>
                    <a:pt x="2146" y="429"/>
                  </a:lnTo>
                  <a:lnTo>
                    <a:pt x="4237" y="322"/>
                  </a:lnTo>
                  <a:lnTo>
                    <a:pt x="6383" y="215"/>
                  </a:lnTo>
                  <a:lnTo>
                    <a:pt x="8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258926" y="490652"/>
              <a:ext cx="96969" cy="96949"/>
            </a:xfrm>
            <a:custGeom>
              <a:avLst/>
              <a:gdLst/>
              <a:ahLst/>
              <a:cxnLst/>
              <a:rect l="l" t="t" r="r" b="b"/>
              <a:pathLst>
                <a:path w="4882" h="4881" extrusionOk="0">
                  <a:moveTo>
                    <a:pt x="2414" y="0"/>
                  </a:moveTo>
                  <a:lnTo>
                    <a:pt x="1931" y="54"/>
                  </a:lnTo>
                  <a:lnTo>
                    <a:pt x="1449" y="215"/>
                  </a:lnTo>
                  <a:lnTo>
                    <a:pt x="1073" y="429"/>
                  </a:lnTo>
                  <a:lnTo>
                    <a:pt x="698" y="751"/>
                  </a:lnTo>
                  <a:lnTo>
                    <a:pt x="430" y="1126"/>
                  </a:lnTo>
                  <a:lnTo>
                    <a:pt x="215" y="1502"/>
                  </a:lnTo>
                  <a:lnTo>
                    <a:pt x="54" y="1984"/>
                  </a:lnTo>
                  <a:lnTo>
                    <a:pt x="0" y="2467"/>
                  </a:lnTo>
                  <a:lnTo>
                    <a:pt x="108" y="2950"/>
                  </a:lnTo>
                  <a:lnTo>
                    <a:pt x="215" y="3433"/>
                  </a:lnTo>
                  <a:lnTo>
                    <a:pt x="483" y="3808"/>
                  </a:lnTo>
                  <a:lnTo>
                    <a:pt x="751" y="4183"/>
                  </a:lnTo>
                  <a:lnTo>
                    <a:pt x="1127" y="4452"/>
                  </a:lnTo>
                  <a:lnTo>
                    <a:pt x="1556" y="4666"/>
                  </a:lnTo>
                  <a:lnTo>
                    <a:pt x="1985" y="4827"/>
                  </a:lnTo>
                  <a:lnTo>
                    <a:pt x="2468" y="4881"/>
                  </a:lnTo>
                  <a:lnTo>
                    <a:pt x="3004" y="4773"/>
                  </a:lnTo>
                  <a:lnTo>
                    <a:pt x="3433" y="4666"/>
                  </a:lnTo>
                  <a:lnTo>
                    <a:pt x="3862" y="4398"/>
                  </a:lnTo>
                  <a:lnTo>
                    <a:pt x="4184" y="4130"/>
                  </a:lnTo>
                  <a:lnTo>
                    <a:pt x="4506" y="3754"/>
                  </a:lnTo>
                  <a:lnTo>
                    <a:pt x="4720" y="3325"/>
                  </a:lnTo>
                  <a:lnTo>
                    <a:pt x="4828" y="2896"/>
                  </a:lnTo>
                  <a:lnTo>
                    <a:pt x="4881" y="2414"/>
                  </a:lnTo>
                  <a:lnTo>
                    <a:pt x="4828" y="1877"/>
                  </a:lnTo>
                  <a:lnTo>
                    <a:pt x="4667" y="1448"/>
                  </a:lnTo>
                  <a:lnTo>
                    <a:pt x="4452" y="1019"/>
                  </a:lnTo>
                  <a:lnTo>
                    <a:pt x="4130" y="697"/>
                  </a:lnTo>
                  <a:lnTo>
                    <a:pt x="3755" y="375"/>
                  </a:lnTo>
                  <a:lnTo>
                    <a:pt x="3379" y="161"/>
                  </a:lnTo>
                  <a:lnTo>
                    <a:pt x="2897" y="54"/>
                  </a:lnTo>
                  <a:lnTo>
                    <a:pt x="2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264249" y="1449434"/>
              <a:ext cx="193918" cy="192825"/>
            </a:xfrm>
            <a:custGeom>
              <a:avLst/>
              <a:gdLst/>
              <a:ahLst/>
              <a:cxnLst/>
              <a:rect l="l" t="t" r="r" b="b"/>
              <a:pathLst>
                <a:path w="9763" h="9708" extrusionOk="0">
                  <a:moveTo>
                    <a:pt x="1" y="0"/>
                  </a:moveTo>
                  <a:lnTo>
                    <a:pt x="644" y="805"/>
                  </a:lnTo>
                  <a:lnTo>
                    <a:pt x="1341" y="1502"/>
                  </a:lnTo>
                  <a:lnTo>
                    <a:pt x="4774" y="4988"/>
                  </a:lnTo>
                  <a:lnTo>
                    <a:pt x="8260" y="8367"/>
                  </a:lnTo>
                  <a:lnTo>
                    <a:pt x="9333" y="9386"/>
                  </a:lnTo>
                  <a:lnTo>
                    <a:pt x="9762" y="9708"/>
                  </a:lnTo>
                  <a:lnTo>
                    <a:pt x="9601" y="9493"/>
                  </a:lnTo>
                  <a:lnTo>
                    <a:pt x="9387" y="9332"/>
                  </a:lnTo>
                  <a:lnTo>
                    <a:pt x="8368" y="8260"/>
                  </a:lnTo>
                  <a:lnTo>
                    <a:pt x="4935" y="4774"/>
                  </a:lnTo>
                  <a:lnTo>
                    <a:pt x="1449" y="1395"/>
                  </a:lnTo>
                  <a:lnTo>
                    <a:pt x="376" y="37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1673337" y="1037149"/>
              <a:ext cx="193898" cy="192845"/>
            </a:xfrm>
            <a:custGeom>
              <a:avLst/>
              <a:gdLst/>
              <a:ahLst/>
              <a:cxnLst/>
              <a:rect l="l" t="t" r="r" b="b"/>
              <a:pathLst>
                <a:path w="9762" h="9709" extrusionOk="0">
                  <a:moveTo>
                    <a:pt x="0" y="1"/>
                  </a:moveTo>
                  <a:lnTo>
                    <a:pt x="644" y="751"/>
                  </a:lnTo>
                  <a:lnTo>
                    <a:pt x="1341" y="1502"/>
                  </a:lnTo>
                  <a:lnTo>
                    <a:pt x="2896" y="3058"/>
                  </a:lnTo>
                  <a:lnTo>
                    <a:pt x="4774" y="4935"/>
                  </a:lnTo>
                  <a:lnTo>
                    <a:pt x="8260" y="8367"/>
                  </a:lnTo>
                  <a:lnTo>
                    <a:pt x="9333" y="9387"/>
                  </a:lnTo>
                  <a:lnTo>
                    <a:pt x="9547" y="9547"/>
                  </a:lnTo>
                  <a:lnTo>
                    <a:pt x="9762" y="9708"/>
                  </a:lnTo>
                  <a:lnTo>
                    <a:pt x="9762" y="9708"/>
                  </a:lnTo>
                  <a:lnTo>
                    <a:pt x="9601" y="9494"/>
                  </a:lnTo>
                  <a:lnTo>
                    <a:pt x="9440" y="9279"/>
                  </a:lnTo>
                  <a:lnTo>
                    <a:pt x="8421" y="8207"/>
                  </a:lnTo>
                  <a:lnTo>
                    <a:pt x="4935" y="4774"/>
                  </a:lnTo>
                  <a:lnTo>
                    <a:pt x="1502" y="1395"/>
                  </a:lnTo>
                  <a:lnTo>
                    <a:pt x="429" y="32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326041" y="1095743"/>
              <a:ext cx="384598" cy="389921"/>
            </a:xfrm>
            <a:custGeom>
              <a:avLst/>
              <a:gdLst/>
              <a:ahLst/>
              <a:cxnLst/>
              <a:rect l="l" t="t" r="r" b="b"/>
              <a:pathLst>
                <a:path w="19363" h="19631" extrusionOk="0">
                  <a:moveTo>
                    <a:pt x="17378" y="0"/>
                  </a:moveTo>
                  <a:lnTo>
                    <a:pt x="0" y="17700"/>
                  </a:lnTo>
                  <a:lnTo>
                    <a:pt x="1931" y="19631"/>
                  </a:lnTo>
                  <a:lnTo>
                    <a:pt x="19362" y="1931"/>
                  </a:lnTo>
                  <a:lnTo>
                    <a:pt x="173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257853" y="1500560"/>
              <a:ext cx="21332" cy="21332"/>
            </a:xfrm>
            <a:custGeom>
              <a:avLst/>
              <a:gdLst/>
              <a:ahLst/>
              <a:cxnLst/>
              <a:rect l="l" t="t" r="r" b="b"/>
              <a:pathLst>
                <a:path w="1074" h="1074" extrusionOk="0">
                  <a:moveTo>
                    <a:pt x="537" y="1"/>
                  </a:moveTo>
                  <a:lnTo>
                    <a:pt x="323" y="54"/>
                  </a:lnTo>
                  <a:lnTo>
                    <a:pt x="162" y="161"/>
                  </a:lnTo>
                  <a:lnTo>
                    <a:pt x="54" y="322"/>
                  </a:lnTo>
                  <a:lnTo>
                    <a:pt x="1" y="537"/>
                  </a:lnTo>
                  <a:lnTo>
                    <a:pt x="54" y="751"/>
                  </a:lnTo>
                  <a:lnTo>
                    <a:pt x="162" y="912"/>
                  </a:lnTo>
                  <a:lnTo>
                    <a:pt x="323" y="1020"/>
                  </a:lnTo>
                  <a:lnTo>
                    <a:pt x="537" y="1073"/>
                  </a:lnTo>
                  <a:lnTo>
                    <a:pt x="698" y="1020"/>
                  </a:lnTo>
                  <a:lnTo>
                    <a:pt x="913" y="912"/>
                  </a:lnTo>
                  <a:lnTo>
                    <a:pt x="1020" y="751"/>
                  </a:lnTo>
                  <a:lnTo>
                    <a:pt x="1073" y="537"/>
                  </a:lnTo>
                  <a:lnTo>
                    <a:pt x="1020" y="376"/>
                  </a:lnTo>
                  <a:lnTo>
                    <a:pt x="913" y="215"/>
                  </a:lnTo>
                  <a:lnTo>
                    <a:pt x="752"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336687" y="1584718"/>
              <a:ext cx="21332" cy="19207"/>
            </a:xfrm>
            <a:custGeom>
              <a:avLst/>
              <a:gdLst/>
              <a:ahLst/>
              <a:cxnLst/>
              <a:rect l="l" t="t" r="r" b="b"/>
              <a:pathLst>
                <a:path w="1074" h="967" extrusionOk="0">
                  <a:moveTo>
                    <a:pt x="591" y="1"/>
                  </a:moveTo>
                  <a:lnTo>
                    <a:pt x="376" y="54"/>
                  </a:lnTo>
                  <a:lnTo>
                    <a:pt x="215" y="108"/>
                  </a:lnTo>
                  <a:lnTo>
                    <a:pt x="108" y="269"/>
                  </a:lnTo>
                  <a:lnTo>
                    <a:pt x="1" y="483"/>
                  </a:lnTo>
                  <a:lnTo>
                    <a:pt x="54" y="644"/>
                  </a:lnTo>
                  <a:lnTo>
                    <a:pt x="162" y="805"/>
                  </a:lnTo>
                  <a:lnTo>
                    <a:pt x="323" y="912"/>
                  </a:lnTo>
                  <a:lnTo>
                    <a:pt x="483" y="966"/>
                  </a:lnTo>
                  <a:lnTo>
                    <a:pt x="698" y="966"/>
                  </a:lnTo>
                  <a:lnTo>
                    <a:pt x="859" y="859"/>
                  </a:lnTo>
                  <a:lnTo>
                    <a:pt x="1020" y="698"/>
                  </a:lnTo>
                  <a:lnTo>
                    <a:pt x="1073" y="537"/>
                  </a:lnTo>
                  <a:lnTo>
                    <a:pt x="1020" y="322"/>
                  </a:lnTo>
                  <a:lnTo>
                    <a:pt x="913" y="162"/>
                  </a:lnTo>
                  <a:lnTo>
                    <a:pt x="805"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1721265" y="1028627"/>
              <a:ext cx="21332" cy="20260"/>
            </a:xfrm>
            <a:custGeom>
              <a:avLst/>
              <a:gdLst/>
              <a:ahLst/>
              <a:cxnLst/>
              <a:rect l="l" t="t" r="r" b="b"/>
              <a:pathLst>
                <a:path w="1074" h="1020" extrusionOk="0">
                  <a:moveTo>
                    <a:pt x="483" y="0"/>
                  </a:moveTo>
                  <a:lnTo>
                    <a:pt x="269" y="54"/>
                  </a:lnTo>
                  <a:lnTo>
                    <a:pt x="108" y="161"/>
                  </a:lnTo>
                  <a:lnTo>
                    <a:pt x="1" y="322"/>
                  </a:lnTo>
                  <a:lnTo>
                    <a:pt x="1" y="537"/>
                  </a:lnTo>
                  <a:lnTo>
                    <a:pt x="54" y="751"/>
                  </a:lnTo>
                  <a:lnTo>
                    <a:pt x="162" y="912"/>
                  </a:lnTo>
                  <a:lnTo>
                    <a:pt x="323" y="1019"/>
                  </a:lnTo>
                  <a:lnTo>
                    <a:pt x="752" y="1019"/>
                  </a:lnTo>
                  <a:lnTo>
                    <a:pt x="913" y="912"/>
                  </a:lnTo>
                  <a:lnTo>
                    <a:pt x="1020" y="751"/>
                  </a:lnTo>
                  <a:lnTo>
                    <a:pt x="1073" y="537"/>
                  </a:lnTo>
                  <a:lnTo>
                    <a:pt x="1020" y="322"/>
                  </a:lnTo>
                  <a:lnTo>
                    <a:pt x="913" y="161"/>
                  </a:lnTo>
                  <a:lnTo>
                    <a:pt x="752"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1801172" y="1111712"/>
              <a:ext cx="20260" cy="21332"/>
            </a:xfrm>
            <a:custGeom>
              <a:avLst/>
              <a:gdLst/>
              <a:ahLst/>
              <a:cxnLst/>
              <a:rect l="l" t="t" r="r" b="b"/>
              <a:pathLst>
                <a:path w="1020" h="1074" extrusionOk="0">
                  <a:moveTo>
                    <a:pt x="537" y="1"/>
                  </a:moveTo>
                  <a:lnTo>
                    <a:pt x="322" y="55"/>
                  </a:lnTo>
                  <a:lnTo>
                    <a:pt x="161" y="162"/>
                  </a:lnTo>
                  <a:lnTo>
                    <a:pt x="54" y="323"/>
                  </a:lnTo>
                  <a:lnTo>
                    <a:pt x="0" y="537"/>
                  </a:lnTo>
                  <a:lnTo>
                    <a:pt x="54" y="698"/>
                  </a:lnTo>
                  <a:lnTo>
                    <a:pt x="161" y="913"/>
                  </a:lnTo>
                  <a:lnTo>
                    <a:pt x="269" y="1020"/>
                  </a:lnTo>
                  <a:lnTo>
                    <a:pt x="483" y="1074"/>
                  </a:lnTo>
                  <a:lnTo>
                    <a:pt x="698" y="1020"/>
                  </a:lnTo>
                  <a:lnTo>
                    <a:pt x="859" y="913"/>
                  </a:lnTo>
                  <a:lnTo>
                    <a:pt x="966" y="752"/>
                  </a:lnTo>
                  <a:lnTo>
                    <a:pt x="1019" y="537"/>
                  </a:lnTo>
                  <a:lnTo>
                    <a:pt x="1019" y="376"/>
                  </a:lnTo>
                  <a:lnTo>
                    <a:pt x="912" y="215"/>
                  </a:lnTo>
                  <a:lnTo>
                    <a:pt x="751" y="55"/>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893515" y="1354611"/>
              <a:ext cx="80999" cy="168335"/>
            </a:xfrm>
            <a:custGeom>
              <a:avLst/>
              <a:gdLst/>
              <a:ahLst/>
              <a:cxnLst/>
              <a:rect l="l" t="t" r="r" b="b"/>
              <a:pathLst>
                <a:path w="4078" h="8475" extrusionOk="0">
                  <a:moveTo>
                    <a:pt x="752" y="1"/>
                  </a:moveTo>
                  <a:lnTo>
                    <a:pt x="537" y="322"/>
                  </a:lnTo>
                  <a:lnTo>
                    <a:pt x="323" y="805"/>
                  </a:lnTo>
                  <a:lnTo>
                    <a:pt x="162" y="1341"/>
                  </a:lnTo>
                  <a:lnTo>
                    <a:pt x="54" y="1771"/>
                  </a:lnTo>
                  <a:lnTo>
                    <a:pt x="1" y="2253"/>
                  </a:lnTo>
                  <a:lnTo>
                    <a:pt x="1" y="2682"/>
                  </a:lnTo>
                  <a:lnTo>
                    <a:pt x="1" y="3165"/>
                  </a:lnTo>
                  <a:lnTo>
                    <a:pt x="108" y="3594"/>
                  </a:lnTo>
                  <a:lnTo>
                    <a:pt x="215" y="4023"/>
                  </a:lnTo>
                  <a:lnTo>
                    <a:pt x="323" y="4506"/>
                  </a:lnTo>
                  <a:lnTo>
                    <a:pt x="537" y="4881"/>
                  </a:lnTo>
                  <a:lnTo>
                    <a:pt x="752" y="5364"/>
                  </a:lnTo>
                  <a:lnTo>
                    <a:pt x="1020" y="5739"/>
                  </a:lnTo>
                  <a:lnTo>
                    <a:pt x="1342" y="6169"/>
                  </a:lnTo>
                  <a:lnTo>
                    <a:pt x="1717" y="6490"/>
                  </a:lnTo>
                  <a:lnTo>
                    <a:pt x="2414" y="7027"/>
                  </a:lnTo>
                  <a:lnTo>
                    <a:pt x="3004" y="7509"/>
                  </a:lnTo>
                  <a:lnTo>
                    <a:pt x="3541" y="7938"/>
                  </a:lnTo>
                  <a:lnTo>
                    <a:pt x="4077" y="8475"/>
                  </a:lnTo>
                  <a:lnTo>
                    <a:pt x="3916" y="8153"/>
                  </a:lnTo>
                  <a:lnTo>
                    <a:pt x="3648" y="7831"/>
                  </a:lnTo>
                  <a:lnTo>
                    <a:pt x="3433" y="7563"/>
                  </a:lnTo>
                  <a:lnTo>
                    <a:pt x="3112" y="7349"/>
                  </a:lnTo>
                  <a:lnTo>
                    <a:pt x="2522" y="6866"/>
                  </a:lnTo>
                  <a:lnTo>
                    <a:pt x="1878" y="6329"/>
                  </a:lnTo>
                  <a:lnTo>
                    <a:pt x="1556" y="6008"/>
                  </a:lnTo>
                  <a:lnTo>
                    <a:pt x="1234" y="5632"/>
                  </a:lnTo>
                  <a:lnTo>
                    <a:pt x="966" y="5257"/>
                  </a:lnTo>
                  <a:lnTo>
                    <a:pt x="752" y="4774"/>
                  </a:lnTo>
                  <a:lnTo>
                    <a:pt x="537" y="4399"/>
                  </a:lnTo>
                  <a:lnTo>
                    <a:pt x="430" y="3970"/>
                  </a:lnTo>
                  <a:lnTo>
                    <a:pt x="323" y="3540"/>
                  </a:lnTo>
                  <a:lnTo>
                    <a:pt x="269" y="3111"/>
                  </a:lnTo>
                  <a:lnTo>
                    <a:pt x="215" y="2682"/>
                  </a:lnTo>
                  <a:lnTo>
                    <a:pt x="215" y="2253"/>
                  </a:lnTo>
                  <a:lnTo>
                    <a:pt x="215" y="1824"/>
                  </a:lnTo>
                  <a:lnTo>
                    <a:pt x="323" y="1395"/>
                  </a:lnTo>
                  <a:lnTo>
                    <a:pt x="484" y="698"/>
                  </a:lnTo>
                  <a:lnTo>
                    <a:pt x="7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938266" y="761239"/>
              <a:ext cx="447443" cy="435724"/>
            </a:xfrm>
            <a:custGeom>
              <a:avLst/>
              <a:gdLst/>
              <a:ahLst/>
              <a:cxnLst/>
              <a:rect l="l" t="t" r="r" b="b"/>
              <a:pathLst>
                <a:path w="22527" h="21937" extrusionOk="0">
                  <a:moveTo>
                    <a:pt x="22527" y="0"/>
                  </a:moveTo>
                  <a:lnTo>
                    <a:pt x="21615" y="858"/>
                  </a:lnTo>
                  <a:lnTo>
                    <a:pt x="19202" y="3165"/>
                  </a:lnTo>
                  <a:lnTo>
                    <a:pt x="11210" y="10888"/>
                  </a:lnTo>
                  <a:lnTo>
                    <a:pt x="3219" y="18665"/>
                  </a:lnTo>
                  <a:lnTo>
                    <a:pt x="859" y="21025"/>
                  </a:lnTo>
                  <a:lnTo>
                    <a:pt x="0" y="21937"/>
                  </a:lnTo>
                  <a:lnTo>
                    <a:pt x="912" y="21079"/>
                  </a:lnTo>
                  <a:lnTo>
                    <a:pt x="3379" y="18772"/>
                  </a:lnTo>
                  <a:lnTo>
                    <a:pt x="11371" y="11049"/>
                  </a:lnTo>
                  <a:lnTo>
                    <a:pt x="19309" y="3272"/>
                  </a:lnTo>
                  <a:lnTo>
                    <a:pt x="21669" y="912"/>
                  </a:lnTo>
                  <a:lnTo>
                    <a:pt x="225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742243" y="1001992"/>
              <a:ext cx="28781" cy="66063"/>
            </a:xfrm>
            <a:custGeom>
              <a:avLst/>
              <a:gdLst/>
              <a:ahLst/>
              <a:cxnLst/>
              <a:rect l="l" t="t" r="r" b="b"/>
              <a:pathLst>
                <a:path w="1449" h="3326" extrusionOk="0">
                  <a:moveTo>
                    <a:pt x="752" y="1"/>
                  </a:moveTo>
                  <a:lnTo>
                    <a:pt x="591" y="54"/>
                  </a:lnTo>
                  <a:lnTo>
                    <a:pt x="483" y="215"/>
                  </a:lnTo>
                  <a:lnTo>
                    <a:pt x="323" y="430"/>
                  </a:lnTo>
                  <a:lnTo>
                    <a:pt x="162" y="751"/>
                  </a:lnTo>
                  <a:lnTo>
                    <a:pt x="54" y="1127"/>
                  </a:lnTo>
                  <a:lnTo>
                    <a:pt x="1" y="1502"/>
                  </a:lnTo>
                  <a:lnTo>
                    <a:pt x="54" y="1878"/>
                  </a:lnTo>
                  <a:lnTo>
                    <a:pt x="162" y="2200"/>
                  </a:lnTo>
                  <a:lnTo>
                    <a:pt x="376" y="2575"/>
                  </a:lnTo>
                  <a:lnTo>
                    <a:pt x="591" y="2843"/>
                  </a:lnTo>
                  <a:lnTo>
                    <a:pt x="913" y="3111"/>
                  </a:lnTo>
                  <a:lnTo>
                    <a:pt x="1127" y="3219"/>
                  </a:lnTo>
                  <a:lnTo>
                    <a:pt x="1288" y="3272"/>
                  </a:lnTo>
                  <a:lnTo>
                    <a:pt x="1449" y="3326"/>
                  </a:lnTo>
                  <a:lnTo>
                    <a:pt x="1449" y="3272"/>
                  </a:lnTo>
                  <a:lnTo>
                    <a:pt x="1342" y="3219"/>
                  </a:lnTo>
                  <a:lnTo>
                    <a:pt x="1020" y="2950"/>
                  </a:lnTo>
                  <a:lnTo>
                    <a:pt x="752" y="2736"/>
                  </a:lnTo>
                  <a:lnTo>
                    <a:pt x="591" y="2414"/>
                  </a:lnTo>
                  <a:lnTo>
                    <a:pt x="430" y="2146"/>
                  </a:lnTo>
                  <a:lnTo>
                    <a:pt x="323" y="1824"/>
                  </a:lnTo>
                  <a:lnTo>
                    <a:pt x="269" y="1502"/>
                  </a:lnTo>
                  <a:lnTo>
                    <a:pt x="269" y="1127"/>
                  </a:lnTo>
                  <a:lnTo>
                    <a:pt x="376" y="805"/>
                  </a:lnTo>
                  <a:lnTo>
                    <a:pt x="483" y="483"/>
                  </a:lnTo>
                  <a:lnTo>
                    <a:pt x="698" y="161"/>
                  </a:lnTo>
                  <a:lnTo>
                    <a:pt x="7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268519" y="504496"/>
              <a:ext cx="27708" cy="69261"/>
            </a:xfrm>
            <a:custGeom>
              <a:avLst/>
              <a:gdLst/>
              <a:ahLst/>
              <a:cxnLst/>
              <a:rect l="l" t="t" r="r" b="b"/>
              <a:pathLst>
                <a:path w="1395" h="3487" extrusionOk="0">
                  <a:moveTo>
                    <a:pt x="966" y="0"/>
                  </a:moveTo>
                  <a:lnTo>
                    <a:pt x="805" y="54"/>
                  </a:lnTo>
                  <a:lnTo>
                    <a:pt x="644" y="215"/>
                  </a:lnTo>
                  <a:lnTo>
                    <a:pt x="429" y="429"/>
                  </a:lnTo>
                  <a:lnTo>
                    <a:pt x="376" y="483"/>
                  </a:lnTo>
                  <a:lnTo>
                    <a:pt x="161" y="858"/>
                  </a:lnTo>
                  <a:lnTo>
                    <a:pt x="54" y="1234"/>
                  </a:lnTo>
                  <a:lnTo>
                    <a:pt x="0" y="1609"/>
                  </a:lnTo>
                  <a:lnTo>
                    <a:pt x="0" y="1985"/>
                  </a:lnTo>
                  <a:lnTo>
                    <a:pt x="107" y="2360"/>
                  </a:lnTo>
                  <a:lnTo>
                    <a:pt x="268" y="2682"/>
                  </a:lnTo>
                  <a:lnTo>
                    <a:pt x="483" y="3004"/>
                  </a:lnTo>
                  <a:lnTo>
                    <a:pt x="805" y="3272"/>
                  </a:lnTo>
                  <a:lnTo>
                    <a:pt x="1019" y="3379"/>
                  </a:lnTo>
                  <a:lnTo>
                    <a:pt x="1234" y="3486"/>
                  </a:lnTo>
                  <a:lnTo>
                    <a:pt x="1395" y="3486"/>
                  </a:lnTo>
                  <a:lnTo>
                    <a:pt x="1287" y="3379"/>
                  </a:lnTo>
                  <a:lnTo>
                    <a:pt x="912" y="3111"/>
                  </a:lnTo>
                  <a:lnTo>
                    <a:pt x="644" y="2843"/>
                  </a:lnTo>
                  <a:lnTo>
                    <a:pt x="429" y="2575"/>
                  </a:lnTo>
                  <a:lnTo>
                    <a:pt x="322" y="2199"/>
                  </a:lnTo>
                  <a:lnTo>
                    <a:pt x="215" y="1877"/>
                  </a:lnTo>
                  <a:lnTo>
                    <a:pt x="215" y="1502"/>
                  </a:lnTo>
                  <a:lnTo>
                    <a:pt x="268" y="1180"/>
                  </a:lnTo>
                  <a:lnTo>
                    <a:pt x="376" y="805"/>
                  </a:lnTo>
                  <a:lnTo>
                    <a:pt x="590" y="483"/>
                  </a:lnTo>
                  <a:lnTo>
                    <a:pt x="858" y="161"/>
                  </a:lnTo>
                  <a:lnTo>
                    <a:pt x="9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581711" y="648300"/>
              <a:ext cx="72458" cy="30926"/>
            </a:xfrm>
            <a:custGeom>
              <a:avLst/>
              <a:gdLst/>
              <a:ahLst/>
              <a:cxnLst/>
              <a:rect l="l" t="t" r="r" b="b"/>
              <a:pathLst>
                <a:path w="3648" h="1557" extrusionOk="0">
                  <a:moveTo>
                    <a:pt x="2629" y="1"/>
                  </a:moveTo>
                  <a:lnTo>
                    <a:pt x="2092" y="108"/>
                  </a:lnTo>
                  <a:lnTo>
                    <a:pt x="1610" y="269"/>
                  </a:lnTo>
                  <a:lnTo>
                    <a:pt x="1127" y="484"/>
                  </a:lnTo>
                  <a:lnTo>
                    <a:pt x="698" y="805"/>
                  </a:lnTo>
                  <a:lnTo>
                    <a:pt x="322" y="1127"/>
                  </a:lnTo>
                  <a:lnTo>
                    <a:pt x="1" y="1556"/>
                  </a:lnTo>
                  <a:lnTo>
                    <a:pt x="805" y="1020"/>
                  </a:lnTo>
                  <a:lnTo>
                    <a:pt x="1717" y="537"/>
                  </a:lnTo>
                  <a:lnTo>
                    <a:pt x="2682" y="269"/>
                  </a:lnTo>
                  <a:lnTo>
                    <a:pt x="3648" y="55"/>
                  </a:lnTo>
                  <a:lnTo>
                    <a:pt x="3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124695" y="1517603"/>
              <a:ext cx="137449" cy="141719"/>
            </a:xfrm>
            <a:custGeom>
              <a:avLst/>
              <a:gdLst/>
              <a:ahLst/>
              <a:cxnLst/>
              <a:rect l="l" t="t" r="r" b="b"/>
              <a:pathLst>
                <a:path w="6920" h="7135" extrusionOk="0">
                  <a:moveTo>
                    <a:pt x="1" y="1"/>
                  </a:moveTo>
                  <a:lnTo>
                    <a:pt x="215" y="269"/>
                  </a:lnTo>
                  <a:lnTo>
                    <a:pt x="912" y="1073"/>
                  </a:lnTo>
                  <a:lnTo>
                    <a:pt x="3379" y="3648"/>
                  </a:lnTo>
                  <a:lnTo>
                    <a:pt x="5096" y="5418"/>
                  </a:lnTo>
                  <a:lnTo>
                    <a:pt x="6919" y="7134"/>
                  </a:lnTo>
                  <a:lnTo>
                    <a:pt x="6919" y="7134"/>
                  </a:lnTo>
                  <a:lnTo>
                    <a:pt x="6651" y="6812"/>
                  </a:lnTo>
                  <a:lnTo>
                    <a:pt x="5954" y="6008"/>
                  </a:lnTo>
                  <a:lnTo>
                    <a:pt x="3540" y="3487"/>
                  </a:lnTo>
                  <a:lnTo>
                    <a:pt x="1073" y="966"/>
                  </a:lnTo>
                  <a:lnTo>
                    <a:pt x="269" y="2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949247" y="3930539"/>
              <a:ext cx="404837" cy="574225"/>
            </a:xfrm>
            <a:custGeom>
              <a:avLst/>
              <a:gdLst/>
              <a:ahLst/>
              <a:cxnLst/>
              <a:rect l="l" t="t" r="r" b="b"/>
              <a:pathLst>
                <a:path w="20382" h="28910" extrusionOk="0">
                  <a:moveTo>
                    <a:pt x="1" y="1"/>
                  </a:moveTo>
                  <a:lnTo>
                    <a:pt x="1" y="28910"/>
                  </a:lnTo>
                  <a:lnTo>
                    <a:pt x="20382" y="28910"/>
                  </a:lnTo>
                  <a:lnTo>
                    <a:pt x="20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898121" y="4495170"/>
              <a:ext cx="506037" cy="58594"/>
            </a:xfrm>
            <a:custGeom>
              <a:avLst/>
              <a:gdLst/>
              <a:ahLst/>
              <a:cxnLst/>
              <a:rect l="l" t="t" r="r" b="b"/>
              <a:pathLst>
                <a:path w="25477" h="2950" extrusionOk="0">
                  <a:moveTo>
                    <a:pt x="2682" y="0"/>
                  </a:moveTo>
                  <a:lnTo>
                    <a:pt x="2145" y="54"/>
                  </a:lnTo>
                  <a:lnTo>
                    <a:pt x="1663" y="161"/>
                  </a:lnTo>
                  <a:lnTo>
                    <a:pt x="1180" y="429"/>
                  </a:lnTo>
                  <a:lnTo>
                    <a:pt x="805" y="751"/>
                  </a:lnTo>
                  <a:lnTo>
                    <a:pt x="483" y="1180"/>
                  </a:lnTo>
                  <a:lnTo>
                    <a:pt x="215" y="1609"/>
                  </a:lnTo>
                  <a:lnTo>
                    <a:pt x="54" y="2145"/>
                  </a:lnTo>
                  <a:lnTo>
                    <a:pt x="0" y="2682"/>
                  </a:lnTo>
                  <a:lnTo>
                    <a:pt x="0" y="2950"/>
                  </a:lnTo>
                  <a:lnTo>
                    <a:pt x="25476" y="2950"/>
                  </a:lnTo>
                  <a:lnTo>
                    <a:pt x="25476" y="2682"/>
                  </a:lnTo>
                  <a:lnTo>
                    <a:pt x="25423" y="2145"/>
                  </a:lnTo>
                  <a:lnTo>
                    <a:pt x="25262" y="1609"/>
                  </a:lnTo>
                  <a:lnTo>
                    <a:pt x="25047" y="1180"/>
                  </a:lnTo>
                  <a:lnTo>
                    <a:pt x="24672" y="751"/>
                  </a:lnTo>
                  <a:lnTo>
                    <a:pt x="24296" y="429"/>
                  </a:lnTo>
                  <a:lnTo>
                    <a:pt x="23814" y="161"/>
                  </a:lnTo>
                  <a:lnTo>
                    <a:pt x="23331" y="54"/>
                  </a:lnTo>
                  <a:lnTo>
                    <a:pt x="227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852298" y="4553745"/>
              <a:ext cx="614705" cy="93771"/>
            </a:xfrm>
            <a:custGeom>
              <a:avLst/>
              <a:gdLst/>
              <a:ahLst/>
              <a:cxnLst/>
              <a:rect l="l" t="t" r="r" b="b"/>
              <a:pathLst>
                <a:path w="30948" h="4721" extrusionOk="0">
                  <a:moveTo>
                    <a:pt x="1" y="1"/>
                  </a:moveTo>
                  <a:lnTo>
                    <a:pt x="1" y="4721"/>
                  </a:lnTo>
                  <a:lnTo>
                    <a:pt x="30948" y="4721"/>
                  </a:lnTo>
                  <a:lnTo>
                    <a:pt x="309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950320" y="4438701"/>
              <a:ext cx="400567" cy="5343"/>
            </a:xfrm>
            <a:custGeom>
              <a:avLst/>
              <a:gdLst/>
              <a:ahLst/>
              <a:cxnLst/>
              <a:rect l="l" t="t" r="r" b="b"/>
              <a:pathLst>
                <a:path w="20167" h="269" extrusionOk="0">
                  <a:moveTo>
                    <a:pt x="10083" y="0"/>
                  </a:moveTo>
                  <a:lnTo>
                    <a:pt x="2950" y="54"/>
                  </a:lnTo>
                  <a:lnTo>
                    <a:pt x="805" y="108"/>
                  </a:lnTo>
                  <a:lnTo>
                    <a:pt x="0" y="161"/>
                  </a:lnTo>
                  <a:lnTo>
                    <a:pt x="805" y="161"/>
                  </a:lnTo>
                  <a:lnTo>
                    <a:pt x="2950" y="215"/>
                  </a:lnTo>
                  <a:lnTo>
                    <a:pt x="10083" y="269"/>
                  </a:lnTo>
                  <a:lnTo>
                    <a:pt x="17217" y="215"/>
                  </a:lnTo>
                  <a:lnTo>
                    <a:pt x="19416" y="161"/>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950320" y="4370513"/>
              <a:ext cx="400567" cy="5363"/>
            </a:xfrm>
            <a:custGeom>
              <a:avLst/>
              <a:gdLst/>
              <a:ahLst/>
              <a:cxnLst/>
              <a:rect l="l" t="t" r="r" b="b"/>
              <a:pathLst>
                <a:path w="20167" h="270" extrusionOk="0">
                  <a:moveTo>
                    <a:pt x="10083" y="1"/>
                  </a:moveTo>
                  <a:lnTo>
                    <a:pt x="2950" y="54"/>
                  </a:lnTo>
                  <a:lnTo>
                    <a:pt x="805" y="108"/>
                  </a:lnTo>
                  <a:lnTo>
                    <a:pt x="0" y="162"/>
                  </a:lnTo>
                  <a:lnTo>
                    <a:pt x="805" y="162"/>
                  </a:lnTo>
                  <a:lnTo>
                    <a:pt x="2950" y="215"/>
                  </a:lnTo>
                  <a:lnTo>
                    <a:pt x="10083" y="269"/>
                  </a:lnTo>
                  <a:lnTo>
                    <a:pt x="17217" y="215"/>
                  </a:lnTo>
                  <a:lnTo>
                    <a:pt x="19416" y="162"/>
                  </a:lnTo>
                  <a:lnTo>
                    <a:pt x="20167" y="162"/>
                  </a:lnTo>
                  <a:lnTo>
                    <a:pt x="19416" y="108"/>
                  </a:lnTo>
                  <a:lnTo>
                    <a:pt x="17217" y="54"/>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950320" y="4303398"/>
              <a:ext cx="400567" cy="5363"/>
            </a:xfrm>
            <a:custGeom>
              <a:avLst/>
              <a:gdLst/>
              <a:ahLst/>
              <a:cxnLst/>
              <a:rect l="l" t="t" r="r" b="b"/>
              <a:pathLst>
                <a:path w="20167" h="270" extrusionOk="0">
                  <a:moveTo>
                    <a:pt x="10083" y="1"/>
                  </a:moveTo>
                  <a:lnTo>
                    <a:pt x="2950" y="55"/>
                  </a:lnTo>
                  <a:lnTo>
                    <a:pt x="805" y="108"/>
                  </a:lnTo>
                  <a:lnTo>
                    <a:pt x="0" y="162"/>
                  </a:lnTo>
                  <a:lnTo>
                    <a:pt x="805" y="215"/>
                  </a:lnTo>
                  <a:lnTo>
                    <a:pt x="2950" y="215"/>
                  </a:lnTo>
                  <a:lnTo>
                    <a:pt x="10083" y="269"/>
                  </a:lnTo>
                  <a:lnTo>
                    <a:pt x="17217" y="215"/>
                  </a:lnTo>
                  <a:lnTo>
                    <a:pt x="19416" y="215"/>
                  </a:lnTo>
                  <a:lnTo>
                    <a:pt x="20167" y="162"/>
                  </a:lnTo>
                  <a:lnTo>
                    <a:pt x="19416" y="108"/>
                  </a:lnTo>
                  <a:lnTo>
                    <a:pt x="17217" y="55"/>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950320" y="4235229"/>
              <a:ext cx="400567" cy="5343"/>
            </a:xfrm>
            <a:custGeom>
              <a:avLst/>
              <a:gdLst/>
              <a:ahLst/>
              <a:cxnLst/>
              <a:rect l="l" t="t" r="r" b="b"/>
              <a:pathLst>
                <a:path w="20167" h="269" extrusionOk="0">
                  <a:moveTo>
                    <a:pt x="10083" y="0"/>
                  </a:moveTo>
                  <a:lnTo>
                    <a:pt x="2950" y="54"/>
                  </a:lnTo>
                  <a:lnTo>
                    <a:pt x="805" y="108"/>
                  </a:lnTo>
                  <a:lnTo>
                    <a:pt x="0" y="161"/>
                  </a:lnTo>
                  <a:lnTo>
                    <a:pt x="805" y="215"/>
                  </a:lnTo>
                  <a:lnTo>
                    <a:pt x="2950" y="215"/>
                  </a:lnTo>
                  <a:lnTo>
                    <a:pt x="10083" y="268"/>
                  </a:lnTo>
                  <a:lnTo>
                    <a:pt x="17217" y="215"/>
                  </a:lnTo>
                  <a:lnTo>
                    <a:pt x="19416" y="215"/>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950320" y="4168114"/>
              <a:ext cx="400567" cy="5343"/>
            </a:xfrm>
            <a:custGeom>
              <a:avLst/>
              <a:gdLst/>
              <a:ahLst/>
              <a:cxnLst/>
              <a:rect l="l" t="t" r="r" b="b"/>
              <a:pathLst>
                <a:path w="20167" h="269" extrusionOk="0">
                  <a:moveTo>
                    <a:pt x="10083" y="0"/>
                  </a:moveTo>
                  <a:lnTo>
                    <a:pt x="2950" y="54"/>
                  </a:lnTo>
                  <a:lnTo>
                    <a:pt x="805" y="108"/>
                  </a:lnTo>
                  <a:lnTo>
                    <a:pt x="0" y="161"/>
                  </a:lnTo>
                  <a:lnTo>
                    <a:pt x="805" y="215"/>
                  </a:lnTo>
                  <a:lnTo>
                    <a:pt x="2950" y="215"/>
                  </a:lnTo>
                  <a:lnTo>
                    <a:pt x="10083" y="268"/>
                  </a:lnTo>
                  <a:lnTo>
                    <a:pt x="17217" y="215"/>
                  </a:lnTo>
                  <a:lnTo>
                    <a:pt x="19416" y="215"/>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950320" y="4099926"/>
              <a:ext cx="400567" cy="5343"/>
            </a:xfrm>
            <a:custGeom>
              <a:avLst/>
              <a:gdLst/>
              <a:ahLst/>
              <a:cxnLst/>
              <a:rect l="l" t="t" r="r" b="b"/>
              <a:pathLst>
                <a:path w="20167" h="269" extrusionOk="0">
                  <a:moveTo>
                    <a:pt x="10083" y="1"/>
                  </a:moveTo>
                  <a:lnTo>
                    <a:pt x="2950" y="54"/>
                  </a:lnTo>
                  <a:lnTo>
                    <a:pt x="805" y="108"/>
                  </a:lnTo>
                  <a:lnTo>
                    <a:pt x="0" y="162"/>
                  </a:lnTo>
                  <a:lnTo>
                    <a:pt x="805" y="215"/>
                  </a:lnTo>
                  <a:lnTo>
                    <a:pt x="2950" y="215"/>
                  </a:lnTo>
                  <a:lnTo>
                    <a:pt x="10083" y="269"/>
                  </a:lnTo>
                  <a:lnTo>
                    <a:pt x="17217" y="215"/>
                  </a:lnTo>
                  <a:lnTo>
                    <a:pt x="19416" y="215"/>
                  </a:lnTo>
                  <a:lnTo>
                    <a:pt x="20167" y="162"/>
                  </a:lnTo>
                  <a:lnTo>
                    <a:pt x="19416" y="108"/>
                  </a:lnTo>
                  <a:lnTo>
                    <a:pt x="17217" y="54"/>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950320" y="4033883"/>
              <a:ext cx="400567" cy="4270"/>
            </a:xfrm>
            <a:custGeom>
              <a:avLst/>
              <a:gdLst/>
              <a:ahLst/>
              <a:cxnLst/>
              <a:rect l="l" t="t" r="r" b="b"/>
              <a:pathLst>
                <a:path w="20167" h="215" extrusionOk="0">
                  <a:moveTo>
                    <a:pt x="2950" y="0"/>
                  </a:moveTo>
                  <a:lnTo>
                    <a:pt x="805" y="54"/>
                  </a:lnTo>
                  <a:lnTo>
                    <a:pt x="0" y="108"/>
                  </a:lnTo>
                  <a:lnTo>
                    <a:pt x="805" y="161"/>
                  </a:lnTo>
                  <a:lnTo>
                    <a:pt x="2950" y="161"/>
                  </a:lnTo>
                  <a:lnTo>
                    <a:pt x="10083" y="215"/>
                  </a:lnTo>
                  <a:lnTo>
                    <a:pt x="17217" y="161"/>
                  </a:lnTo>
                  <a:lnTo>
                    <a:pt x="19416" y="161"/>
                  </a:lnTo>
                  <a:lnTo>
                    <a:pt x="20167" y="108"/>
                  </a:lnTo>
                  <a:lnTo>
                    <a:pt x="19416" y="54"/>
                  </a:lnTo>
                  <a:lnTo>
                    <a:pt x="172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950320" y="3965695"/>
              <a:ext cx="400567" cy="4290"/>
            </a:xfrm>
            <a:custGeom>
              <a:avLst/>
              <a:gdLst/>
              <a:ahLst/>
              <a:cxnLst/>
              <a:rect l="l" t="t" r="r" b="b"/>
              <a:pathLst>
                <a:path w="20167" h="216" extrusionOk="0">
                  <a:moveTo>
                    <a:pt x="2950" y="1"/>
                  </a:moveTo>
                  <a:lnTo>
                    <a:pt x="805" y="54"/>
                  </a:lnTo>
                  <a:lnTo>
                    <a:pt x="0" y="108"/>
                  </a:lnTo>
                  <a:lnTo>
                    <a:pt x="805" y="162"/>
                  </a:lnTo>
                  <a:lnTo>
                    <a:pt x="2950" y="162"/>
                  </a:lnTo>
                  <a:lnTo>
                    <a:pt x="10083" y="215"/>
                  </a:lnTo>
                  <a:lnTo>
                    <a:pt x="17217" y="162"/>
                  </a:lnTo>
                  <a:lnTo>
                    <a:pt x="19416" y="162"/>
                  </a:lnTo>
                  <a:lnTo>
                    <a:pt x="20167" y="108"/>
                  </a:lnTo>
                  <a:lnTo>
                    <a:pt x="19416" y="54"/>
                  </a:lnTo>
                  <a:lnTo>
                    <a:pt x="17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950320" y="3965695"/>
              <a:ext cx="400567" cy="4290"/>
            </a:xfrm>
            <a:custGeom>
              <a:avLst/>
              <a:gdLst/>
              <a:ahLst/>
              <a:cxnLst/>
              <a:rect l="l" t="t" r="r" b="b"/>
              <a:pathLst>
                <a:path w="20167" h="216" fill="none" extrusionOk="0">
                  <a:moveTo>
                    <a:pt x="20167" y="108"/>
                  </a:moveTo>
                  <a:lnTo>
                    <a:pt x="20167" y="108"/>
                  </a:lnTo>
                  <a:lnTo>
                    <a:pt x="19416" y="162"/>
                  </a:lnTo>
                  <a:lnTo>
                    <a:pt x="17217" y="162"/>
                  </a:lnTo>
                  <a:lnTo>
                    <a:pt x="10083" y="215"/>
                  </a:lnTo>
                  <a:lnTo>
                    <a:pt x="10083" y="215"/>
                  </a:lnTo>
                  <a:lnTo>
                    <a:pt x="2950" y="162"/>
                  </a:lnTo>
                  <a:lnTo>
                    <a:pt x="805" y="162"/>
                  </a:lnTo>
                  <a:lnTo>
                    <a:pt x="0" y="108"/>
                  </a:lnTo>
                  <a:lnTo>
                    <a:pt x="0" y="108"/>
                  </a:lnTo>
                  <a:lnTo>
                    <a:pt x="805" y="54"/>
                  </a:lnTo>
                  <a:lnTo>
                    <a:pt x="2950" y="1"/>
                  </a:lnTo>
                  <a:lnTo>
                    <a:pt x="10083" y="1"/>
                  </a:lnTo>
                  <a:lnTo>
                    <a:pt x="10083" y="1"/>
                  </a:lnTo>
                  <a:lnTo>
                    <a:pt x="17217" y="1"/>
                  </a:lnTo>
                  <a:lnTo>
                    <a:pt x="19416" y="54"/>
                  </a:lnTo>
                  <a:lnTo>
                    <a:pt x="20167"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944977" y="3941205"/>
              <a:ext cx="4290" cy="69261"/>
            </a:xfrm>
            <a:custGeom>
              <a:avLst/>
              <a:gdLst/>
              <a:ahLst/>
              <a:cxnLst/>
              <a:rect l="l" t="t" r="r" b="b"/>
              <a:pathLst>
                <a:path w="216" h="3487" extrusionOk="0">
                  <a:moveTo>
                    <a:pt x="1" y="0"/>
                  </a:moveTo>
                  <a:lnTo>
                    <a:pt x="216" y="3486"/>
                  </a:lnTo>
                  <a:lnTo>
                    <a:pt x="216"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944977" y="3941205"/>
              <a:ext cx="4290" cy="69261"/>
            </a:xfrm>
            <a:custGeom>
              <a:avLst/>
              <a:gdLst/>
              <a:ahLst/>
              <a:cxnLst/>
              <a:rect l="l" t="t" r="r" b="b"/>
              <a:pathLst>
                <a:path w="216" h="3487" fill="none" extrusionOk="0">
                  <a:moveTo>
                    <a:pt x="216" y="0"/>
                  </a:moveTo>
                  <a:lnTo>
                    <a:pt x="1" y="0"/>
                  </a:lnTo>
                  <a:lnTo>
                    <a:pt x="216" y="3486"/>
                  </a:lnTo>
                  <a:lnTo>
                    <a:pt x="2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49247" y="3941205"/>
              <a:ext cx="402712" cy="69261"/>
            </a:xfrm>
            <a:custGeom>
              <a:avLst/>
              <a:gdLst/>
              <a:ahLst/>
              <a:cxnLst/>
              <a:rect l="l" t="t" r="r" b="b"/>
              <a:pathLst>
                <a:path w="20275" h="3487" extrusionOk="0">
                  <a:moveTo>
                    <a:pt x="17271" y="1234"/>
                  </a:moveTo>
                  <a:lnTo>
                    <a:pt x="19470" y="1287"/>
                  </a:lnTo>
                  <a:lnTo>
                    <a:pt x="20221" y="1341"/>
                  </a:lnTo>
                  <a:lnTo>
                    <a:pt x="19470" y="1395"/>
                  </a:lnTo>
                  <a:lnTo>
                    <a:pt x="17271" y="1395"/>
                  </a:lnTo>
                  <a:lnTo>
                    <a:pt x="10137" y="1448"/>
                  </a:lnTo>
                  <a:lnTo>
                    <a:pt x="3004" y="1395"/>
                  </a:lnTo>
                  <a:lnTo>
                    <a:pt x="859" y="1395"/>
                  </a:lnTo>
                  <a:lnTo>
                    <a:pt x="54" y="1341"/>
                  </a:lnTo>
                  <a:lnTo>
                    <a:pt x="859" y="1287"/>
                  </a:lnTo>
                  <a:lnTo>
                    <a:pt x="3004" y="1234"/>
                  </a:lnTo>
                  <a:close/>
                  <a:moveTo>
                    <a:pt x="1" y="0"/>
                  </a:moveTo>
                  <a:lnTo>
                    <a:pt x="1" y="3486"/>
                  </a:lnTo>
                  <a:lnTo>
                    <a:pt x="20274" y="2950"/>
                  </a:lnTo>
                  <a:lnTo>
                    <a:pt x="20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950320" y="3965695"/>
              <a:ext cx="400567" cy="4290"/>
            </a:xfrm>
            <a:custGeom>
              <a:avLst/>
              <a:gdLst/>
              <a:ahLst/>
              <a:cxnLst/>
              <a:rect l="l" t="t" r="r" b="b"/>
              <a:pathLst>
                <a:path w="20167" h="216" fill="none" extrusionOk="0">
                  <a:moveTo>
                    <a:pt x="10083" y="215"/>
                  </a:moveTo>
                  <a:lnTo>
                    <a:pt x="10083" y="215"/>
                  </a:lnTo>
                  <a:lnTo>
                    <a:pt x="2950" y="162"/>
                  </a:lnTo>
                  <a:lnTo>
                    <a:pt x="805" y="162"/>
                  </a:lnTo>
                  <a:lnTo>
                    <a:pt x="0" y="108"/>
                  </a:lnTo>
                  <a:lnTo>
                    <a:pt x="0" y="108"/>
                  </a:lnTo>
                  <a:lnTo>
                    <a:pt x="805" y="54"/>
                  </a:lnTo>
                  <a:lnTo>
                    <a:pt x="2950" y="1"/>
                  </a:lnTo>
                  <a:lnTo>
                    <a:pt x="10083" y="1"/>
                  </a:lnTo>
                  <a:lnTo>
                    <a:pt x="10083" y="1"/>
                  </a:lnTo>
                  <a:lnTo>
                    <a:pt x="17217" y="1"/>
                  </a:lnTo>
                  <a:lnTo>
                    <a:pt x="19416" y="54"/>
                  </a:lnTo>
                  <a:lnTo>
                    <a:pt x="20167" y="108"/>
                  </a:lnTo>
                  <a:lnTo>
                    <a:pt x="20167" y="108"/>
                  </a:lnTo>
                  <a:lnTo>
                    <a:pt x="19416" y="162"/>
                  </a:lnTo>
                  <a:lnTo>
                    <a:pt x="17217" y="162"/>
                  </a:lnTo>
                  <a:lnTo>
                    <a:pt x="10083" y="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1950320" y="3965695"/>
              <a:ext cx="400567" cy="4290"/>
            </a:xfrm>
            <a:custGeom>
              <a:avLst/>
              <a:gdLst/>
              <a:ahLst/>
              <a:cxnLst/>
              <a:rect l="l" t="t" r="r" b="b"/>
              <a:pathLst>
                <a:path w="20167" h="216" extrusionOk="0">
                  <a:moveTo>
                    <a:pt x="2950" y="1"/>
                  </a:moveTo>
                  <a:lnTo>
                    <a:pt x="805" y="54"/>
                  </a:lnTo>
                  <a:lnTo>
                    <a:pt x="0" y="108"/>
                  </a:lnTo>
                  <a:lnTo>
                    <a:pt x="805" y="162"/>
                  </a:lnTo>
                  <a:lnTo>
                    <a:pt x="2950" y="162"/>
                  </a:lnTo>
                  <a:lnTo>
                    <a:pt x="10083" y="215"/>
                  </a:lnTo>
                  <a:lnTo>
                    <a:pt x="17217" y="162"/>
                  </a:lnTo>
                  <a:lnTo>
                    <a:pt x="19416" y="162"/>
                  </a:lnTo>
                  <a:lnTo>
                    <a:pt x="20167" y="108"/>
                  </a:lnTo>
                  <a:lnTo>
                    <a:pt x="19416" y="54"/>
                  </a:lnTo>
                  <a:lnTo>
                    <a:pt x="17217"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583119" y="3930539"/>
              <a:ext cx="404837" cy="574225"/>
            </a:xfrm>
            <a:custGeom>
              <a:avLst/>
              <a:gdLst/>
              <a:ahLst/>
              <a:cxnLst/>
              <a:rect l="l" t="t" r="r" b="b"/>
              <a:pathLst>
                <a:path w="20382" h="28910" extrusionOk="0">
                  <a:moveTo>
                    <a:pt x="0" y="1"/>
                  </a:moveTo>
                  <a:lnTo>
                    <a:pt x="0" y="28910"/>
                  </a:lnTo>
                  <a:lnTo>
                    <a:pt x="20381" y="28910"/>
                  </a:lnTo>
                  <a:lnTo>
                    <a:pt x="20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583119" y="3930539"/>
              <a:ext cx="404837" cy="574225"/>
            </a:xfrm>
            <a:custGeom>
              <a:avLst/>
              <a:gdLst/>
              <a:ahLst/>
              <a:cxnLst/>
              <a:rect l="l" t="t" r="r" b="b"/>
              <a:pathLst>
                <a:path w="20382" h="28910" fill="none" extrusionOk="0">
                  <a:moveTo>
                    <a:pt x="0" y="1"/>
                  </a:moveTo>
                  <a:lnTo>
                    <a:pt x="20381" y="1"/>
                  </a:lnTo>
                  <a:lnTo>
                    <a:pt x="20381" y="28910"/>
                  </a:lnTo>
                  <a:lnTo>
                    <a:pt x="0" y="2891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531973" y="4495170"/>
              <a:ext cx="506037" cy="58594"/>
            </a:xfrm>
            <a:custGeom>
              <a:avLst/>
              <a:gdLst/>
              <a:ahLst/>
              <a:cxnLst/>
              <a:rect l="l" t="t" r="r" b="b"/>
              <a:pathLst>
                <a:path w="25477" h="2950" extrusionOk="0">
                  <a:moveTo>
                    <a:pt x="2682" y="0"/>
                  </a:moveTo>
                  <a:lnTo>
                    <a:pt x="2146" y="54"/>
                  </a:lnTo>
                  <a:lnTo>
                    <a:pt x="1663" y="161"/>
                  </a:lnTo>
                  <a:lnTo>
                    <a:pt x="1181" y="429"/>
                  </a:lnTo>
                  <a:lnTo>
                    <a:pt x="805" y="751"/>
                  </a:lnTo>
                  <a:lnTo>
                    <a:pt x="430" y="1180"/>
                  </a:lnTo>
                  <a:lnTo>
                    <a:pt x="215" y="1609"/>
                  </a:lnTo>
                  <a:lnTo>
                    <a:pt x="54" y="2145"/>
                  </a:lnTo>
                  <a:lnTo>
                    <a:pt x="1" y="2682"/>
                  </a:lnTo>
                  <a:lnTo>
                    <a:pt x="1" y="2950"/>
                  </a:lnTo>
                  <a:lnTo>
                    <a:pt x="25477" y="2950"/>
                  </a:lnTo>
                  <a:lnTo>
                    <a:pt x="25477" y="2682"/>
                  </a:lnTo>
                  <a:lnTo>
                    <a:pt x="25423" y="2145"/>
                  </a:lnTo>
                  <a:lnTo>
                    <a:pt x="25262" y="1609"/>
                  </a:lnTo>
                  <a:lnTo>
                    <a:pt x="25048" y="1180"/>
                  </a:lnTo>
                  <a:lnTo>
                    <a:pt x="24672" y="751"/>
                  </a:lnTo>
                  <a:lnTo>
                    <a:pt x="24297" y="429"/>
                  </a:lnTo>
                  <a:lnTo>
                    <a:pt x="23814" y="161"/>
                  </a:lnTo>
                  <a:lnTo>
                    <a:pt x="23332" y="54"/>
                  </a:lnTo>
                  <a:lnTo>
                    <a:pt x="227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486170" y="4553745"/>
              <a:ext cx="614705" cy="93771"/>
            </a:xfrm>
            <a:custGeom>
              <a:avLst/>
              <a:gdLst/>
              <a:ahLst/>
              <a:cxnLst/>
              <a:rect l="l" t="t" r="r" b="b"/>
              <a:pathLst>
                <a:path w="30948" h="4721" extrusionOk="0">
                  <a:moveTo>
                    <a:pt x="0" y="1"/>
                  </a:moveTo>
                  <a:lnTo>
                    <a:pt x="0" y="4721"/>
                  </a:lnTo>
                  <a:lnTo>
                    <a:pt x="30947" y="4721"/>
                  </a:lnTo>
                  <a:lnTo>
                    <a:pt x="30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584172" y="4438701"/>
              <a:ext cx="400587" cy="5343"/>
            </a:xfrm>
            <a:custGeom>
              <a:avLst/>
              <a:gdLst/>
              <a:ahLst/>
              <a:cxnLst/>
              <a:rect l="l" t="t" r="r" b="b"/>
              <a:pathLst>
                <a:path w="20168" h="269" extrusionOk="0">
                  <a:moveTo>
                    <a:pt x="10084" y="0"/>
                  </a:moveTo>
                  <a:lnTo>
                    <a:pt x="2951" y="54"/>
                  </a:lnTo>
                  <a:lnTo>
                    <a:pt x="805" y="108"/>
                  </a:lnTo>
                  <a:lnTo>
                    <a:pt x="1" y="161"/>
                  </a:lnTo>
                  <a:lnTo>
                    <a:pt x="805" y="161"/>
                  </a:lnTo>
                  <a:lnTo>
                    <a:pt x="2951" y="215"/>
                  </a:lnTo>
                  <a:lnTo>
                    <a:pt x="10084" y="269"/>
                  </a:lnTo>
                  <a:lnTo>
                    <a:pt x="17217" y="215"/>
                  </a:lnTo>
                  <a:lnTo>
                    <a:pt x="19416" y="161"/>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584172" y="4370513"/>
              <a:ext cx="400587" cy="5363"/>
            </a:xfrm>
            <a:custGeom>
              <a:avLst/>
              <a:gdLst/>
              <a:ahLst/>
              <a:cxnLst/>
              <a:rect l="l" t="t" r="r" b="b"/>
              <a:pathLst>
                <a:path w="20168" h="270" extrusionOk="0">
                  <a:moveTo>
                    <a:pt x="10084" y="1"/>
                  </a:moveTo>
                  <a:lnTo>
                    <a:pt x="2951" y="54"/>
                  </a:lnTo>
                  <a:lnTo>
                    <a:pt x="805" y="108"/>
                  </a:lnTo>
                  <a:lnTo>
                    <a:pt x="1" y="162"/>
                  </a:lnTo>
                  <a:lnTo>
                    <a:pt x="805" y="162"/>
                  </a:lnTo>
                  <a:lnTo>
                    <a:pt x="2951" y="215"/>
                  </a:lnTo>
                  <a:lnTo>
                    <a:pt x="10084" y="269"/>
                  </a:lnTo>
                  <a:lnTo>
                    <a:pt x="17217" y="215"/>
                  </a:lnTo>
                  <a:lnTo>
                    <a:pt x="19416" y="162"/>
                  </a:lnTo>
                  <a:lnTo>
                    <a:pt x="20167" y="162"/>
                  </a:lnTo>
                  <a:lnTo>
                    <a:pt x="19416" y="108"/>
                  </a:lnTo>
                  <a:lnTo>
                    <a:pt x="17217" y="54"/>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584172" y="4303398"/>
              <a:ext cx="400587" cy="5363"/>
            </a:xfrm>
            <a:custGeom>
              <a:avLst/>
              <a:gdLst/>
              <a:ahLst/>
              <a:cxnLst/>
              <a:rect l="l" t="t" r="r" b="b"/>
              <a:pathLst>
                <a:path w="20168" h="270" extrusionOk="0">
                  <a:moveTo>
                    <a:pt x="10084" y="1"/>
                  </a:moveTo>
                  <a:lnTo>
                    <a:pt x="2951" y="55"/>
                  </a:lnTo>
                  <a:lnTo>
                    <a:pt x="805" y="108"/>
                  </a:lnTo>
                  <a:lnTo>
                    <a:pt x="1" y="162"/>
                  </a:lnTo>
                  <a:lnTo>
                    <a:pt x="805" y="215"/>
                  </a:lnTo>
                  <a:lnTo>
                    <a:pt x="2951" y="215"/>
                  </a:lnTo>
                  <a:lnTo>
                    <a:pt x="10084" y="269"/>
                  </a:lnTo>
                  <a:lnTo>
                    <a:pt x="17217" y="215"/>
                  </a:lnTo>
                  <a:lnTo>
                    <a:pt x="19416" y="215"/>
                  </a:lnTo>
                  <a:lnTo>
                    <a:pt x="20167" y="162"/>
                  </a:lnTo>
                  <a:lnTo>
                    <a:pt x="19416" y="108"/>
                  </a:lnTo>
                  <a:lnTo>
                    <a:pt x="17217" y="55"/>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584172" y="4235229"/>
              <a:ext cx="400587" cy="5343"/>
            </a:xfrm>
            <a:custGeom>
              <a:avLst/>
              <a:gdLst/>
              <a:ahLst/>
              <a:cxnLst/>
              <a:rect l="l" t="t" r="r" b="b"/>
              <a:pathLst>
                <a:path w="20168" h="269" extrusionOk="0">
                  <a:moveTo>
                    <a:pt x="10084" y="0"/>
                  </a:moveTo>
                  <a:lnTo>
                    <a:pt x="2951" y="54"/>
                  </a:lnTo>
                  <a:lnTo>
                    <a:pt x="805" y="108"/>
                  </a:lnTo>
                  <a:lnTo>
                    <a:pt x="1" y="161"/>
                  </a:lnTo>
                  <a:lnTo>
                    <a:pt x="805" y="215"/>
                  </a:lnTo>
                  <a:lnTo>
                    <a:pt x="2951" y="215"/>
                  </a:lnTo>
                  <a:lnTo>
                    <a:pt x="10084" y="268"/>
                  </a:lnTo>
                  <a:lnTo>
                    <a:pt x="17217" y="215"/>
                  </a:lnTo>
                  <a:lnTo>
                    <a:pt x="19416" y="215"/>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584172" y="4168114"/>
              <a:ext cx="400587" cy="5343"/>
            </a:xfrm>
            <a:custGeom>
              <a:avLst/>
              <a:gdLst/>
              <a:ahLst/>
              <a:cxnLst/>
              <a:rect l="l" t="t" r="r" b="b"/>
              <a:pathLst>
                <a:path w="20168" h="269" extrusionOk="0">
                  <a:moveTo>
                    <a:pt x="10084" y="0"/>
                  </a:moveTo>
                  <a:lnTo>
                    <a:pt x="2951" y="54"/>
                  </a:lnTo>
                  <a:lnTo>
                    <a:pt x="805" y="108"/>
                  </a:lnTo>
                  <a:lnTo>
                    <a:pt x="1" y="161"/>
                  </a:lnTo>
                  <a:lnTo>
                    <a:pt x="805" y="215"/>
                  </a:lnTo>
                  <a:lnTo>
                    <a:pt x="2951" y="215"/>
                  </a:lnTo>
                  <a:lnTo>
                    <a:pt x="10084" y="268"/>
                  </a:lnTo>
                  <a:lnTo>
                    <a:pt x="17217" y="215"/>
                  </a:lnTo>
                  <a:lnTo>
                    <a:pt x="19416" y="215"/>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584172" y="4099926"/>
              <a:ext cx="400587" cy="5343"/>
            </a:xfrm>
            <a:custGeom>
              <a:avLst/>
              <a:gdLst/>
              <a:ahLst/>
              <a:cxnLst/>
              <a:rect l="l" t="t" r="r" b="b"/>
              <a:pathLst>
                <a:path w="20168" h="269" extrusionOk="0">
                  <a:moveTo>
                    <a:pt x="10084" y="1"/>
                  </a:moveTo>
                  <a:lnTo>
                    <a:pt x="2951" y="54"/>
                  </a:lnTo>
                  <a:lnTo>
                    <a:pt x="805" y="108"/>
                  </a:lnTo>
                  <a:lnTo>
                    <a:pt x="1" y="162"/>
                  </a:lnTo>
                  <a:lnTo>
                    <a:pt x="805" y="215"/>
                  </a:lnTo>
                  <a:lnTo>
                    <a:pt x="2951" y="215"/>
                  </a:lnTo>
                  <a:lnTo>
                    <a:pt x="10084" y="269"/>
                  </a:lnTo>
                  <a:lnTo>
                    <a:pt x="17217" y="215"/>
                  </a:lnTo>
                  <a:lnTo>
                    <a:pt x="19416" y="215"/>
                  </a:lnTo>
                  <a:lnTo>
                    <a:pt x="20167" y="162"/>
                  </a:lnTo>
                  <a:lnTo>
                    <a:pt x="19416" y="108"/>
                  </a:lnTo>
                  <a:lnTo>
                    <a:pt x="17217" y="54"/>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584172" y="4033883"/>
              <a:ext cx="400587" cy="4270"/>
            </a:xfrm>
            <a:custGeom>
              <a:avLst/>
              <a:gdLst/>
              <a:ahLst/>
              <a:cxnLst/>
              <a:rect l="l" t="t" r="r" b="b"/>
              <a:pathLst>
                <a:path w="20168" h="215" extrusionOk="0">
                  <a:moveTo>
                    <a:pt x="2951" y="0"/>
                  </a:moveTo>
                  <a:lnTo>
                    <a:pt x="805" y="54"/>
                  </a:lnTo>
                  <a:lnTo>
                    <a:pt x="1" y="108"/>
                  </a:lnTo>
                  <a:lnTo>
                    <a:pt x="805" y="161"/>
                  </a:lnTo>
                  <a:lnTo>
                    <a:pt x="2951" y="161"/>
                  </a:lnTo>
                  <a:lnTo>
                    <a:pt x="10084" y="215"/>
                  </a:lnTo>
                  <a:lnTo>
                    <a:pt x="17217" y="161"/>
                  </a:lnTo>
                  <a:lnTo>
                    <a:pt x="19416" y="161"/>
                  </a:lnTo>
                  <a:lnTo>
                    <a:pt x="20167" y="108"/>
                  </a:lnTo>
                  <a:lnTo>
                    <a:pt x="19416" y="54"/>
                  </a:lnTo>
                  <a:lnTo>
                    <a:pt x="172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584172" y="3965695"/>
              <a:ext cx="400587" cy="4290"/>
            </a:xfrm>
            <a:custGeom>
              <a:avLst/>
              <a:gdLst/>
              <a:ahLst/>
              <a:cxnLst/>
              <a:rect l="l" t="t" r="r" b="b"/>
              <a:pathLst>
                <a:path w="20168" h="216" extrusionOk="0">
                  <a:moveTo>
                    <a:pt x="2951" y="1"/>
                  </a:moveTo>
                  <a:lnTo>
                    <a:pt x="805" y="54"/>
                  </a:lnTo>
                  <a:lnTo>
                    <a:pt x="1" y="108"/>
                  </a:lnTo>
                  <a:lnTo>
                    <a:pt x="805" y="162"/>
                  </a:lnTo>
                  <a:lnTo>
                    <a:pt x="2951" y="162"/>
                  </a:lnTo>
                  <a:lnTo>
                    <a:pt x="10084" y="215"/>
                  </a:lnTo>
                  <a:lnTo>
                    <a:pt x="17217" y="162"/>
                  </a:lnTo>
                  <a:lnTo>
                    <a:pt x="19416" y="162"/>
                  </a:lnTo>
                  <a:lnTo>
                    <a:pt x="20167" y="108"/>
                  </a:lnTo>
                  <a:lnTo>
                    <a:pt x="19416" y="54"/>
                  </a:lnTo>
                  <a:lnTo>
                    <a:pt x="17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584172" y="3965695"/>
              <a:ext cx="400587" cy="4290"/>
            </a:xfrm>
            <a:custGeom>
              <a:avLst/>
              <a:gdLst/>
              <a:ahLst/>
              <a:cxnLst/>
              <a:rect l="l" t="t" r="r" b="b"/>
              <a:pathLst>
                <a:path w="20168" h="216" fill="none" extrusionOk="0">
                  <a:moveTo>
                    <a:pt x="20167" y="108"/>
                  </a:moveTo>
                  <a:lnTo>
                    <a:pt x="20167" y="108"/>
                  </a:lnTo>
                  <a:lnTo>
                    <a:pt x="19416" y="162"/>
                  </a:lnTo>
                  <a:lnTo>
                    <a:pt x="17217" y="162"/>
                  </a:lnTo>
                  <a:lnTo>
                    <a:pt x="10084" y="215"/>
                  </a:lnTo>
                  <a:lnTo>
                    <a:pt x="10084" y="215"/>
                  </a:lnTo>
                  <a:lnTo>
                    <a:pt x="2951" y="162"/>
                  </a:lnTo>
                  <a:lnTo>
                    <a:pt x="805" y="162"/>
                  </a:lnTo>
                  <a:lnTo>
                    <a:pt x="1" y="108"/>
                  </a:lnTo>
                  <a:lnTo>
                    <a:pt x="1" y="108"/>
                  </a:lnTo>
                  <a:lnTo>
                    <a:pt x="805" y="54"/>
                  </a:lnTo>
                  <a:lnTo>
                    <a:pt x="2951" y="1"/>
                  </a:lnTo>
                  <a:lnTo>
                    <a:pt x="10084" y="1"/>
                  </a:lnTo>
                  <a:lnTo>
                    <a:pt x="10084" y="1"/>
                  </a:lnTo>
                  <a:lnTo>
                    <a:pt x="17217" y="1"/>
                  </a:lnTo>
                  <a:lnTo>
                    <a:pt x="19416" y="54"/>
                  </a:lnTo>
                  <a:lnTo>
                    <a:pt x="20167"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578848" y="3941205"/>
              <a:ext cx="4270" cy="69261"/>
            </a:xfrm>
            <a:custGeom>
              <a:avLst/>
              <a:gdLst/>
              <a:ahLst/>
              <a:cxnLst/>
              <a:rect l="l" t="t" r="r" b="b"/>
              <a:pathLst>
                <a:path w="215" h="3487" extrusionOk="0">
                  <a:moveTo>
                    <a:pt x="0" y="0"/>
                  </a:moveTo>
                  <a:lnTo>
                    <a:pt x="215" y="3486"/>
                  </a:lnTo>
                  <a:lnTo>
                    <a:pt x="21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578848" y="3941205"/>
              <a:ext cx="4270" cy="69261"/>
            </a:xfrm>
            <a:custGeom>
              <a:avLst/>
              <a:gdLst/>
              <a:ahLst/>
              <a:cxnLst/>
              <a:rect l="l" t="t" r="r" b="b"/>
              <a:pathLst>
                <a:path w="215" h="3487" fill="none" extrusionOk="0">
                  <a:moveTo>
                    <a:pt x="215" y="0"/>
                  </a:moveTo>
                  <a:lnTo>
                    <a:pt x="0" y="0"/>
                  </a:lnTo>
                  <a:lnTo>
                    <a:pt x="215" y="3486"/>
                  </a:lnTo>
                  <a:lnTo>
                    <a:pt x="2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583119" y="3941205"/>
              <a:ext cx="402692" cy="69261"/>
            </a:xfrm>
            <a:custGeom>
              <a:avLst/>
              <a:gdLst/>
              <a:ahLst/>
              <a:cxnLst/>
              <a:rect l="l" t="t" r="r" b="b"/>
              <a:pathLst>
                <a:path w="20274" h="3487" extrusionOk="0">
                  <a:moveTo>
                    <a:pt x="17270" y="1234"/>
                  </a:moveTo>
                  <a:lnTo>
                    <a:pt x="19469" y="1287"/>
                  </a:lnTo>
                  <a:lnTo>
                    <a:pt x="20220" y="1341"/>
                  </a:lnTo>
                  <a:lnTo>
                    <a:pt x="19469" y="1395"/>
                  </a:lnTo>
                  <a:lnTo>
                    <a:pt x="17270" y="1395"/>
                  </a:lnTo>
                  <a:lnTo>
                    <a:pt x="10137" y="1448"/>
                  </a:lnTo>
                  <a:lnTo>
                    <a:pt x="3004" y="1395"/>
                  </a:lnTo>
                  <a:lnTo>
                    <a:pt x="858" y="1395"/>
                  </a:lnTo>
                  <a:lnTo>
                    <a:pt x="54" y="1341"/>
                  </a:lnTo>
                  <a:lnTo>
                    <a:pt x="858" y="1287"/>
                  </a:lnTo>
                  <a:lnTo>
                    <a:pt x="3004" y="1234"/>
                  </a:lnTo>
                  <a:close/>
                  <a:moveTo>
                    <a:pt x="0" y="0"/>
                  </a:moveTo>
                  <a:lnTo>
                    <a:pt x="0" y="3486"/>
                  </a:lnTo>
                  <a:lnTo>
                    <a:pt x="20274" y="2950"/>
                  </a:lnTo>
                  <a:lnTo>
                    <a:pt x="20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584172" y="3965695"/>
              <a:ext cx="400587" cy="4290"/>
            </a:xfrm>
            <a:custGeom>
              <a:avLst/>
              <a:gdLst/>
              <a:ahLst/>
              <a:cxnLst/>
              <a:rect l="l" t="t" r="r" b="b"/>
              <a:pathLst>
                <a:path w="20168" h="216" fill="none" extrusionOk="0">
                  <a:moveTo>
                    <a:pt x="10084" y="215"/>
                  </a:moveTo>
                  <a:lnTo>
                    <a:pt x="10084" y="215"/>
                  </a:lnTo>
                  <a:lnTo>
                    <a:pt x="2951" y="162"/>
                  </a:lnTo>
                  <a:lnTo>
                    <a:pt x="805" y="162"/>
                  </a:lnTo>
                  <a:lnTo>
                    <a:pt x="1" y="108"/>
                  </a:lnTo>
                  <a:lnTo>
                    <a:pt x="1" y="108"/>
                  </a:lnTo>
                  <a:lnTo>
                    <a:pt x="805" y="54"/>
                  </a:lnTo>
                  <a:lnTo>
                    <a:pt x="2951" y="1"/>
                  </a:lnTo>
                  <a:lnTo>
                    <a:pt x="10084" y="1"/>
                  </a:lnTo>
                  <a:lnTo>
                    <a:pt x="10084" y="1"/>
                  </a:lnTo>
                  <a:lnTo>
                    <a:pt x="17217" y="1"/>
                  </a:lnTo>
                  <a:lnTo>
                    <a:pt x="19416" y="54"/>
                  </a:lnTo>
                  <a:lnTo>
                    <a:pt x="20167" y="108"/>
                  </a:lnTo>
                  <a:lnTo>
                    <a:pt x="20167" y="108"/>
                  </a:lnTo>
                  <a:lnTo>
                    <a:pt x="19416" y="162"/>
                  </a:lnTo>
                  <a:lnTo>
                    <a:pt x="17217" y="162"/>
                  </a:lnTo>
                  <a:lnTo>
                    <a:pt x="10084" y="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584172" y="3965695"/>
              <a:ext cx="400587" cy="4290"/>
            </a:xfrm>
            <a:custGeom>
              <a:avLst/>
              <a:gdLst/>
              <a:ahLst/>
              <a:cxnLst/>
              <a:rect l="l" t="t" r="r" b="b"/>
              <a:pathLst>
                <a:path w="20168" h="216" extrusionOk="0">
                  <a:moveTo>
                    <a:pt x="2951" y="1"/>
                  </a:moveTo>
                  <a:lnTo>
                    <a:pt x="805" y="54"/>
                  </a:lnTo>
                  <a:lnTo>
                    <a:pt x="1" y="108"/>
                  </a:lnTo>
                  <a:lnTo>
                    <a:pt x="805" y="162"/>
                  </a:lnTo>
                  <a:lnTo>
                    <a:pt x="2951" y="162"/>
                  </a:lnTo>
                  <a:lnTo>
                    <a:pt x="10084" y="215"/>
                  </a:lnTo>
                  <a:lnTo>
                    <a:pt x="17217" y="162"/>
                  </a:lnTo>
                  <a:lnTo>
                    <a:pt x="19416" y="162"/>
                  </a:lnTo>
                  <a:lnTo>
                    <a:pt x="20167" y="108"/>
                  </a:lnTo>
                  <a:lnTo>
                    <a:pt x="19416" y="54"/>
                  </a:lnTo>
                  <a:lnTo>
                    <a:pt x="17217"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584172" y="3965695"/>
              <a:ext cx="400587" cy="4290"/>
            </a:xfrm>
            <a:custGeom>
              <a:avLst/>
              <a:gdLst/>
              <a:ahLst/>
              <a:cxnLst/>
              <a:rect l="l" t="t" r="r" b="b"/>
              <a:pathLst>
                <a:path w="20168" h="216" fill="none" extrusionOk="0">
                  <a:moveTo>
                    <a:pt x="10084" y="1"/>
                  </a:moveTo>
                  <a:lnTo>
                    <a:pt x="10084" y="1"/>
                  </a:lnTo>
                  <a:lnTo>
                    <a:pt x="2951" y="1"/>
                  </a:lnTo>
                  <a:lnTo>
                    <a:pt x="805" y="54"/>
                  </a:lnTo>
                  <a:lnTo>
                    <a:pt x="1" y="108"/>
                  </a:lnTo>
                  <a:lnTo>
                    <a:pt x="1" y="108"/>
                  </a:lnTo>
                  <a:lnTo>
                    <a:pt x="805" y="162"/>
                  </a:lnTo>
                  <a:lnTo>
                    <a:pt x="2951" y="162"/>
                  </a:lnTo>
                  <a:lnTo>
                    <a:pt x="10084" y="215"/>
                  </a:lnTo>
                  <a:lnTo>
                    <a:pt x="10084" y="215"/>
                  </a:lnTo>
                  <a:lnTo>
                    <a:pt x="17217" y="162"/>
                  </a:lnTo>
                  <a:lnTo>
                    <a:pt x="19416" y="162"/>
                  </a:lnTo>
                  <a:lnTo>
                    <a:pt x="20167" y="108"/>
                  </a:lnTo>
                  <a:lnTo>
                    <a:pt x="20167" y="108"/>
                  </a:lnTo>
                  <a:lnTo>
                    <a:pt x="19416" y="54"/>
                  </a:lnTo>
                  <a:lnTo>
                    <a:pt x="17217" y="1"/>
                  </a:lnTo>
                  <a:lnTo>
                    <a:pt x="100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3007104" y="2313394"/>
              <a:ext cx="192845" cy="114011"/>
            </a:xfrm>
            <a:custGeom>
              <a:avLst/>
              <a:gdLst/>
              <a:ahLst/>
              <a:cxnLst/>
              <a:rect l="l" t="t" r="r" b="b"/>
              <a:pathLst>
                <a:path w="9709" h="5740" extrusionOk="0">
                  <a:moveTo>
                    <a:pt x="1073" y="1"/>
                  </a:moveTo>
                  <a:lnTo>
                    <a:pt x="912" y="108"/>
                  </a:lnTo>
                  <a:lnTo>
                    <a:pt x="751" y="215"/>
                  </a:lnTo>
                  <a:lnTo>
                    <a:pt x="644" y="322"/>
                  </a:lnTo>
                  <a:lnTo>
                    <a:pt x="590" y="483"/>
                  </a:lnTo>
                  <a:lnTo>
                    <a:pt x="483" y="644"/>
                  </a:lnTo>
                  <a:lnTo>
                    <a:pt x="0" y="2629"/>
                  </a:lnTo>
                  <a:lnTo>
                    <a:pt x="0" y="2790"/>
                  </a:lnTo>
                  <a:lnTo>
                    <a:pt x="0" y="3004"/>
                  </a:lnTo>
                  <a:lnTo>
                    <a:pt x="54" y="3165"/>
                  </a:lnTo>
                  <a:lnTo>
                    <a:pt x="108" y="3272"/>
                  </a:lnTo>
                  <a:lnTo>
                    <a:pt x="215" y="3433"/>
                  </a:lnTo>
                  <a:lnTo>
                    <a:pt x="322" y="3541"/>
                  </a:lnTo>
                  <a:lnTo>
                    <a:pt x="483" y="3648"/>
                  </a:lnTo>
                  <a:lnTo>
                    <a:pt x="644" y="3701"/>
                  </a:lnTo>
                  <a:lnTo>
                    <a:pt x="8797" y="5740"/>
                  </a:lnTo>
                  <a:lnTo>
                    <a:pt x="9708" y="2039"/>
                  </a:lnTo>
                  <a:lnTo>
                    <a:pt x="1556" y="1"/>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3007104" y="2313394"/>
              <a:ext cx="192845" cy="114011"/>
            </a:xfrm>
            <a:custGeom>
              <a:avLst/>
              <a:gdLst/>
              <a:ahLst/>
              <a:cxnLst/>
              <a:rect l="l" t="t" r="r" b="b"/>
              <a:pathLst>
                <a:path w="9709" h="5740" fill="none" extrusionOk="0">
                  <a:moveTo>
                    <a:pt x="0" y="2629"/>
                  </a:moveTo>
                  <a:lnTo>
                    <a:pt x="483" y="644"/>
                  </a:lnTo>
                  <a:lnTo>
                    <a:pt x="483" y="644"/>
                  </a:lnTo>
                  <a:lnTo>
                    <a:pt x="590" y="483"/>
                  </a:lnTo>
                  <a:lnTo>
                    <a:pt x="644" y="322"/>
                  </a:lnTo>
                  <a:lnTo>
                    <a:pt x="751" y="215"/>
                  </a:lnTo>
                  <a:lnTo>
                    <a:pt x="912" y="108"/>
                  </a:lnTo>
                  <a:lnTo>
                    <a:pt x="1073" y="1"/>
                  </a:lnTo>
                  <a:lnTo>
                    <a:pt x="1234" y="1"/>
                  </a:lnTo>
                  <a:lnTo>
                    <a:pt x="1395" y="1"/>
                  </a:lnTo>
                  <a:lnTo>
                    <a:pt x="1556" y="1"/>
                  </a:lnTo>
                  <a:lnTo>
                    <a:pt x="9708" y="2039"/>
                  </a:lnTo>
                  <a:lnTo>
                    <a:pt x="8797" y="5740"/>
                  </a:lnTo>
                  <a:lnTo>
                    <a:pt x="644" y="3701"/>
                  </a:lnTo>
                  <a:lnTo>
                    <a:pt x="644" y="3701"/>
                  </a:lnTo>
                  <a:lnTo>
                    <a:pt x="483" y="3648"/>
                  </a:lnTo>
                  <a:lnTo>
                    <a:pt x="322" y="3541"/>
                  </a:lnTo>
                  <a:lnTo>
                    <a:pt x="215" y="3433"/>
                  </a:lnTo>
                  <a:lnTo>
                    <a:pt x="108" y="3272"/>
                  </a:lnTo>
                  <a:lnTo>
                    <a:pt x="54" y="3165"/>
                  </a:lnTo>
                  <a:lnTo>
                    <a:pt x="0" y="3004"/>
                  </a:lnTo>
                  <a:lnTo>
                    <a:pt x="0" y="2790"/>
                  </a:lnTo>
                  <a:lnTo>
                    <a:pt x="0" y="2629"/>
                  </a:lnTo>
                  <a:lnTo>
                    <a:pt x="0" y="26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3007104" y="2313394"/>
              <a:ext cx="192845" cy="114011"/>
            </a:xfrm>
            <a:custGeom>
              <a:avLst/>
              <a:gdLst/>
              <a:ahLst/>
              <a:cxnLst/>
              <a:rect l="l" t="t" r="r" b="b"/>
              <a:pathLst>
                <a:path w="9709" h="5740" extrusionOk="0">
                  <a:moveTo>
                    <a:pt x="1073" y="1"/>
                  </a:moveTo>
                  <a:lnTo>
                    <a:pt x="805" y="162"/>
                  </a:lnTo>
                  <a:lnTo>
                    <a:pt x="644" y="376"/>
                  </a:lnTo>
                  <a:lnTo>
                    <a:pt x="483" y="644"/>
                  </a:lnTo>
                  <a:lnTo>
                    <a:pt x="0" y="2629"/>
                  </a:lnTo>
                  <a:lnTo>
                    <a:pt x="0" y="2843"/>
                  </a:lnTo>
                  <a:lnTo>
                    <a:pt x="0" y="3111"/>
                  </a:lnTo>
                  <a:lnTo>
                    <a:pt x="161" y="3380"/>
                  </a:lnTo>
                  <a:lnTo>
                    <a:pt x="376" y="3594"/>
                  </a:lnTo>
                  <a:lnTo>
                    <a:pt x="644" y="3701"/>
                  </a:lnTo>
                  <a:lnTo>
                    <a:pt x="8797" y="5740"/>
                  </a:lnTo>
                  <a:lnTo>
                    <a:pt x="9708" y="2039"/>
                  </a:lnTo>
                  <a:lnTo>
                    <a:pt x="15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3007104" y="2313394"/>
              <a:ext cx="192845" cy="114011"/>
            </a:xfrm>
            <a:custGeom>
              <a:avLst/>
              <a:gdLst/>
              <a:ahLst/>
              <a:cxnLst/>
              <a:rect l="l" t="t" r="r" b="b"/>
              <a:pathLst>
                <a:path w="9709" h="5740" fill="none" extrusionOk="0">
                  <a:moveTo>
                    <a:pt x="1341" y="1"/>
                  </a:moveTo>
                  <a:lnTo>
                    <a:pt x="1341" y="1"/>
                  </a:lnTo>
                  <a:lnTo>
                    <a:pt x="1073" y="1"/>
                  </a:lnTo>
                  <a:lnTo>
                    <a:pt x="805" y="162"/>
                  </a:lnTo>
                  <a:lnTo>
                    <a:pt x="644" y="376"/>
                  </a:lnTo>
                  <a:lnTo>
                    <a:pt x="483" y="644"/>
                  </a:lnTo>
                  <a:lnTo>
                    <a:pt x="0" y="2629"/>
                  </a:lnTo>
                  <a:lnTo>
                    <a:pt x="0" y="2629"/>
                  </a:lnTo>
                  <a:lnTo>
                    <a:pt x="0" y="2629"/>
                  </a:lnTo>
                  <a:lnTo>
                    <a:pt x="0" y="2629"/>
                  </a:lnTo>
                  <a:lnTo>
                    <a:pt x="0" y="2843"/>
                  </a:lnTo>
                  <a:lnTo>
                    <a:pt x="0" y="2843"/>
                  </a:lnTo>
                  <a:lnTo>
                    <a:pt x="0" y="3111"/>
                  </a:lnTo>
                  <a:lnTo>
                    <a:pt x="161" y="3380"/>
                  </a:lnTo>
                  <a:lnTo>
                    <a:pt x="376" y="3594"/>
                  </a:lnTo>
                  <a:lnTo>
                    <a:pt x="644" y="3701"/>
                  </a:lnTo>
                  <a:lnTo>
                    <a:pt x="8797" y="5740"/>
                  </a:lnTo>
                  <a:lnTo>
                    <a:pt x="9708" y="2039"/>
                  </a:lnTo>
                  <a:lnTo>
                    <a:pt x="1556" y="1"/>
                  </a:lnTo>
                  <a:lnTo>
                    <a:pt x="1556" y="1"/>
                  </a:lnTo>
                  <a:lnTo>
                    <a:pt x="13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2970875" y="2429510"/>
              <a:ext cx="200313" cy="149167"/>
            </a:xfrm>
            <a:custGeom>
              <a:avLst/>
              <a:gdLst/>
              <a:ahLst/>
              <a:cxnLst/>
              <a:rect l="l" t="t" r="r" b="b"/>
              <a:pathLst>
                <a:path w="10085" h="7510" extrusionOk="0">
                  <a:moveTo>
                    <a:pt x="2200" y="1"/>
                  </a:moveTo>
                  <a:lnTo>
                    <a:pt x="1932" y="54"/>
                  </a:lnTo>
                  <a:lnTo>
                    <a:pt x="1664" y="108"/>
                  </a:lnTo>
                  <a:lnTo>
                    <a:pt x="1395" y="215"/>
                  </a:lnTo>
                  <a:lnTo>
                    <a:pt x="1181" y="376"/>
                  </a:lnTo>
                  <a:lnTo>
                    <a:pt x="966" y="591"/>
                  </a:lnTo>
                  <a:lnTo>
                    <a:pt x="859" y="805"/>
                  </a:lnTo>
                  <a:lnTo>
                    <a:pt x="752" y="1073"/>
                  </a:lnTo>
                  <a:lnTo>
                    <a:pt x="55" y="3862"/>
                  </a:lnTo>
                  <a:lnTo>
                    <a:pt x="1" y="4184"/>
                  </a:lnTo>
                  <a:lnTo>
                    <a:pt x="1" y="4452"/>
                  </a:lnTo>
                  <a:lnTo>
                    <a:pt x="108" y="4721"/>
                  </a:lnTo>
                  <a:lnTo>
                    <a:pt x="215" y="4989"/>
                  </a:lnTo>
                  <a:lnTo>
                    <a:pt x="376" y="5203"/>
                  </a:lnTo>
                  <a:lnTo>
                    <a:pt x="591" y="5364"/>
                  </a:lnTo>
                  <a:lnTo>
                    <a:pt x="805" y="5525"/>
                  </a:lnTo>
                  <a:lnTo>
                    <a:pt x="1074" y="5632"/>
                  </a:lnTo>
                  <a:lnTo>
                    <a:pt x="8690" y="7510"/>
                  </a:lnTo>
                  <a:lnTo>
                    <a:pt x="10084" y="1985"/>
                  </a:lnTo>
                  <a:lnTo>
                    <a:pt x="2468" y="54"/>
                  </a:lnTo>
                  <a:lnTo>
                    <a:pt x="2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3082740" y="2336831"/>
              <a:ext cx="117209" cy="204564"/>
            </a:xfrm>
            <a:custGeom>
              <a:avLst/>
              <a:gdLst/>
              <a:ahLst/>
              <a:cxnLst/>
              <a:rect l="l" t="t" r="r" b="b"/>
              <a:pathLst>
                <a:path w="5901" h="10299" extrusionOk="0">
                  <a:moveTo>
                    <a:pt x="2360" y="1"/>
                  </a:moveTo>
                  <a:lnTo>
                    <a:pt x="1" y="9387"/>
                  </a:lnTo>
                  <a:lnTo>
                    <a:pt x="3540" y="10298"/>
                  </a:lnTo>
                  <a:lnTo>
                    <a:pt x="5900" y="859"/>
                  </a:lnTo>
                  <a:lnTo>
                    <a:pt x="2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3175419" y="2386905"/>
              <a:ext cx="565704" cy="884239"/>
            </a:xfrm>
            <a:custGeom>
              <a:avLst/>
              <a:gdLst/>
              <a:ahLst/>
              <a:cxnLst/>
              <a:rect l="l" t="t" r="r" b="b"/>
              <a:pathLst>
                <a:path w="28481" h="44518" extrusionOk="0">
                  <a:moveTo>
                    <a:pt x="4238" y="0"/>
                  </a:moveTo>
                  <a:lnTo>
                    <a:pt x="1" y="9279"/>
                  </a:lnTo>
                  <a:lnTo>
                    <a:pt x="698" y="9279"/>
                  </a:lnTo>
                  <a:lnTo>
                    <a:pt x="1502" y="9333"/>
                  </a:lnTo>
                  <a:lnTo>
                    <a:pt x="2575" y="9440"/>
                  </a:lnTo>
                  <a:lnTo>
                    <a:pt x="3862" y="9655"/>
                  </a:lnTo>
                  <a:lnTo>
                    <a:pt x="5311" y="9869"/>
                  </a:lnTo>
                  <a:lnTo>
                    <a:pt x="6812" y="10245"/>
                  </a:lnTo>
                  <a:lnTo>
                    <a:pt x="8421" y="10727"/>
                  </a:lnTo>
                  <a:lnTo>
                    <a:pt x="9226" y="10995"/>
                  </a:lnTo>
                  <a:lnTo>
                    <a:pt x="10030" y="11317"/>
                  </a:lnTo>
                  <a:lnTo>
                    <a:pt x="10781" y="11693"/>
                  </a:lnTo>
                  <a:lnTo>
                    <a:pt x="11586" y="12068"/>
                  </a:lnTo>
                  <a:lnTo>
                    <a:pt x="12337" y="12497"/>
                  </a:lnTo>
                  <a:lnTo>
                    <a:pt x="13034" y="12980"/>
                  </a:lnTo>
                  <a:lnTo>
                    <a:pt x="13731" y="13516"/>
                  </a:lnTo>
                  <a:lnTo>
                    <a:pt x="14428" y="14053"/>
                  </a:lnTo>
                  <a:lnTo>
                    <a:pt x="15018" y="14696"/>
                  </a:lnTo>
                  <a:lnTo>
                    <a:pt x="15555" y="15340"/>
                  </a:lnTo>
                  <a:lnTo>
                    <a:pt x="16091" y="16091"/>
                  </a:lnTo>
                  <a:lnTo>
                    <a:pt x="16520" y="16842"/>
                  </a:lnTo>
                  <a:lnTo>
                    <a:pt x="16896" y="17700"/>
                  </a:lnTo>
                  <a:lnTo>
                    <a:pt x="17217" y="18558"/>
                  </a:lnTo>
                  <a:lnTo>
                    <a:pt x="17432" y="19523"/>
                  </a:lnTo>
                  <a:lnTo>
                    <a:pt x="17539" y="20542"/>
                  </a:lnTo>
                  <a:lnTo>
                    <a:pt x="17646" y="21883"/>
                  </a:lnTo>
                  <a:lnTo>
                    <a:pt x="17593" y="23117"/>
                  </a:lnTo>
                  <a:lnTo>
                    <a:pt x="17486" y="24297"/>
                  </a:lnTo>
                  <a:lnTo>
                    <a:pt x="17325" y="25370"/>
                  </a:lnTo>
                  <a:lnTo>
                    <a:pt x="17056" y="26389"/>
                  </a:lnTo>
                  <a:lnTo>
                    <a:pt x="16735" y="27354"/>
                  </a:lnTo>
                  <a:lnTo>
                    <a:pt x="16359" y="28266"/>
                  </a:lnTo>
                  <a:lnTo>
                    <a:pt x="15877" y="29070"/>
                  </a:lnTo>
                  <a:lnTo>
                    <a:pt x="15394" y="29821"/>
                  </a:lnTo>
                  <a:lnTo>
                    <a:pt x="14857" y="30518"/>
                  </a:lnTo>
                  <a:lnTo>
                    <a:pt x="14321" y="31162"/>
                  </a:lnTo>
                  <a:lnTo>
                    <a:pt x="13677" y="31752"/>
                  </a:lnTo>
                  <a:lnTo>
                    <a:pt x="13034" y="32288"/>
                  </a:lnTo>
                  <a:lnTo>
                    <a:pt x="12390" y="32771"/>
                  </a:lnTo>
                  <a:lnTo>
                    <a:pt x="11747" y="33200"/>
                  </a:lnTo>
                  <a:lnTo>
                    <a:pt x="11049" y="33629"/>
                  </a:lnTo>
                  <a:lnTo>
                    <a:pt x="10352" y="33951"/>
                  </a:lnTo>
                  <a:lnTo>
                    <a:pt x="9655" y="34273"/>
                  </a:lnTo>
                  <a:lnTo>
                    <a:pt x="8368" y="34756"/>
                  </a:lnTo>
                  <a:lnTo>
                    <a:pt x="7080" y="35131"/>
                  </a:lnTo>
                  <a:lnTo>
                    <a:pt x="5954" y="35399"/>
                  </a:lnTo>
                  <a:lnTo>
                    <a:pt x="4989" y="35560"/>
                  </a:lnTo>
                  <a:lnTo>
                    <a:pt x="4238" y="35667"/>
                  </a:lnTo>
                  <a:lnTo>
                    <a:pt x="3594" y="35721"/>
                  </a:lnTo>
                  <a:lnTo>
                    <a:pt x="3594" y="44517"/>
                  </a:lnTo>
                  <a:lnTo>
                    <a:pt x="5257" y="44517"/>
                  </a:lnTo>
                  <a:lnTo>
                    <a:pt x="6920" y="44410"/>
                  </a:lnTo>
                  <a:lnTo>
                    <a:pt x="8475" y="44249"/>
                  </a:lnTo>
                  <a:lnTo>
                    <a:pt x="10030" y="44034"/>
                  </a:lnTo>
                  <a:lnTo>
                    <a:pt x="11478" y="43713"/>
                  </a:lnTo>
                  <a:lnTo>
                    <a:pt x="12927" y="43337"/>
                  </a:lnTo>
                  <a:lnTo>
                    <a:pt x="14267" y="42908"/>
                  </a:lnTo>
                  <a:lnTo>
                    <a:pt x="15608" y="42372"/>
                  </a:lnTo>
                  <a:lnTo>
                    <a:pt x="16842" y="41835"/>
                  </a:lnTo>
                  <a:lnTo>
                    <a:pt x="18076" y="41192"/>
                  </a:lnTo>
                  <a:lnTo>
                    <a:pt x="19202" y="40494"/>
                  </a:lnTo>
                  <a:lnTo>
                    <a:pt x="20275" y="39744"/>
                  </a:lnTo>
                  <a:lnTo>
                    <a:pt x="21294" y="38993"/>
                  </a:lnTo>
                  <a:lnTo>
                    <a:pt x="22259" y="38135"/>
                  </a:lnTo>
                  <a:lnTo>
                    <a:pt x="23171" y="37223"/>
                  </a:lnTo>
                  <a:lnTo>
                    <a:pt x="23975" y="36257"/>
                  </a:lnTo>
                  <a:lnTo>
                    <a:pt x="24726" y="35238"/>
                  </a:lnTo>
                  <a:lnTo>
                    <a:pt x="25423" y="34219"/>
                  </a:lnTo>
                  <a:lnTo>
                    <a:pt x="26067" y="33147"/>
                  </a:lnTo>
                  <a:lnTo>
                    <a:pt x="26603" y="31967"/>
                  </a:lnTo>
                  <a:lnTo>
                    <a:pt x="27086" y="30840"/>
                  </a:lnTo>
                  <a:lnTo>
                    <a:pt x="27515" y="29607"/>
                  </a:lnTo>
                  <a:lnTo>
                    <a:pt x="27837" y="28373"/>
                  </a:lnTo>
                  <a:lnTo>
                    <a:pt x="28105" y="27086"/>
                  </a:lnTo>
                  <a:lnTo>
                    <a:pt x="28320" y="25745"/>
                  </a:lnTo>
                  <a:lnTo>
                    <a:pt x="28427" y="24404"/>
                  </a:lnTo>
                  <a:lnTo>
                    <a:pt x="28481" y="23063"/>
                  </a:lnTo>
                  <a:lnTo>
                    <a:pt x="28427" y="21669"/>
                  </a:lnTo>
                  <a:lnTo>
                    <a:pt x="28320" y="20221"/>
                  </a:lnTo>
                  <a:lnTo>
                    <a:pt x="28105" y="18772"/>
                  </a:lnTo>
                  <a:lnTo>
                    <a:pt x="27837" y="17324"/>
                  </a:lnTo>
                  <a:lnTo>
                    <a:pt x="27462" y="15823"/>
                  </a:lnTo>
                  <a:lnTo>
                    <a:pt x="27086" y="14535"/>
                  </a:lnTo>
                  <a:lnTo>
                    <a:pt x="26550" y="13302"/>
                  </a:lnTo>
                  <a:lnTo>
                    <a:pt x="26013" y="12175"/>
                  </a:lnTo>
                  <a:lnTo>
                    <a:pt x="25370" y="11103"/>
                  </a:lnTo>
                  <a:lnTo>
                    <a:pt x="24673" y="10084"/>
                  </a:lnTo>
                  <a:lnTo>
                    <a:pt x="23922" y="9118"/>
                  </a:lnTo>
                  <a:lnTo>
                    <a:pt x="23064" y="8206"/>
                  </a:lnTo>
                  <a:lnTo>
                    <a:pt x="22205" y="7402"/>
                  </a:lnTo>
                  <a:lnTo>
                    <a:pt x="21294" y="6597"/>
                  </a:lnTo>
                  <a:lnTo>
                    <a:pt x="20382" y="5900"/>
                  </a:lnTo>
                  <a:lnTo>
                    <a:pt x="19416" y="5203"/>
                  </a:lnTo>
                  <a:lnTo>
                    <a:pt x="18451" y="4613"/>
                  </a:lnTo>
                  <a:lnTo>
                    <a:pt x="17432" y="4023"/>
                  </a:lnTo>
                  <a:lnTo>
                    <a:pt x="16413" y="3487"/>
                  </a:lnTo>
                  <a:lnTo>
                    <a:pt x="15394" y="3058"/>
                  </a:lnTo>
                  <a:lnTo>
                    <a:pt x="14428" y="2629"/>
                  </a:lnTo>
                  <a:lnTo>
                    <a:pt x="12444" y="1878"/>
                  </a:lnTo>
                  <a:lnTo>
                    <a:pt x="10567" y="1288"/>
                  </a:lnTo>
                  <a:lnTo>
                    <a:pt x="8850" y="805"/>
                  </a:lnTo>
                  <a:lnTo>
                    <a:pt x="7295" y="483"/>
                  </a:lnTo>
                  <a:lnTo>
                    <a:pt x="6061" y="215"/>
                  </a:lnTo>
                  <a:lnTo>
                    <a:pt x="5042" y="108"/>
                  </a:lnTo>
                  <a:lnTo>
                    <a:pt x="42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3112574" y="2335759"/>
              <a:ext cx="171533" cy="280200"/>
            </a:xfrm>
            <a:custGeom>
              <a:avLst/>
              <a:gdLst/>
              <a:ahLst/>
              <a:cxnLst/>
              <a:rect l="l" t="t" r="r" b="b"/>
              <a:pathLst>
                <a:path w="8636" h="14107" extrusionOk="0">
                  <a:moveTo>
                    <a:pt x="2843" y="1"/>
                  </a:moveTo>
                  <a:lnTo>
                    <a:pt x="0" y="12820"/>
                  </a:lnTo>
                  <a:lnTo>
                    <a:pt x="5793" y="14107"/>
                  </a:lnTo>
                  <a:lnTo>
                    <a:pt x="8635" y="1235"/>
                  </a:lnTo>
                  <a:lnTo>
                    <a:pt x="28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3118969" y="2564813"/>
              <a:ext cx="113991" cy="25583"/>
            </a:xfrm>
            <a:custGeom>
              <a:avLst/>
              <a:gdLst/>
              <a:ahLst/>
              <a:cxnLst/>
              <a:rect l="l" t="t" r="r" b="b"/>
              <a:pathLst>
                <a:path w="5739" h="1288" extrusionOk="0">
                  <a:moveTo>
                    <a:pt x="0" y="0"/>
                  </a:moveTo>
                  <a:lnTo>
                    <a:pt x="1395" y="429"/>
                  </a:lnTo>
                  <a:lnTo>
                    <a:pt x="2843" y="751"/>
                  </a:lnTo>
                  <a:lnTo>
                    <a:pt x="4881" y="1180"/>
                  </a:lnTo>
                  <a:lnTo>
                    <a:pt x="5471" y="1234"/>
                  </a:lnTo>
                  <a:lnTo>
                    <a:pt x="5632" y="1288"/>
                  </a:lnTo>
                  <a:lnTo>
                    <a:pt x="5739" y="1234"/>
                  </a:lnTo>
                  <a:lnTo>
                    <a:pt x="5471" y="1180"/>
                  </a:lnTo>
                  <a:lnTo>
                    <a:pt x="4881" y="1019"/>
                  </a:lnTo>
                  <a:lnTo>
                    <a:pt x="2896" y="537"/>
                  </a:lnTo>
                  <a:lnTo>
                    <a:pt x="1448"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3129616" y="2517938"/>
              <a:ext cx="112938" cy="25583"/>
            </a:xfrm>
            <a:custGeom>
              <a:avLst/>
              <a:gdLst/>
              <a:ahLst/>
              <a:cxnLst/>
              <a:rect l="l" t="t" r="r" b="b"/>
              <a:pathLst>
                <a:path w="5686" h="1288" extrusionOk="0">
                  <a:moveTo>
                    <a:pt x="0" y="0"/>
                  </a:moveTo>
                  <a:lnTo>
                    <a:pt x="698" y="269"/>
                  </a:lnTo>
                  <a:lnTo>
                    <a:pt x="1395" y="483"/>
                  </a:lnTo>
                  <a:lnTo>
                    <a:pt x="2092" y="644"/>
                  </a:lnTo>
                  <a:lnTo>
                    <a:pt x="2789" y="805"/>
                  </a:lnTo>
                  <a:lnTo>
                    <a:pt x="4828" y="1234"/>
                  </a:lnTo>
                  <a:lnTo>
                    <a:pt x="5471" y="1288"/>
                  </a:lnTo>
                  <a:lnTo>
                    <a:pt x="5686" y="1288"/>
                  </a:lnTo>
                  <a:lnTo>
                    <a:pt x="5471" y="1180"/>
                  </a:lnTo>
                  <a:lnTo>
                    <a:pt x="4881" y="1020"/>
                  </a:lnTo>
                  <a:lnTo>
                    <a:pt x="2843" y="537"/>
                  </a:lnTo>
                  <a:lnTo>
                    <a:pt x="1449"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3142407" y="2472135"/>
              <a:ext cx="111866" cy="25583"/>
            </a:xfrm>
            <a:custGeom>
              <a:avLst/>
              <a:gdLst/>
              <a:ahLst/>
              <a:cxnLst/>
              <a:rect l="l" t="t" r="r" b="b"/>
              <a:pathLst>
                <a:path w="5632" h="1288" extrusionOk="0">
                  <a:moveTo>
                    <a:pt x="0" y="0"/>
                  </a:moveTo>
                  <a:lnTo>
                    <a:pt x="1395" y="429"/>
                  </a:lnTo>
                  <a:lnTo>
                    <a:pt x="2789" y="751"/>
                  </a:lnTo>
                  <a:lnTo>
                    <a:pt x="3915" y="1019"/>
                  </a:lnTo>
                  <a:lnTo>
                    <a:pt x="4827" y="1180"/>
                  </a:lnTo>
                  <a:lnTo>
                    <a:pt x="5417" y="1287"/>
                  </a:lnTo>
                  <a:lnTo>
                    <a:pt x="5578" y="1287"/>
                  </a:lnTo>
                  <a:lnTo>
                    <a:pt x="5632" y="1234"/>
                  </a:lnTo>
                  <a:lnTo>
                    <a:pt x="5471" y="1180"/>
                  </a:lnTo>
                  <a:lnTo>
                    <a:pt x="4827" y="1019"/>
                  </a:lnTo>
                  <a:lnTo>
                    <a:pt x="2843" y="537"/>
                  </a:lnTo>
                  <a:lnTo>
                    <a:pt x="1448"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3149856" y="2426312"/>
              <a:ext cx="112938" cy="25603"/>
            </a:xfrm>
            <a:custGeom>
              <a:avLst/>
              <a:gdLst/>
              <a:ahLst/>
              <a:cxnLst/>
              <a:rect l="l" t="t" r="r" b="b"/>
              <a:pathLst>
                <a:path w="5686" h="1289" extrusionOk="0">
                  <a:moveTo>
                    <a:pt x="1" y="1"/>
                  </a:moveTo>
                  <a:lnTo>
                    <a:pt x="698" y="269"/>
                  </a:lnTo>
                  <a:lnTo>
                    <a:pt x="1395" y="430"/>
                  </a:lnTo>
                  <a:lnTo>
                    <a:pt x="2092" y="645"/>
                  </a:lnTo>
                  <a:lnTo>
                    <a:pt x="2843" y="805"/>
                  </a:lnTo>
                  <a:lnTo>
                    <a:pt x="4828" y="1181"/>
                  </a:lnTo>
                  <a:lnTo>
                    <a:pt x="5471" y="1288"/>
                  </a:lnTo>
                  <a:lnTo>
                    <a:pt x="5632" y="1288"/>
                  </a:lnTo>
                  <a:lnTo>
                    <a:pt x="5686" y="1234"/>
                  </a:lnTo>
                  <a:lnTo>
                    <a:pt x="5471" y="1181"/>
                  </a:lnTo>
                  <a:lnTo>
                    <a:pt x="4881" y="1020"/>
                  </a:lnTo>
                  <a:lnTo>
                    <a:pt x="2897" y="537"/>
                  </a:lnTo>
                  <a:lnTo>
                    <a:pt x="1449" y="215"/>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3161575" y="2383707"/>
              <a:ext cx="112938" cy="24530"/>
            </a:xfrm>
            <a:custGeom>
              <a:avLst/>
              <a:gdLst/>
              <a:ahLst/>
              <a:cxnLst/>
              <a:rect l="l" t="t" r="r" b="b"/>
              <a:pathLst>
                <a:path w="5686" h="1235" extrusionOk="0">
                  <a:moveTo>
                    <a:pt x="0" y="1"/>
                  </a:moveTo>
                  <a:lnTo>
                    <a:pt x="1395" y="430"/>
                  </a:lnTo>
                  <a:lnTo>
                    <a:pt x="2843" y="751"/>
                  </a:lnTo>
                  <a:lnTo>
                    <a:pt x="3916" y="1020"/>
                  </a:lnTo>
                  <a:lnTo>
                    <a:pt x="4828" y="1180"/>
                  </a:lnTo>
                  <a:lnTo>
                    <a:pt x="5471" y="1234"/>
                  </a:lnTo>
                  <a:lnTo>
                    <a:pt x="5686" y="1234"/>
                  </a:lnTo>
                  <a:lnTo>
                    <a:pt x="5471" y="1127"/>
                  </a:lnTo>
                  <a:lnTo>
                    <a:pt x="4881" y="966"/>
                  </a:lnTo>
                  <a:lnTo>
                    <a:pt x="2897" y="537"/>
                  </a:lnTo>
                  <a:lnTo>
                    <a:pt x="1449" y="161"/>
                  </a:lnTo>
                  <a:lnTo>
                    <a:pt x="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3291535" y="3091070"/>
              <a:ext cx="21332" cy="177928"/>
            </a:xfrm>
            <a:custGeom>
              <a:avLst/>
              <a:gdLst/>
              <a:ahLst/>
              <a:cxnLst/>
              <a:rect l="l" t="t" r="r" b="b"/>
              <a:pathLst>
                <a:path w="1074" h="8958" extrusionOk="0">
                  <a:moveTo>
                    <a:pt x="55" y="1"/>
                  </a:moveTo>
                  <a:lnTo>
                    <a:pt x="1" y="698"/>
                  </a:lnTo>
                  <a:lnTo>
                    <a:pt x="55" y="1342"/>
                  </a:lnTo>
                  <a:lnTo>
                    <a:pt x="108" y="2790"/>
                  </a:lnTo>
                  <a:lnTo>
                    <a:pt x="269" y="4506"/>
                  </a:lnTo>
                  <a:lnTo>
                    <a:pt x="537" y="6276"/>
                  </a:lnTo>
                  <a:lnTo>
                    <a:pt x="752" y="7671"/>
                  </a:lnTo>
                  <a:lnTo>
                    <a:pt x="913" y="8314"/>
                  </a:lnTo>
                  <a:lnTo>
                    <a:pt x="1074" y="8958"/>
                  </a:lnTo>
                  <a:lnTo>
                    <a:pt x="1020" y="8314"/>
                  </a:lnTo>
                  <a:lnTo>
                    <a:pt x="913" y="7617"/>
                  </a:lnTo>
                  <a:lnTo>
                    <a:pt x="537" y="4506"/>
                  </a:lnTo>
                  <a:lnTo>
                    <a:pt x="215" y="1342"/>
                  </a:lnTo>
                  <a:lnTo>
                    <a:pt x="162" y="698"/>
                  </a:lnTo>
                  <a:lnTo>
                    <a:pt x="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3356525" y="3071903"/>
              <a:ext cx="50093" cy="182179"/>
            </a:xfrm>
            <a:custGeom>
              <a:avLst/>
              <a:gdLst/>
              <a:ahLst/>
              <a:cxnLst/>
              <a:rect l="l" t="t" r="r" b="b"/>
              <a:pathLst>
                <a:path w="2522" h="9172" extrusionOk="0">
                  <a:moveTo>
                    <a:pt x="1" y="0"/>
                  </a:moveTo>
                  <a:lnTo>
                    <a:pt x="483" y="2360"/>
                  </a:lnTo>
                  <a:lnTo>
                    <a:pt x="1127" y="4613"/>
                  </a:lnTo>
                  <a:lnTo>
                    <a:pt x="1771" y="6919"/>
                  </a:lnTo>
                  <a:lnTo>
                    <a:pt x="2521" y="9172"/>
                  </a:lnTo>
                  <a:lnTo>
                    <a:pt x="2039" y="6866"/>
                  </a:lnTo>
                  <a:lnTo>
                    <a:pt x="1395" y="4559"/>
                  </a:lnTo>
                  <a:lnTo>
                    <a:pt x="751" y="2307"/>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3356525" y="3071903"/>
              <a:ext cx="50093" cy="182179"/>
            </a:xfrm>
            <a:custGeom>
              <a:avLst/>
              <a:gdLst/>
              <a:ahLst/>
              <a:cxnLst/>
              <a:rect l="l" t="t" r="r" b="b"/>
              <a:pathLst>
                <a:path w="2522" h="9172" fill="none" extrusionOk="0">
                  <a:moveTo>
                    <a:pt x="2521" y="9172"/>
                  </a:moveTo>
                  <a:lnTo>
                    <a:pt x="2521" y="9172"/>
                  </a:lnTo>
                  <a:lnTo>
                    <a:pt x="1771" y="6919"/>
                  </a:lnTo>
                  <a:lnTo>
                    <a:pt x="1127" y="4613"/>
                  </a:lnTo>
                  <a:lnTo>
                    <a:pt x="1127" y="4613"/>
                  </a:lnTo>
                  <a:lnTo>
                    <a:pt x="483" y="2360"/>
                  </a:lnTo>
                  <a:lnTo>
                    <a:pt x="1" y="0"/>
                  </a:lnTo>
                  <a:lnTo>
                    <a:pt x="1" y="0"/>
                  </a:lnTo>
                  <a:lnTo>
                    <a:pt x="751" y="2307"/>
                  </a:lnTo>
                  <a:lnTo>
                    <a:pt x="1395" y="4559"/>
                  </a:lnTo>
                  <a:lnTo>
                    <a:pt x="1395" y="4559"/>
                  </a:lnTo>
                  <a:lnTo>
                    <a:pt x="2039" y="6866"/>
                  </a:lnTo>
                  <a:lnTo>
                    <a:pt x="2521" y="91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3427911" y="3034621"/>
              <a:ext cx="105470" cy="174730"/>
            </a:xfrm>
            <a:custGeom>
              <a:avLst/>
              <a:gdLst/>
              <a:ahLst/>
              <a:cxnLst/>
              <a:rect l="l" t="t" r="r" b="b"/>
              <a:pathLst>
                <a:path w="5310" h="8797" extrusionOk="0">
                  <a:moveTo>
                    <a:pt x="0" y="0"/>
                  </a:moveTo>
                  <a:lnTo>
                    <a:pt x="376" y="697"/>
                  </a:lnTo>
                  <a:lnTo>
                    <a:pt x="751" y="1341"/>
                  </a:lnTo>
                  <a:lnTo>
                    <a:pt x="2628" y="4398"/>
                  </a:lnTo>
                  <a:lnTo>
                    <a:pt x="4452" y="7509"/>
                  </a:lnTo>
                  <a:lnTo>
                    <a:pt x="4881" y="8153"/>
                  </a:lnTo>
                  <a:lnTo>
                    <a:pt x="5310" y="8796"/>
                  </a:lnTo>
                  <a:lnTo>
                    <a:pt x="4988" y="8099"/>
                  </a:lnTo>
                  <a:lnTo>
                    <a:pt x="4613" y="7455"/>
                  </a:lnTo>
                  <a:lnTo>
                    <a:pt x="3808" y="6007"/>
                  </a:lnTo>
                  <a:lnTo>
                    <a:pt x="2789" y="4291"/>
                  </a:lnTo>
                  <a:lnTo>
                    <a:pt x="1770" y="2575"/>
                  </a:lnTo>
                  <a:lnTo>
                    <a:pt x="912" y="1234"/>
                  </a:lnTo>
                  <a:lnTo>
                    <a:pt x="483" y="59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3427911" y="3034621"/>
              <a:ext cx="105470" cy="174730"/>
            </a:xfrm>
            <a:custGeom>
              <a:avLst/>
              <a:gdLst/>
              <a:ahLst/>
              <a:cxnLst/>
              <a:rect l="l" t="t" r="r" b="b"/>
              <a:pathLst>
                <a:path w="5310" h="8797" fill="none" extrusionOk="0">
                  <a:moveTo>
                    <a:pt x="5310" y="8796"/>
                  </a:moveTo>
                  <a:lnTo>
                    <a:pt x="5310" y="8796"/>
                  </a:lnTo>
                  <a:lnTo>
                    <a:pt x="4881" y="8153"/>
                  </a:lnTo>
                  <a:lnTo>
                    <a:pt x="4452" y="7509"/>
                  </a:lnTo>
                  <a:lnTo>
                    <a:pt x="4452" y="7509"/>
                  </a:lnTo>
                  <a:lnTo>
                    <a:pt x="2628" y="4398"/>
                  </a:lnTo>
                  <a:lnTo>
                    <a:pt x="751" y="1341"/>
                  </a:lnTo>
                  <a:lnTo>
                    <a:pt x="751" y="1341"/>
                  </a:lnTo>
                  <a:lnTo>
                    <a:pt x="376" y="697"/>
                  </a:lnTo>
                  <a:lnTo>
                    <a:pt x="0" y="0"/>
                  </a:lnTo>
                  <a:lnTo>
                    <a:pt x="0" y="0"/>
                  </a:lnTo>
                  <a:lnTo>
                    <a:pt x="483" y="590"/>
                  </a:lnTo>
                  <a:lnTo>
                    <a:pt x="912" y="1234"/>
                  </a:lnTo>
                  <a:lnTo>
                    <a:pt x="912" y="1234"/>
                  </a:lnTo>
                  <a:lnTo>
                    <a:pt x="1770" y="2575"/>
                  </a:lnTo>
                  <a:lnTo>
                    <a:pt x="2789" y="4291"/>
                  </a:lnTo>
                  <a:lnTo>
                    <a:pt x="2789" y="4291"/>
                  </a:lnTo>
                  <a:lnTo>
                    <a:pt x="3808" y="6007"/>
                  </a:lnTo>
                  <a:lnTo>
                    <a:pt x="4613" y="7455"/>
                  </a:lnTo>
                  <a:lnTo>
                    <a:pt x="4613" y="7455"/>
                  </a:lnTo>
                  <a:lnTo>
                    <a:pt x="4988" y="8099"/>
                  </a:lnTo>
                  <a:lnTo>
                    <a:pt x="5310" y="87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3474766" y="2987745"/>
              <a:ext cx="164084" cy="136376"/>
            </a:xfrm>
            <a:custGeom>
              <a:avLst/>
              <a:gdLst/>
              <a:ahLst/>
              <a:cxnLst/>
              <a:rect l="l" t="t" r="r" b="b"/>
              <a:pathLst>
                <a:path w="8261" h="6866" extrusionOk="0">
                  <a:moveTo>
                    <a:pt x="1" y="0"/>
                  </a:moveTo>
                  <a:lnTo>
                    <a:pt x="269" y="268"/>
                  </a:lnTo>
                  <a:lnTo>
                    <a:pt x="1127" y="1073"/>
                  </a:lnTo>
                  <a:lnTo>
                    <a:pt x="4077" y="3540"/>
                  </a:lnTo>
                  <a:lnTo>
                    <a:pt x="7027" y="5900"/>
                  </a:lnTo>
                  <a:lnTo>
                    <a:pt x="7939" y="6651"/>
                  </a:lnTo>
                  <a:lnTo>
                    <a:pt x="8261" y="6865"/>
                  </a:lnTo>
                  <a:lnTo>
                    <a:pt x="7993" y="6544"/>
                  </a:lnTo>
                  <a:lnTo>
                    <a:pt x="7134" y="5793"/>
                  </a:lnTo>
                  <a:lnTo>
                    <a:pt x="4184" y="3326"/>
                  </a:lnTo>
                  <a:lnTo>
                    <a:pt x="1235" y="912"/>
                  </a:lnTo>
                  <a:lnTo>
                    <a:pt x="323"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3474766" y="2987745"/>
              <a:ext cx="164084" cy="136376"/>
            </a:xfrm>
            <a:custGeom>
              <a:avLst/>
              <a:gdLst/>
              <a:ahLst/>
              <a:cxnLst/>
              <a:rect l="l" t="t" r="r" b="b"/>
              <a:pathLst>
                <a:path w="8261" h="6866" fill="none" extrusionOk="0">
                  <a:moveTo>
                    <a:pt x="8261" y="6865"/>
                  </a:moveTo>
                  <a:lnTo>
                    <a:pt x="8261" y="6865"/>
                  </a:lnTo>
                  <a:lnTo>
                    <a:pt x="7939" y="6651"/>
                  </a:lnTo>
                  <a:lnTo>
                    <a:pt x="7027" y="5900"/>
                  </a:lnTo>
                  <a:lnTo>
                    <a:pt x="4077" y="3540"/>
                  </a:lnTo>
                  <a:lnTo>
                    <a:pt x="4077" y="3540"/>
                  </a:lnTo>
                  <a:lnTo>
                    <a:pt x="1127" y="1073"/>
                  </a:lnTo>
                  <a:lnTo>
                    <a:pt x="269" y="268"/>
                  </a:lnTo>
                  <a:lnTo>
                    <a:pt x="1" y="0"/>
                  </a:lnTo>
                  <a:lnTo>
                    <a:pt x="1" y="0"/>
                  </a:lnTo>
                  <a:lnTo>
                    <a:pt x="323" y="215"/>
                  </a:lnTo>
                  <a:lnTo>
                    <a:pt x="1235" y="912"/>
                  </a:lnTo>
                  <a:lnTo>
                    <a:pt x="4184" y="3326"/>
                  </a:lnTo>
                  <a:lnTo>
                    <a:pt x="4184" y="3326"/>
                  </a:lnTo>
                  <a:lnTo>
                    <a:pt x="7134" y="5793"/>
                  </a:lnTo>
                  <a:lnTo>
                    <a:pt x="7993" y="6544"/>
                  </a:lnTo>
                  <a:lnTo>
                    <a:pt x="8261" y="68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3510996" y="2925953"/>
              <a:ext cx="197096" cy="82052"/>
            </a:xfrm>
            <a:custGeom>
              <a:avLst/>
              <a:gdLst/>
              <a:ahLst/>
              <a:cxnLst/>
              <a:rect l="l" t="t" r="r" b="b"/>
              <a:pathLst>
                <a:path w="9923" h="4131" extrusionOk="0">
                  <a:moveTo>
                    <a:pt x="1" y="0"/>
                  </a:moveTo>
                  <a:lnTo>
                    <a:pt x="376" y="215"/>
                  </a:lnTo>
                  <a:lnTo>
                    <a:pt x="1395" y="698"/>
                  </a:lnTo>
                  <a:lnTo>
                    <a:pt x="4881" y="2146"/>
                  </a:lnTo>
                  <a:lnTo>
                    <a:pt x="8421" y="3594"/>
                  </a:lnTo>
                  <a:lnTo>
                    <a:pt x="9494" y="3969"/>
                  </a:lnTo>
                  <a:lnTo>
                    <a:pt x="9923" y="4130"/>
                  </a:lnTo>
                  <a:lnTo>
                    <a:pt x="9816" y="4023"/>
                  </a:lnTo>
                  <a:lnTo>
                    <a:pt x="9547" y="3916"/>
                  </a:lnTo>
                  <a:lnTo>
                    <a:pt x="8475" y="3433"/>
                  </a:lnTo>
                  <a:lnTo>
                    <a:pt x="4989" y="1931"/>
                  </a:lnTo>
                  <a:lnTo>
                    <a:pt x="1449" y="537"/>
                  </a:lnTo>
                  <a:lnTo>
                    <a:pt x="376" y="10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3510996" y="2925953"/>
              <a:ext cx="197096" cy="82052"/>
            </a:xfrm>
            <a:custGeom>
              <a:avLst/>
              <a:gdLst/>
              <a:ahLst/>
              <a:cxnLst/>
              <a:rect l="l" t="t" r="r" b="b"/>
              <a:pathLst>
                <a:path w="9923" h="4131" fill="none" extrusionOk="0">
                  <a:moveTo>
                    <a:pt x="9923" y="4130"/>
                  </a:moveTo>
                  <a:lnTo>
                    <a:pt x="9923" y="4130"/>
                  </a:lnTo>
                  <a:lnTo>
                    <a:pt x="9494" y="3969"/>
                  </a:lnTo>
                  <a:lnTo>
                    <a:pt x="8421" y="3594"/>
                  </a:lnTo>
                  <a:lnTo>
                    <a:pt x="4881" y="2146"/>
                  </a:lnTo>
                  <a:lnTo>
                    <a:pt x="4881" y="2146"/>
                  </a:lnTo>
                  <a:lnTo>
                    <a:pt x="1395" y="698"/>
                  </a:lnTo>
                  <a:lnTo>
                    <a:pt x="376" y="215"/>
                  </a:lnTo>
                  <a:lnTo>
                    <a:pt x="1" y="0"/>
                  </a:lnTo>
                  <a:lnTo>
                    <a:pt x="1" y="0"/>
                  </a:lnTo>
                  <a:lnTo>
                    <a:pt x="376" y="108"/>
                  </a:lnTo>
                  <a:lnTo>
                    <a:pt x="1449" y="537"/>
                  </a:lnTo>
                  <a:lnTo>
                    <a:pt x="4989" y="1931"/>
                  </a:lnTo>
                  <a:lnTo>
                    <a:pt x="4989" y="1931"/>
                  </a:lnTo>
                  <a:lnTo>
                    <a:pt x="8475" y="3433"/>
                  </a:lnTo>
                  <a:lnTo>
                    <a:pt x="9547" y="3916"/>
                  </a:lnTo>
                  <a:lnTo>
                    <a:pt x="9816" y="4023"/>
                  </a:lnTo>
                  <a:lnTo>
                    <a:pt x="9923" y="41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3524840" y="2854567"/>
              <a:ext cx="216283" cy="26655"/>
            </a:xfrm>
            <a:custGeom>
              <a:avLst/>
              <a:gdLst/>
              <a:ahLst/>
              <a:cxnLst/>
              <a:rect l="l" t="t" r="r" b="b"/>
              <a:pathLst>
                <a:path w="10889" h="1342" extrusionOk="0">
                  <a:moveTo>
                    <a:pt x="1" y="1"/>
                  </a:moveTo>
                  <a:lnTo>
                    <a:pt x="805" y="162"/>
                  </a:lnTo>
                  <a:lnTo>
                    <a:pt x="1556" y="216"/>
                  </a:lnTo>
                  <a:lnTo>
                    <a:pt x="5418" y="698"/>
                  </a:lnTo>
                  <a:lnTo>
                    <a:pt x="9280" y="1181"/>
                  </a:lnTo>
                  <a:lnTo>
                    <a:pt x="10084" y="1288"/>
                  </a:lnTo>
                  <a:lnTo>
                    <a:pt x="10889" y="1342"/>
                  </a:lnTo>
                  <a:lnTo>
                    <a:pt x="10084" y="1127"/>
                  </a:lnTo>
                  <a:lnTo>
                    <a:pt x="9333" y="1020"/>
                  </a:lnTo>
                  <a:lnTo>
                    <a:pt x="7563" y="752"/>
                  </a:lnTo>
                  <a:lnTo>
                    <a:pt x="5472" y="430"/>
                  </a:lnTo>
                  <a:lnTo>
                    <a:pt x="3326" y="216"/>
                  </a:lnTo>
                  <a:lnTo>
                    <a:pt x="1610" y="55"/>
                  </a:lnTo>
                  <a:lnTo>
                    <a:pt x="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3524840" y="2854567"/>
              <a:ext cx="216283" cy="26655"/>
            </a:xfrm>
            <a:custGeom>
              <a:avLst/>
              <a:gdLst/>
              <a:ahLst/>
              <a:cxnLst/>
              <a:rect l="l" t="t" r="r" b="b"/>
              <a:pathLst>
                <a:path w="10889" h="1342" fill="none" extrusionOk="0">
                  <a:moveTo>
                    <a:pt x="10889" y="1342"/>
                  </a:moveTo>
                  <a:lnTo>
                    <a:pt x="10889" y="1342"/>
                  </a:lnTo>
                  <a:lnTo>
                    <a:pt x="10084" y="1288"/>
                  </a:lnTo>
                  <a:lnTo>
                    <a:pt x="9280" y="1181"/>
                  </a:lnTo>
                  <a:lnTo>
                    <a:pt x="5418" y="698"/>
                  </a:lnTo>
                  <a:lnTo>
                    <a:pt x="1556" y="216"/>
                  </a:lnTo>
                  <a:lnTo>
                    <a:pt x="1556" y="216"/>
                  </a:lnTo>
                  <a:lnTo>
                    <a:pt x="805" y="162"/>
                  </a:lnTo>
                  <a:lnTo>
                    <a:pt x="1" y="1"/>
                  </a:lnTo>
                  <a:lnTo>
                    <a:pt x="1" y="1"/>
                  </a:lnTo>
                  <a:lnTo>
                    <a:pt x="805" y="1"/>
                  </a:lnTo>
                  <a:lnTo>
                    <a:pt x="1610" y="55"/>
                  </a:lnTo>
                  <a:lnTo>
                    <a:pt x="1610" y="55"/>
                  </a:lnTo>
                  <a:lnTo>
                    <a:pt x="3326" y="216"/>
                  </a:lnTo>
                  <a:lnTo>
                    <a:pt x="5472" y="430"/>
                  </a:lnTo>
                  <a:lnTo>
                    <a:pt x="5472" y="430"/>
                  </a:lnTo>
                  <a:lnTo>
                    <a:pt x="7563" y="752"/>
                  </a:lnTo>
                  <a:lnTo>
                    <a:pt x="9333" y="1020"/>
                  </a:lnTo>
                  <a:lnTo>
                    <a:pt x="9333" y="1020"/>
                  </a:lnTo>
                  <a:lnTo>
                    <a:pt x="10084" y="1127"/>
                  </a:lnTo>
                  <a:lnTo>
                    <a:pt x="10889" y="13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3524840" y="2750170"/>
              <a:ext cx="200313" cy="42645"/>
            </a:xfrm>
            <a:custGeom>
              <a:avLst/>
              <a:gdLst/>
              <a:ahLst/>
              <a:cxnLst/>
              <a:rect l="l" t="t" r="r" b="b"/>
              <a:pathLst>
                <a:path w="10085" h="2147" extrusionOk="0">
                  <a:moveTo>
                    <a:pt x="10084" y="1"/>
                  </a:moveTo>
                  <a:lnTo>
                    <a:pt x="9333" y="162"/>
                  </a:lnTo>
                  <a:lnTo>
                    <a:pt x="8636" y="323"/>
                  </a:lnTo>
                  <a:lnTo>
                    <a:pt x="5042" y="1127"/>
                  </a:lnTo>
                  <a:lnTo>
                    <a:pt x="3112" y="1503"/>
                  </a:lnTo>
                  <a:lnTo>
                    <a:pt x="1503" y="1824"/>
                  </a:lnTo>
                  <a:lnTo>
                    <a:pt x="752" y="1932"/>
                  </a:lnTo>
                  <a:lnTo>
                    <a:pt x="1" y="2146"/>
                  </a:lnTo>
                  <a:lnTo>
                    <a:pt x="1" y="2146"/>
                  </a:lnTo>
                  <a:lnTo>
                    <a:pt x="752" y="2093"/>
                  </a:lnTo>
                  <a:lnTo>
                    <a:pt x="1503" y="1985"/>
                  </a:lnTo>
                  <a:lnTo>
                    <a:pt x="3112" y="1771"/>
                  </a:lnTo>
                  <a:lnTo>
                    <a:pt x="5096" y="1395"/>
                  </a:lnTo>
                  <a:lnTo>
                    <a:pt x="7081" y="913"/>
                  </a:lnTo>
                  <a:lnTo>
                    <a:pt x="8690" y="483"/>
                  </a:lnTo>
                  <a:lnTo>
                    <a:pt x="9387" y="269"/>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3524840" y="2750170"/>
              <a:ext cx="200313" cy="42645"/>
            </a:xfrm>
            <a:custGeom>
              <a:avLst/>
              <a:gdLst/>
              <a:ahLst/>
              <a:cxnLst/>
              <a:rect l="l" t="t" r="r" b="b"/>
              <a:pathLst>
                <a:path w="10085" h="2147" fill="none" extrusionOk="0">
                  <a:moveTo>
                    <a:pt x="10084" y="1"/>
                  </a:moveTo>
                  <a:lnTo>
                    <a:pt x="10084" y="1"/>
                  </a:lnTo>
                  <a:lnTo>
                    <a:pt x="9387" y="269"/>
                  </a:lnTo>
                  <a:lnTo>
                    <a:pt x="8690" y="483"/>
                  </a:lnTo>
                  <a:lnTo>
                    <a:pt x="8690" y="483"/>
                  </a:lnTo>
                  <a:lnTo>
                    <a:pt x="7081" y="913"/>
                  </a:lnTo>
                  <a:lnTo>
                    <a:pt x="5096" y="1395"/>
                  </a:lnTo>
                  <a:lnTo>
                    <a:pt x="5096" y="1395"/>
                  </a:lnTo>
                  <a:lnTo>
                    <a:pt x="3112" y="1771"/>
                  </a:lnTo>
                  <a:lnTo>
                    <a:pt x="1503" y="1985"/>
                  </a:lnTo>
                  <a:lnTo>
                    <a:pt x="1503" y="1985"/>
                  </a:lnTo>
                  <a:lnTo>
                    <a:pt x="752" y="2093"/>
                  </a:lnTo>
                  <a:lnTo>
                    <a:pt x="1" y="2146"/>
                  </a:lnTo>
                  <a:lnTo>
                    <a:pt x="1" y="2146"/>
                  </a:lnTo>
                  <a:lnTo>
                    <a:pt x="752" y="1932"/>
                  </a:lnTo>
                  <a:lnTo>
                    <a:pt x="1503" y="1824"/>
                  </a:lnTo>
                  <a:lnTo>
                    <a:pt x="1503" y="1824"/>
                  </a:lnTo>
                  <a:lnTo>
                    <a:pt x="3112" y="1503"/>
                  </a:lnTo>
                  <a:lnTo>
                    <a:pt x="5042" y="1127"/>
                  </a:lnTo>
                  <a:lnTo>
                    <a:pt x="5042" y="1127"/>
                  </a:lnTo>
                  <a:lnTo>
                    <a:pt x="8636" y="323"/>
                  </a:lnTo>
                  <a:lnTo>
                    <a:pt x="8636" y="323"/>
                  </a:lnTo>
                  <a:lnTo>
                    <a:pt x="9333" y="162"/>
                  </a:lnTo>
                  <a:lnTo>
                    <a:pt x="100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3504600" y="2625533"/>
              <a:ext cx="183251" cy="91646"/>
            </a:xfrm>
            <a:custGeom>
              <a:avLst/>
              <a:gdLst/>
              <a:ahLst/>
              <a:cxnLst/>
              <a:rect l="l" t="t" r="r" b="b"/>
              <a:pathLst>
                <a:path w="9226" h="4614" extrusionOk="0">
                  <a:moveTo>
                    <a:pt x="9226" y="1"/>
                  </a:moveTo>
                  <a:lnTo>
                    <a:pt x="8797" y="108"/>
                  </a:lnTo>
                  <a:lnTo>
                    <a:pt x="7831" y="591"/>
                  </a:lnTo>
                  <a:lnTo>
                    <a:pt x="4560" y="2200"/>
                  </a:lnTo>
                  <a:lnTo>
                    <a:pt x="1288" y="3862"/>
                  </a:lnTo>
                  <a:lnTo>
                    <a:pt x="323" y="4399"/>
                  </a:lnTo>
                  <a:lnTo>
                    <a:pt x="1" y="4613"/>
                  </a:lnTo>
                  <a:lnTo>
                    <a:pt x="376" y="4506"/>
                  </a:lnTo>
                  <a:lnTo>
                    <a:pt x="1395" y="4023"/>
                  </a:lnTo>
                  <a:lnTo>
                    <a:pt x="4667" y="2414"/>
                  </a:lnTo>
                  <a:lnTo>
                    <a:pt x="7885" y="751"/>
                  </a:lnTo>
                  <a:lnTo>
                    <a:pt x="8850" y="215"/>
                  </a:lnTo>
                  <a:lnTo>
                    <a:pt x="92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3455599" y="2523261"/>
              <a:ext cx="153418" cy="132125"/>
            </a:xfrm>
            <a:custGeom>
              <a:avLst/>
              <a:gdLst/>
              <a:ahLst/>
              <a:cxnLst/>
              <a:rect l="l" t="t" r="r" b="b"/>
              <a:pathLst>
                <a:path w="7724" h="6652" extrusionOk="0">
                  <a:moveTo>
                    <a:pt x="7724" y="1"/>
                  </a:moveTo>
                  <a:lnTo>
                    <a:pt x="7402" y="215"/>
                  </a:lnTo>
                  <a:lnTo>
                    <a:pt x="6544" y="912"/>
                  </a:lnTo>
                  <a:lnTo>
                    <a:pt x="3809" y="3219"/>
                  </a:lnTo>
                  <a:lnTo>
                    <a:pt x="1073" y="5632"/>
                  </a:lnTo>
                  <a:lnTo>
                    <a:pt x="269" y="6383"/>
                  </a:lnTo>
                  <a:lnTo>
                    <a:pt x="1" y="6651"/>
                  </a:lnTo>
                  <a:lnTo>
                    <a:pt x="322" y="6437"/>
                  </a:lnTo>
                  <a:lnTo>
                    <a:pt x="1181" y="5740"/>
                  </a:lnTo>
                  <a:lnTo>
                    <a:pt x="3916" y="3433"/>
                  </a:lnTo>
                  <a:lnTo>
                    <a:pt x="6651" y="1073"/>
                  </a:lnTo>
                  <a:lnTo>
                    <a:pt x="7456" y="322"/>
                  </a:lnTo>
                  <a:lnTo>
                    <a:pt x="772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378890" y="2447624"/>
              <a:ext cx="99094" cy="165137"/>
            </a:xfrm>
            <a:custGeom>
              <a:avLst/>
              <a:gdLst/>
              <a:ahLst/>
              <a:cxnLst/>
              <a:rect l="l" t="t" r="r" b="b"/>
              <a:pathLst>
                <a:path w="4989" h="8314" extrusionOk="0">
                  <a:moveTo>
                    <a:pt x="4989" y="1"/>
                  </a:moveTo>
                  <a:lnTo>
                    <a:pt x="3648" y="2039"/>
                  </a:lnTo>
                  <a:lnTo>
                    <a:pt x="2361" y="4077"/>
                  </a:lnTo>
                  <a:lnTo>
                    <a:pt x="645" y="7027"/>
                  </a:lnTo>
                  <a:lnTo>
                    <a:pt x="162" y="7938"/>
                  </a:lnTo>
                  <a:lnTo>
                    <a:pt x="1" y="8314"/>
                  </a:lnTo>
                  <a:lnTo>
                    <a:pt x="1342" y="6276"/>
                  </a:lnTo>
                  <a:lnTo>
                    <a:pt x="2629" y="4238"/>
                  </a:lnTo>
                  <a:lnTo>
                    <a:pt x="4345" y="1288"/>
                  </a:lnTo>
                  <a:lnTo>
                    <a:pt x="4828" y="376"/>
                  </a:lnTo>
                  <a:lnTo>
                    <a:pt x="49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299003" y="2400749"/>
              <a:ext cx="61812" cy="185397"/>
            </a:xfrm>
            <a:custGeom>
              <a:avLst/>
              <a:gdLst/>
              <a:ahLst/>
              <a:cxnLst/>
              <a:rect l="l" t="t" r="r" b="b"/>
              <a:pathLst>
                <a:path w="3112" h="9334" extrusionOk="0">
                  <a:moveTo>
                    <a:pt x="3111" y="1"/>
                  </a:moveTo>
                  <a:lnTo>
                    <a:pt x="2199" y="2253"/>
                  </a:lnTo>
                  <a:lnTo>
                    <a:pt x="1448" y="4613"/>
                  </a:lnTo>
                  <a:lnTo>
                    <a:pt x="1019" y="5793"/>
                  </a:lnTo>
                  <a:lnTo>
                    <a:pt x="644" y="6920"/>
                  </a:lnTo>
                  <a:lnTo>
                    <a:pt x="0" y="9333"/>
                  </a:lnTo>
                  <a:lnTo>
                    <a:pt x="0" y="9333"/>
                  </a:lnTo>
                  <a:lnTo>
                    <a:pt x="161" y="8958"/>
                  </a:lnTo>
                  <a:lnTo>
                    <a:pt x="537" y="7992"/>
                  </a:lnTo>
                  <a:lnTo>
                    <a:pt x="1663" y="4667"/>
                  </a:lnTo>
                  <a:lnTo>
                    <a:pt x="2414" y="2361"/>
                  </a:lnTo>
                  <a:lnTo>
                    <a:pt x="31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502475" y="2720356"/>
              <a:ext cx="78854" cy="137429"/>
            </a:xfrm>
            <a:custGeom>
              <a:avLst/>
              <a:gdLst/>
              <a:ahLst/>
              <a:cxnLst/>
              <a:rect l="l" t="t" r="r" b="b"/>
              <a:pathLst>
                <a:path w="3970" h="6919" extrusionOk="0">
                  <a:moveTo>
                    <a:pt x="0" y="0"/>
                  </a:moveTo>
                  <a:lnTo>
                    <a:pt x="269" y="483"/>
                  </a:lnTo>
                  <a:lnTo>
                    <a:pt x="537" y="1234"/>
                  </a:lnTo>
                  <a:lnTo>
                    <a:pt x="805" y="1931"/>
                  </a:lnTo>
                  <a:lnTo>
                    <a:pt x="912" y="2574"/>
                  </a:lnTo>
                  <a:lnTo>
                    <a:pt x="1020" y="3272"/>
                  </a:lnTo>
                  <a:lnTo>
                    <a:pt x="1127" y="4130"/>
                  </a:lnTo>
                  <a:lnTo>
                    <a:pt x="1180" y="4988"/>
                  </a:lnTo>
                  <a:lnTo>
                    <a:pt x="1180" y="5900"/>
                  </a:lnTo>
                  <a:lnTo>
                    <a:pt x="1127" y="6758"/>
                  </a:lnTo>
                  <a:lnTo>
                    <a:pt x="2146" y="6758"/>
                  </a:lnTo>
                  <a:lnTo>
                    <a:pt x="2736" y="6812"/>
                  </a:lnTo>
                  <a:lnTo>
                    <a:pt x="3969" y="6919"/>
                  </a:lnTo>
                  <a:lnTo>
                    <a:pt x="3862" y="6061"/>
                  </a:lnTo>
                  <a:lnTo>
                    <a:pt x="3701" y="5203"/>
                  </a:lnTo>
                  <a:lnTo>
                    <a:pt x="3433" y="4344"/>
                  </a:lnTo>
                  <a:lnTo>
                    <a:pt x="3165" y="3540"/>
                  </a:lnTo>
                  <a:lnTo>
                    <a:pt x="3111" y="3433"/>
                  </a:lnTo>
                  <a:lnTo>
                    <a:pt x="2629" y="3486"/>
                  </a:lnTo>
                  <a:lnTo>
                    <a:pt x="1931" y="3594"/>
                  </a:lnTo>
                  <a:lnTo>
                    <a:pt x="1180" y="3647"/>
                  </a:lnTo>
                  <a:lnTo>
                    <a:pt x="1127" y="3647"/>
                  </a:lnTo>
                  <a:lnTo>
                    <a:pt x="1878" y="3433"/>
                  </a:lnTo>
                  <a:lnTo>
                    <a:pt x="2629" y="3325"/>
                  </a:lnTo>
                  <a:lnTo>
                    <a:pt x="3004" y="3272"/>
                  </a:lnTo>
                  <a:lnTo>
                    <a:pt x="2736" y="2735"/>
                  </a:lnTo>
                  <a:lnTo>
                    <a:pt x="2468" y="2253"/>
                  </a:lnTo>
                  <a:lnTo>
                    <a:pt x="2092" y="1770"/>
                  </a:lnTo>
                  <a:lnTo>
                    <a:pt x="1770" y="1341"/>
                  </a:lnTo>
                  <a:lnTo>
                    <a:pt x="1341" y="912"/>
                  </a:lnTo>
                  <a:lnTo>
                    <a:pt x="966" y="590"/>
                  </a:lnTo>
                  <a:lnTo>
                    <a:pt x="483" y="26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88630" y="2882275"/>
              <a:ext cx="31979" cy="86303"/>
            </a:xfrm>
            <a:custGeom>
              <a:avLst/>
              <a:gdLst/>
              <a:ahLst/>
              <a:cxnLst/>
              <a:rect l="l" t="t" r="r" b="b"/>
              <a:pathLst>
                <a:path w="1610" h="4345" extrusionOk="0">
                  <a:moveTo>
                    <a:pt x="1609" y="0"/>
                  </a:moveTo>
                  <a:lnTo>
                    <a:pt x="1436" y="799"/>
                  </a:lnTo>
                  <a:lnTo>
                    <a:pt x="1448" y="751"/>
                  </a:lnTo>
                  <a:lnTo>
                    <a:pt x="1609" y="0"/>
                  </a:lnTo>
                  <a:close/>
                  <a:moveTo>
                    <a:pt x="1436" y="799"/>
                  </a:moveTo>
                  <a:lnTo>
                    <a:pt x="1234" y="1556"/>
                  </a:lnTo>
                  <a:lnTo>
                    <a:pt x="1341" y="1234"/>
                  </a:lnTo>
                  <a:lnTo>
                    <a:pt x="1436" y="799"/>
                  </a:lnTo>
                  <a:close/>
                  <a:moveTo>
                    <a:pt x="1234" y="1556"/>
                  </a:moveTo>
                  <a:lnTo>
                    <a:pt x="1234" y="1556"/>
                  </a:lnTo>
                  <a:lnTo>
                    <a:pt x="1234" y="1556"/>
                  </a:lnTo>
                  <a:lnTo>
                    <a:pt x="1234" y="1556"/>
                  </a:lnTo>
                  <a:close/>
                  <a:moveTo>
                    <a:pt x="1234" y="1556"/>
                  </a:moveTo>
                  <a:lnTo>
                    <a:pt x="966" y="2307"/>
                  </a:lnTo>
                  <a:lnTo>
                    <a:pt x="839" y="2660"/>
                  </a:lnTo>
                  <a:lnTo>
                    <a:pt x="966" y="2360"/>
                  </a:lnTo>
                  <a:lnTo>
                    <a:pt x="1234" y="1556"/>
                  </a:lnTo>
                  <a:close/>
                  <a:moveTo>
                    <a:pt x="839" y="2660"/>
                  </a:moveTo>
                  <a:lnTo>
                    <a:pt x="537" y="3379"/>
                  </a:lnTo>
                  <a:lnTo>
                    <a:pt x="697" y="3058"/>
                  </a:lnTo>
                  <a:lnTo>
                    <a:pt x="839" y="2660"/>
                  </a:lnTo>
                  <a:close/>
                  <a:moveTo>
                    <a:pt x="537" y="3379"/>
                  </a:moveTo>
                  <a:lnTo>
                    <a:pt x="0" y="4345"/>
                  </a:lnTo>
                  <a:lnTo>
                    <a:pt x="376" y="3701"/>
                  </a:lnTo>
                  <a:lnTo>
                    <a:pt x="537" y="3379"/>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88630" y="2882275"/>
              <a:ext cx="31979" cy="86303"/>
            </a:xfrm>
            <a:custGeom>
              <a:avLst/>
              <a:gdLst/>
              <a:ahLst/>
              <a:cxnLst/>
              <a:rect l="l" t="t" r="r" b="b"/>
              <a:pathLst>
                <a:path w="1610" h="4345" fill="none" extrusionOk="0">
                  <a:moveTo>
                    <a:pt x="1609" y="0"/>
                  </a:moveTo>
                  <a:lnTo>
                    <a:pt x="1609" y="0"/>
                  </a:lnTo>
                  <a:lnTo>
                    <a:pt x="1448" y="751"/>
                  </a:lnTo>
                  <a:lnTo>
                    <a:pt x="1234" y="1556"/>
                  </a:lnTo>
                  <a:lnTo>
                    <a:pt x="966" y="2307"/>
                  </a:lnTo>
                  <a:lnTo>
                    <a:pt x="697" y="3058"/>
                  </a:lnTo>
                  <a:lnTo>
                    <a:pt x="697" y="3058"/>
                  </a:lnTo>
                  <a:lnTo>
                    <a:pt x="376" y="3701"/>
                  </a:lnTo>
                  <a:lnTo>
                    <a:pt x="0" y="4345"/>
                  </a:lnTo>
                  <a:lnTo>
                    <a:pt x="0" y="4345"/>
                  </a:lnTo>
                  <a:lnTo>
                    <a:pt x="537" y="3379"/>
                  </a:lnTo>
                  <a:lnTo>
                    <a:pt x="966" y="2360"/>
                  </a:lnTo>
                  <a:lnTo>
                    <a:pt x="1341" y="1234"/>
                  </a:lnTo>
                  <a:lnTo>
                    <a:pt x="16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474766" y="2854567"/>
              <a:ext cx="106562" cy="174750"/>
            </a:xfrm>
            <a:custGeom>
              <a:avLst/>
              <a:gdLst/>
              <a:ahLst/>
              <a:cxnLst/>
              <a:rect l="l" t="t" r="r" b="b"/>
              <a:pathLst>
                <a:path w="5365" h="8798" extrusionOk="0">
                  <a:moveTo>
                    <a:pt x="2522" y="1"/>
                  </a:moveTo>
                  <a:lnTo>
                    <a:pt x="2468" y="698"/>
                  </a:lnTo>
                  <a:lnTo>
                    <a:pt x="2307" y="1395"/>
                  </a:lnTo>
                  <a:lnTo>
                    <a:pt x="2039" y="2629"/>
                  </a:lnTo>
                  <a:lnTo>
                    <a:pt x="1664" y="3755"/>
                  </a:lnTo>
                  <a:lnTo>
                    <a:pt x="1235" y="4774"/>
                  </a:lnTo>
                  <a:lnTo>
                    <a:pt x="698" y="5740"/>
                  </a:lnTo>
                  <a:lnTo>
                    <a:pt x="1" y="6705"/>
                  </a:lnTo>
                  <a:lnTo>
                    <a:pt x="913" y="7349"/>
                  </a:lnTo>
                  <a:lnTo>
                    <a:pt x="2683" y="8797"/>
                  </a:lnTo>
                  <a:lnTo>
                    <a:pt x="3326" y="7885"/>
                  </a:lnTo>
                  <a:lnTo>
                    <a:pt x="3916" y="6973"/>
                  </a:lnTo>
                  <a:lnTo>
                    <a:pt x="4399" y="5954"/>
                  </a:lnTo>
                  <a:lnTo>
                    <a:pt x="4774" y="4935"/>
                  </a:lnTo>
                  <a:lnTo>
                    <a:pt x="2629" y="3970"/>
                  </a:lnTo>
                  <a:lnTo>
                    <a:pt x="2039" y="3702"/>
                  </a:lnTo>
                  <a:lnTo>
                    <a:pt x="1825" y="3594"/>
                  </a:lnTo>
                  <a:lnTo>
                    <a:pt x="2736" y="3916"/>
                  </a:lnTo>
                  <a:lnTo>
                    <a:pt x="4828" y="4721"/>
                  </a:lnTo>
                  <a:lnTo>
                    <a:pt x="5043" y="3916"/>
                  </a:lnTo>
                  <a:lnTo>
                    <a:pt x="5204" y="3058"/>
                  </a:lnTo>
                  <a:lnTo>
                    <a:pt x="5311" y="2200"/>
                  </a:lnTo>
                  <a:lnTo>
                    <a:pt x="5364" y="1342"/>
                  </a:lnTo>
                  <a:lnTo>
                    <a:pt x="5364" y="376"/>
                  </a:lnTo>
                  <a:lnTo>
                    <a:pt x="4077" y="216"/>
                  </a:lnTo>
                  <a:lnTo>
                    <a:pt x="3326" y="162"/>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3373567" y="3054861"/>
              <a:ext cx="20260" cy="9594"/>
            </a:xfrm>
            <a:custGeom>
              <a:avLst/>
              <a:gdLst/>
              <a:ahLst/>
              <a:cxnLst/>
              <a:rect l="l" t="t" r="r" b="b"/>
              <a:pathLst>
                <a:path w="1020" h="483" extrusionOk="0">
                  <a:moveTo>
                    <a:pt x="1020" y="0"/>
                  </a:moveTo>
                  <a:lnTo>
                    <a:pt x="1" y="483"/>
                  </a:lnTo>
                  <a:lnTo>
                    <a:pt x="966" y="54"/>
                  </a:lnTo>
                  <a:lnTo>
                    <a:pt x="1020"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373567" y="3054861"/>
              <a:ext cx="20260" cy="9594"/>
            </a:xfrm>
            <a:custGeom>
              <a:avLst/>
              <a:gdLst/>
              <a:ahLst/>
              <a:cxnLst/>
              <a:rect l="l" t="t" r="r" b="b"/>
              <a:pathLst>
                <a:path w="1020" h="483" fill="none" extrusionOk="0">
                  <a:moveTo>
                    <a:pt x="1020" y="0"/>
                  </a:moveTo>
                  <a:lnTo>
                    <a:pt x="1020" y="0"/>
                  </a:lnTo>
                  <a:lnTo>
                    <a:pt x="966" y="54"/>
                  </a:lnTo>
                  <a:lnTo>
                    <a:pt x="966" y="54"/>
                  </a:lnTo>
                  <a:lnTo>
                    <a:pt x="1" y="483"/>
                  </a:lnTo>
                  <a:lnTo>
                    <a:pt x="1" y="483"/>
                  </a:lnTo>
                  <a:lnTo>
                    <a:pt x="10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318170" y="2988798"/>
              <a:ext cx="206689" cy="110813"/>
            </a:xfrm>
            <a:custGeom>
              <a:avLst/>
              <a:gdLst/>
              <a:ahLst/>
              <a:cxnLst/>
              <a:rect l="l" t="t" r="r" b="b"/>
              <a:pathLst>
                <a:path w="10406" h="5579" extrusionOk="0">
                  <a:moveTo>
                    <a:pt x="1932" y="4184"/>
                  </a:moveTo>
                  <a:lnTo>
                    <a:pt x="1932" y="4186"/>
                  </a:lnTo>
                  <a:lnTo>
                    <a:pt x="1932" y="4186"/>
                  </a:lnTo>
                  <a:lnTo>
                    <a:pt x="1932" y="4184"/>
                  </a:lnTo>
                  <a:close/>
                  <a:moveTo>
                    <a:pt x="7885" y="1"/>
                  </a:moveTo>
                  <a:lnTo>
                    <a:pt x="7456" y="484"/>
                  </a:lnTo>
                  <a:lnTo>
                    <a:pt x="7027" y="966"/>
                  </a:lnTo>
                  <a:lnTo>
                    <a:pt x="6544" y="1449"/>
                  </a:lnTo>
                  <a:lnTo>
                    <a:pt x="6061" y="1878"/>
                  </a:lnTo>
                  <a:lnTo>
                    <a:pt x="5525" y="2307"/>
                  </a:lnTo>
                  <a:lnTo>
                    <a:pt x="6008" y="2897"/>
                  </a:lnTo>
                  <a:lnTo>
                    <a:pt x="6437" y="3541"/>
                  </a:lnTo>
                  <a:lnTo>
                    <a:pt x="7188" y="4667"/>
                  </a:lnTo>
                  <a:lnTo>
                    <a:pt x="7724" y="4399"/>
                  </a:lnTo>
                  <a:lnTo>
                    <a:pt x="8260" y="4077"/>
                  </a:lnTo>
                  <a:lnTo>
                    <a:pt x="8797" y="3702"/>
                  </a:lnTo>
                  <a:lnTo>
                    <a:pt x="9279" y="3326"/>
                  </a:lnTo>
                  <a:lnTo>
                    <a:pt x="9869" y="2790"/>
                  </a:lnTo>
                  <a:lnTo>
                    <a:pt x="10406" y="2200"/>
                  </a:lnTo>
                  <a:lnTo>
                    <a:pt x="8690" y="752"/>
                  </a:lnTo>
                  <a:lnTo>
                    <a:pt x="7885" y="1"/>
                  </a:lnTo>
                  <a:close/>
                  <a:moveTo>
                    <a:pt x="1932" y="4186"/>
                  </a:moveTo>
                  <a:lnTo>
                    <a:pt x="1449" y="4399"/>
                  </a:lnTo>
                  <a:lnTo>
                    <a:pt x="1" y="4828"/>
                  </a:lnTo>
                  <a:lnTo>
                    <a:pt x="537" y="5043"/>
                  </a:lnTo>
                  <a:lnTo>
                    <a:pt x="1073" y="5257"/>
                  </a:lnTo>
                  <a:lnTo>
                    <a:pt x="1610" y="5418"/>
                  </a:lnTo>
                  <a:lnTo>
                    <a:pt x="2200" y="5525"/>
                  </a:lnTo>
                  <a:lnTo>
                    <a:pt x="1932" y="4186"/>
                  </a:lnTo>
                  <a:close/>
                  <a:moveTo>
                    <a:pt x="5525" y="2307"/>
                  </a:moveTo>
                  <a:lnTo>
                    <a:pt x="4935" y="2683"/>
                  </a:lnTo>
                  <a:lnTo>
                    <a:pt x="4399" y="3004"/>
                  </a:lnTo>
                  <a:lnTo>
                    <a:pt x="3809" y="3326"/>
                  </a:lnTo>
                  <a:lnTo>
                    <a:pt x="2790" y="3809"/>
                  </a:lnTo>
                  <a:lnTo>
                    <a:pt x="1932" y="4186"/>
                  </a:lnTo>
                  <a:lnTo>
                    <a:pt x="2361" y="5525"/>
                  </a:lnTo>
                  <a:lnTo>
                    <a:pt x="3272" y="5579"/>
                  </a:lnTo>
                  <a:lnTo>
                    <a:pt x="4184" y="5525"/>
                  </a:lnTo>
                  <a:lnTo>
                    <a:pt x="5150" y="5364"/>
                  </a:lnTo>
                  <a:lnTo>
                    <a:pt x="6061" y="5096"/>
                  </a:lnTo>
                  <a:lnTo>
                    <a:pt x="6973" y="4774"/>
                  </a:lnTo>
                  <a:lnTo>
                    <a:pt x="6276" y="3648"/>
                  </a:lnTo>
                  <a:lnTo>
                    <a:pt x="5901" y="3004"/>
                  </a:lnTo>
                  <a:lnTo>
                    <a:pt x="5525" y="230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356525" y="3071903"/>
              <a:ext cx="8541" cy="26655"/>
            </a:xfrm>
            <a:custGeom>
              <a:avLst/>
              <a:gdLst/>
              <a:ahLst/>
              <a:cxnLst/>
              <a:rect l="l" t="t" r="r" b="b"/>
              <a:pathLst>
                <a:path w="430" h="1342" extrusionOk="0">
                  <a:moveTo>
                    <a:pt x="1" y="0"/>
                  </a:moveTo>
                  <a:lnTo>
                    <a:pt x="269" y="1341"/>
                  </a:lnTo>
                  <a:lnTo>
                    <a:pt x="430" y="1341"/>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356525" y="3071903"/>
              <a:ext cx="8541" cy="26655"/>
            </a:xfrm>
            <a:custGeom>
              <a:avLst/>
              <a:gdLst/>
              <a:ahLst/>
              <a:cxnLst/>
              <a:rect l="l" t="t" r="r" b="b"/>
              <a:pathLst>
                <a:path w="430" h="1342" fill="none" extrusionOk="0">
                  <a:moveTo>
                    <a:pt x="1" y="0"/>
                  </a:moveTo>
                  <a:lnTo>
                    <a:pt x="1" y="0"/>
                  </a:lnTo>
                  <a:lnTo>
                    <a:pt x="269" y="1341"/>
                  </a:lnTo>
                  <a:lnTo>
                    <a:pt x="269" y="1341"/>
                  </a:lnTo>
                  <a:lnTo>
                    <a:pt x="430" y="1341"/>
                  </a:lnTo>
                  <a:lnTo>
                    <a:pt x="430" y="134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427911" y="3034621"/>
              <a:ext cx="33031" cy="49021"/>
            </a:xfrm>
            <a:custGeom>
              <a:avLst/>
              <a:gdLst/>
              <a:ahLst/>
              <a:cxnLst/>
              <a:rect l="l" t="t" r="r" b="b"/>
              <a:pathLst>
                <a:path w="1663" h="2468" extrusionOk="0">
                  <a:moveTo>
                    <a:pt x="0" y="0"/>
                  </a:moveTo>
                  <a:lnTo>
                    <a:pt x="376" y="697"/>
                  </a:lnTo>
                  <a:lnTo>
                    <a:pt x="751" y="1341"/>
                  </a:lnTo>
                  <a:lnTo>
                    <a:pt x="1448" y="2467"/>
                  </a:lnTo>
                  <a:lnTo>
                    <a:pt x="1663" y="2360"/>
                  </a:lnTo>
                  <a:lnTo>
                    <a:pt x="912" y="1234"/>
                  </a:lnTo>
                  <a:lnTo>
                    <a:pt x="483" y="590"/>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3427911" y="3034621"/>
              <a:ext cx="33031" cy="49021"/>
            </a:xfrm>
            <a:custGeom>
              <a:avLst/>
              <a:gdLst/>
              <a:ahLst/>
              <a:cxnLst/>
              <a:rect l="l" t="t" r="r" b="b"/>
              <a:pathLst>
                <a:path w="1663" h="2468" fill="none" extrusionOk="0">
                  <a:moveTo>
                    <a:pt x="0" y="0"/>
                  </a:moveTo>
                  <a:lnTo>
                    <a:pt x="0" y="0"/>
                  </a:lnTo>
                  <a:lnTo>
                    <a:pt x="376" y="697"/>
                  </a:lnTo>
                  <a:lnTo>
                    <a:pt x="751" y="1341"/>
                  </a:lnTo>
                  <a:lnTo>
                    <a:pt x="1448" y="2467"/>
                  </a:lnTo>
                  <a:lnTo>
                    <a:pt x="1448" y="2467"/>
                  </a:lnTo>
                  <a:lnTo>
                    <a:pt x="1663" y="2360"/>
                  </a:lnTo>
                  <a:lnTo>
                    <a:pt x="1663" y="2360"/>
                  </a:lnTo>
                  <a:lnTo>
                    <a:pt x="912" y="1234"/>
                  </a:lnTo>
                  <a:lnTo>
                    <a:pt x="912" y="1234"/>
                  </a:lnTo>
                  <a:lnTo>
                    <a:pt x="483" y="59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3474766" y="2987745"/>
              <a:ext cx="53291" cy="44750"/>
            </a:xfrm>
            <a:custGeom>
              <a:avLst/>
              <a:gdLst/>
              <a:ahLst/>
              <a:cxnLst/>
              <a:rect l="l" t="t" r="r" b="b"/>
              <a:pathLst>
                <a:path w="2683" h="2253" extrusionOk="0">
                  <a:moveTo>
                    <a:pt x="1" y="0"/>
                  </a:moveTo>
                  <a:lnTo>
                    <a:pt x="1" y="54"/>
                  </a:lnTo>
                  <a:lnTo>
                    <a:pt x="806" y="805"/>
                  </a:lnTo>
                  <a:lnTo>
                    <a:pt x="2522" y="2253"/>
                  </a:lnTo>
                  <a:lnTo>
                    <a:pt x="2683" y="2092"/>
                  </a:lnTo>
                  <a:lnTo>
                    <a:pt x="913" y="644"/>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3474766" y="2987745"/>
              <a:ext cx="53291" cy="44750"/>
            </a:xfrm>
            <a:custGeom>
              <a:avLst/>
              <a:gdLst/>
              <a:ahLst/>
              <a:cxnLst/>
              <a:rect l="l" t="t" r="r" b="b"/>
              <a:pathLst>
                <a:path w="2683" h="2253" fill="none" extrusionOk="0">
                  <a:moveTo>
                    <a:pt x="1" y="0"/>
                  </a:moveTo>
                  <a:lnTo>
                    <a:pt x="1" y="0"/>
                  </a:lnTo>
                  <a:lnTo>
                    <a:pt x="1" y="54"/>
                  </a:lnTo>
                  <a:lnTo>
                    <a:pt x="1" y="54"/>
                  </a:lnTo>
                  <a:lnTo>
                    <a:pt x="806" y="805"/>
                  </a:lnTo>
                  <a:lnTo>
                    <a:pt x="2522" y="2253"/>
                  </a:lnTo>
                  <a:lnTo>
                    <a:pt x="2522" y="2253"/>
                  </a:lnTo>
                  <a:lnTo>
                    <a:pt x="2683" y="2092"/>
                  </a:lnTo>
                  <a:lnTo>
                    <a:pt x="2683" y="2092"/>
                  </a:lnTo>
                  <a:lnTo>
                    <a:pt x="913" y="644"/>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3510996" y="2925953"/>
              <a:ext cx="59687" cy="26655"/>
            </a:xfrm>
            <a:custGeom>
              <a:avLst/>
              <a:gdLst/>
              <a:ahLst/>
              <a:cxnLst/>
              <a:rect l="l" t="t" r="r" b="b"/>
              <a:pathLst>
                <a:path w="3005" h="1342" extrusionOk="0">
                  <a:moveTo>
                    <a:pt x="1" y="0"/>
                  </a:moveTo>
                  <a:lnTo>
                    <a:pt x="215" y="108"/>
                  </a:lnTo>
                  <a:lnTo>
                    <a:pt x="805" y="376"/>
                  </a:lnTo>
                  <a:lnTo>
                    <a:pt x="2950" y="1341"/>
                  </a:lnTo>
                  <a:lnTo>
                    <a:pt x="3004" y="1127"/>
                  </a:lnTo>
                  <a:lnTo>
                    <a:pt x="912" y="322"/>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3510996" y="2925953"/>
              <a:ext cx="59687" cy="26655"/>
            </a:xfrm>
            <a:custGeom>
              <a:avLst/>
              <a:gdLst/>
              <a:ahLst/>
              <a:cxnLst/>
              <a:rect l="l" t="t" r="r" b="b"/>
              <a:pathLst>
                <a:path w="3005" h="1342" fill="none" extrusionOk="0">
                  <a:moveTo>
                    <a:pt x="1" y="0"/>
                  </a:moveTo>
                  <a:lnTo>
                    <a:pt x="1" y="0"/>
                  </a:lnTo>
                  <a:lnTo>
                    <a:pt x="1" y="0"/>
                  </a:lnTo>
                  <a:lnTo>
                    <a:pt x="1" y="0"/>
                  </a:lnTo>
                  <a:lnTo>
                    <a:pt x="215" y="108"/>
                  </a:lnTo>
                  <a:lnTo>
                    <a:pt x="805" y="376"/>
                  </a:lnTo>
                  <a:lnTo>
                    <a:pt x="2950" y="1341"/>
                  </a:lnTo>
                  <a:lnTo>
                    <a:pt x="2950" y="1341"/>
                  </a:lnTo>
                  <a:lnTo>
                    <a:pt x="3004" y="1127"/>
                  </a:lnTo>
                  <a:lnTo>
                    <a:pt x="3004" y="1127"/>
                  </a:lnTo>
                  <a:lnTo>
                    <a:pt x="912" y="32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3524840" y="2854567"/>
              <a:ext cx="56489" cy="7488"/>
            </a:xfrm>
            <a:custGeom>
              <a:avLst/>
              <a:gdLst/>
              <a:ahLst/>
              <a:cxnLst/>
              <a:rect l="l" t="t" r="r" b="b"/>
              <a:pathLst>
                <a:path w="2844" h="377" extrusionOk="0">
                  <a:moveTo>
                    <a:pt x="1" y="1"/>
                  </a:moveTo>
                  <a:lnTo>
                    <a:pt x="805" y="162"/>
                  </a:lnTo>
                  <a:lnTo>
                    <a:pt x="1556" y="216"/>
                  </a:lnTo>
                  <a:lnTo>
                    <a:pt x="2843" y="376"/>
                  </a:lnTo>
                  <a:lnTo>
                    <a:pt x="2843" y="162"/>
                  </a:lnTo>
                  <a:lnTo>
                    <a:pt x="1610" y="55"/>
                  </a:lnTo>
                  <a:lnTo>
                    <a:pt x="1020"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3524840" y="2854567"/>
              <a:ext cx="56489" cy="7488"/>
            </a:xfrm>
            <a:custGeom>
              <a:avLst/>
              <a:gdLst/>
              <a:ahLst/>
              <a:cxnLst/>
              <a:rect l="l" t="t" r="r" b="b"/>
              <a:pathLst>
                <a:path w="2844" h="377" fill="none" extrusionOk="0">
                  <a:moveTo>
                    <a:pt x="376" y="1"/>
                  </a:moveTo>
                  <a:lnTo>
                    <a:pt x="376" y="1"/>
                  </a:lnTo>
                  <a:lnTo>
                    <a:pt x="1" y="1"/>
                  </a:lnTo>
                  <a:lnTo>
                    <a:pt x="1" y="1"/>
                  </a:lnTo>
                  <a:lnTo>
                    <a:pt x="1" y="1"/>
                  </a:lnTo>
                  <a:lnTo>
                    <a:pt x="1" y="1"/>
                  </a:lnTo>
                  <a:lnTo>
                    <a:pt x="805" y="162"/>
                  </a:lnTo>
                  <a:lnTo>
                    <a:pt x="1556" y="216"/>
                  </a:lnTo>
                  <a:lnTo>
                    <a:pt x="2843" y="376"/>
                  </a:lnTo>
                  <a:lnTo>
                    <a:pt x="2843" y="376"/>
                  </a:lnTo>
                  <a:lnTo>
                    <a:pt x="2843" y="162"/>
                  </a:lnTo>
                  <a:lnTo>
                    <a:pt x="2843" y="162"/>
                  </a:lnTo>
                  <a:lnTo>
                    <a:pt x="1610" y="55"/>
                  </a:lnTo>
                  <a:lnTo>
                    <a:pt x="1610" y="55"/>
                  </a:lnTo>
                  <a:lnTo>
                    <a:pt x="1020" y="1"/>
                  </a:lnTo>
                  <a:lnTo>
                    <a:pt x="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3524840" y="2785327"/>
              <a:ext cx="39447" cy="7488"/>
            </a:xfrm>
            <a:custGeom>
              <a:avLst/>
              <a:gdLst/>
              <a:ahLst/>
              <a:cxnLst/>
              <a:rect l="l" t="t" r="r" b="b"/>
              <a:pathLst>
                <a:path w="1986" h="377" extrusionOk="0">
                  <a:moveTo>
                    <a:pt x="1878" y="1"/>
                  </a:moveTo>
                  <a:lnTo>
                    <a:pt x="1503" y="54"/>
                  </a:lnTo>
                  <a:lnTo>
                    <a:pt x="752" y="162"/>
                  </a:lnTo>
                  <a:lnTo>
                    <a:pt x="1" y="376"/>
                  </a:lnTo>
                  <a:lnTo>
                    <a:pt x="54" y="376"/>
                  </a:lnTo>
                  <a:lnTo>
                    <a:pt x="805" y="323"/>
                  </a:lnTo>
                  <a:lnTo>
                    <a:pt x="1503" y="215"/>
                  </a:lnTo>
                  <a:lnTo>
                    <a:pt x="1985" y="162"/>
                  </a:lnTo>
                  <a:lnTo>
                    <a:pt x="1878"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3524840" y="2785327"/>
              <a:ext cx="39447" cy="7488"/>
            </a:xfrm>
            <a:custGeom>
              <a:avLst/>
              <a:gdLst/>
              <a:ahLst/>
              <a:cxnLst/>
              <a:rect l="l" t="t" r="r" b="b"/>
              <a:pathLst>
                <a:path w="1986" h="377" fill="none" extrusionOk="0">
                  <a:moveTo>
                    <a:pt x="1878" y="1"/>
                  </a:moveTo>
                  <a:lnTo>
                    <a:pt x="1878" y="1"/>
                  </a:lnTo>
                  <a:lnTo>
                    <a:pt x="1503" y="54"/>
                  </a:lnTo>
                  <a:lnTo>
                    <a:pt x="1503" y="54"/>
                  </a:lnTo>
                  <a:lnTo>
                    <a:pt x="752" y="162"/>
                  </a:lnTo>
                  <a:lnTo>
                    <a:pt x="1" y="376"/>
                  </a:lnTo>
                  <a:lnTo>
                    <a:pt x="1" y="376"/>
                  </a:lnTo>
                  <a:lnTo>
                    <a:pt x="54" y="376"/>
                  </a:lnTo>
                  <a:lnTo>
                    <a:pt x="54" y="376"/>
                  </a:lnTo>
                  <a:lnTo>
                    <a:pt x="805" y="323"/>
                  </a:lnTo>
                  <a:lnTo>
                    <a:pt x="1503" y="215"/>
                  </a:lnTo>
                  <a:lnTo>
                    <a:pt x="1503" y="215"/>
                  </a:lnTo>
                  <a:lnTo>
                    <a:pt x="1985" y="162"/>
                  </a:lnTo>
                  <a:lnTo>
                    <a:pt x="1985" y="162"/>
                  </a:lnTo>
                  <a:lnTo>
                    <a:pt x="18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1281291" y="3453283"/>
              <a:ext cx="144917" cy="321753"/>
            </a:xfrm>
            <a:custGeom>
              <a:avLst/>
              <a:gdLst/>
              <a:ahLst/>
              <a:cxnLst/>
              <a:rect l="l" t="t" r="r" b="b"/>
              <a:pathLst>
                <a:path w="7296" h="16199" extrusionOk="0">
                  <a:moveTo>
                    <a:pt x="1" y="1"/>
                  </a:moveTo>
                  <a:lnTo>
                    <a:pt x="162" y="322"/>
                  </a:lnTo>
                  <a:lnTo>
                    <a:pt x="376" y="591"/>
                  </a:lnTo>
                  <a:lnTo>
                    <a:pt x="1503" y="2146"/>
                  </a:lnTo>
                  <a:lnTo>
                    <a:pt x="2361" y="3487"/>
                  </a:lnTo>
                  <a:lnTo>
                    <a:pt x="3165" y="4881"/>
                  </a:lnTo>
                  <a:lnTo>
                    <a:pt x="3862" y="6276"/>
                  </a:lnTo>
                  <a:lnTo>
                    <a:pt x="4560" y="7670"/>
                  </a:lnTo>
                  <a:lnTo>
                    <a:pt x="5150" y="9118"/>
                  </a:lnTo>
                  <a:lnTo>
                    <a:pt x="5740" y="10620"/>
                  </a:lnTo>
                  <a:lnTo>
                    <a:pt x="6222" y="12122"/>
                  </a:lnTo>
                  <a:lnTo>
                    <a:pt x="6651" y="13624"/>
                  </a:lnTo>
                  <a:lnTo>
                    <a:pt x="7081" y="15501"/>
                  </a:lnTo>
                  <a:lnTo>
                    <a:pt x="7188" y="15823"/>
                  </a:lnTo>
                  <a:lnTo>
                    <a:pt x="7295" y="16198"/>
                  </a:lnTo>
                  <a:lnTo>
                    <a:pt x="7188" y="15501"/>
                  </a:lnTo>
                  <a:lnTo>
                    <a:pt x="7081" y="14643"/>
                  </a:lnTo>
                  <a:lnTo>
                    <a:pt x="6812" y="13570"/>
                  </a:lnTo>
                  <a:lnTo>
                    <a:pt x="6437" y="12015"/>
                  </a:lnTo>
                  <a:lnTo>
                    <a:pt x="5954" y="10513"/>
                  </a:lnTo>
                  <a:lnTo>
                    <a:pt x="5418" y="9011"/>
                  </a:lnTo>
                  <a:lnTo>
                    <a:pt x="4774" y="7563"/>
                  </a:lnTo>
                  <a:lnTo>
                    <a:pt x="4077" y="6115"/>
                  </a:lnTo>
                  <a:lnTo>
                    <a:pt x="3326" y="4720"/>
                  </a:lnTo>
                  <a:lnTo>
                    <a:pt x="2522" y="3380"/>
                  </a:lnTo>
                  <a:lnTo>
                    <a:pt x="1610" y="2039"/>
                  </a:lnTo>
                  <a:lnTo>
                    <a:pt x="966" y="1181"/>
                  </a:lnTo>
                  <a:lnTo>
                    <a:pt x="483" y="537"/>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1240811" y="3419199"/>
              <a:ext cx="17062" cy="15989"/>
            </a:xfrm>
            <a:custGeom>
              <a:avLst/>
              <a:gdLst/>
              <a:ahLst/>
              <a:cxnLst/>
              <a:rect l="l" t="t" r="r" b="b"/>
              <a:pathLst>
                <a:path w="859" h="805" extrusionOk="0">
                  <a:moveTo>
                    <a:pt x="54" y="0"/>
                  </a:moveTo>
                  <a:lnTo>
                    <a:pt x="1" y="54"/>
                  </a:lnTo>
                  <a:lnTo>
                    <a:pt x="1" y="108"/>
                  </a:lnTo>
                  <a:lnTo>
                    <a:pt x="54" y="215"/>
                  </a:lnTo>
                  <a:lnTo>
                    <a:pt x="322" y="483"/>
                  </a:lnTo>
                  <a:lnTo>
                    <a:pt x="644" y="751"/>
                  </a:lnTo>
                  <a:lnTo>
                    <a:pt x="805" y="805"/>
                  </a:lnTo>
                  <a:lnTo>
                    <a:pt x="859" y="805"/>
                  </a:lnTo>
                  <a:lnTo>
                    <a:pt x="859" y="698"/>
                  </a:lnTo>
                  <a:lnTo>
                    <a:pt x="805" y="590"/>
                  </a:lnTo>
                  <a:lnTo>
                    <a:pt x="483" y="322"/>
                  </a:lnTo>
                  <a:lnTo>
                    <a:pt x="162" y="54"/>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250405" y="3391490"/>
              <a:ext cx="17062" cy="28781"/>
            </a:xfrm>
            <a:custGeom>
              <a:avLst/>
              <a:gdLst/>
              <a:ahLst/>
              <a:cxnLst/>
              <a:rect l="l" t="t" r="r" b="b"/>
              <a:pathLst>
                <a:path w="859" h="1449" extrusionOk="0">
                  <a:moveTo>
                    <a:pt x="0" y="1"/>
                  </a:moveTo>
                  <a:lnTo>
                    <a:pt x="0" y="108"/>
                  </a:lnTo>
                  <a:lnTo>
                    <a:pt x="54" y="269"/>
                  </a:lnTo>
                  <a:lnTo>
                    <a:pt x="322" y="805"/>
                  </a:lnTo>
                  <a:lnTo>
                    <a:pt x="644" y="1288"/>
                  </a:lnTo>
                  <a:lnTo>
                    <a:pt x="751" y="1395"/>
                  </a:lnTo>
                  <a:lnTo>
                    <a:pt x="805" y="1449"/>
                  </a:lnTo>
                  <a:lnTo>
                    <a:pt x="859" y="1342"/>
                  </a:lnTo>
                  <a:lnTo>
                    <a:pt x="751" y="1181"/>
                  </a:lnTo>
                  <a:lnTo>
                    <a:pt x="537" y="644"/>
                  </a:lnTo>
                  <a:lnTo>
                    <a:pt x="161" y="162"/>
                  </a:lnTo>
                  <a:lnTo>
                    <a:pt x="54" y="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425115" y="3119831"/>
              <a:ext cx="256763" cy="660527"/>
            </a:xfrm>
            <a:custGeom>
              <a:avLst/>
              <a:gdLst/>
              <a:ahLst/>
              <a:cxnLst/>
              <a:rect l="l" t="t" r="r" b="b"/>
              <a:pathLst>
                <a:path w="12927" h="33255" extrusionOk="0">
                  <a:moveTo>
                    <a:pt x="12551" y="1"/>
                  </a:moveTo>
                  <a:lnTo>
                    <a:pt x="12015" y="55"/>
                  </a:lnTo>
                  <a:lnTo>
                    <a:pt x="11478" y="162"/>
                  </a:lnTo>
                  <a:lnTo>
                    <a:pt x="10620" y="430"/>
                  </a:lnTo>
                  <a:lnTo>
                    <a:pt x="9816" y="698"/>
                  </a:lnTo>
                  <a:lnTo>
                    <a:pt x="9011" y="1127"/>
                  </a:lnTo>
                  <a:lnTo>
                    <a:pt x="8260" y="1556"/>
                  </a:lnTo>
                  <a:lnTo>
                    <a:pt x="7616" y="2093"/>
                  </a:lnTo>
                  <a:lnTo>
                    <a:pt x="6973" y="2736"/>
                  </a:lnTo>
                  <a:lnTo>
                    <a:pt x="6383" y="3380"/>
                  </a:lnTo>
                  <a:lnTo>
                    <a:pt x="5900" y="4077"/>
                  </a:lnTo>
                  <a:lnTo>
                    <a:pt x="5471" y="4828"/>
                  </a:lnTo>
                  <a:lnTo>
                    <a:pt x="5149" y="5525"/>
                  </a:lnTo>
                  <a:lnTo>
                    <a:pt x="4828" y="6330"/>
                  </a:lnTo>
                  <a:lnTo>
                    <a:pt x="4613" y="7081"/>
                  </a:lnTo>
                  <a:lnTo>
                    <a:pt x="4398" y="7939"/>
                  </a:lnTo>
                  <a:lnTo>
                    <a:pt x="4238" y="8797"/>
                  </a:lnTo>
                  <a:lnTo>
                    <a:pt x="3969" y="10621"/>
                  </a:lnTo>
                  <a:lnTo>
                    <a:pt x="3755" y="12551"/>
                  </a:lnTo>
                  <a:lnTo>
                    <a:pt x="3487" y="14482"/>
                  </a:lnTo>
                  <a:lnTo>
                    <a:pt x="3004" y="18290"/>
                  </a:lnTo>
                  <a:lnTo>
                    <a:pt x="2414" y="21830"/>
                  </a:lnTo>
                  <a:lnTo>
                    <a:pt x="1824" y="25048"/>
                  </a:lnTo>
                  <a:lnTo>
                    <a:pt x="1234" y="27784"/>
                  </a:lnTo>
                  <a:lnTo>
                    <a:pt x="322" y="31806"/>
                  </a:lnTo>
                  <a:lnTo>
                    <a:pt x="54" y="32879"/>
                  </a:lnTo>
                  <a:lnTo>
                    <a:pt x="0" y="33254"/>
                  </a:lnTo>
                  <a:lnTo>
                    <a:pt x="108" y="32879"/>
                  </a:lnTo>
                  <a:lnTo>
                    <a:pt x="429" y="31806"/>
                  </a:lnTo>
                  <a:lnTo>
                    <a:pt x="859" y="30144"/>
                  </a:lnTo>
                  <a:lnTo>
                    <a:pt x="1395" y="27837"/>
                  </a:lnTo>
                  <a:lnTo>
                    <a:pt x="1985" y="25048"/>
                  </a:lnTo>
                  <a:lnTo>
                    <a:pt x="2628" y="21884"/>
                  </a:lnTo>
                  <a:lnTo>
                    <a:pt x="3218" y="18344"/>
                  </a:lnTo>
                  <a:lnTo>
                    <a:pt x="3755" y="14536"/>
                  </a:lnTo>
                  <a:lnTo>
                    <a:pt x="3969" y="12551"/>
                  </a:lnTo>
                  <a:lnTo>
                    <a:pt x="4184" y="10674"/>
                  </a:lnTo>
                  <a:lnTo>
                    <a:pt x="4452" y="8851"/>
                  </a:lnTo>
                  <a:lnTo>
                    <a:pt x="4613" y="7993"/>
                  </a:lnTo>
                  <a:lnTo>
                    <a:pt x="4828" y="7188"/>
                  </a:lnTo>
                  <a:lnTo>
                    <a:pt x="5042" y="6383"/>
                  </a:lnTo>
                  <a:lnTo>
                    <a:pt x="5310" y="5633"/>
                  </a:lnTo>
                  <a:lnTo>
                    <a:pt x="5686" y="4882"/>
                  </a:lnTo>
                  <a:lnTo>
                    <a:pt x="6061" y="4184"/>
                  </a:lnTo>
                  <a:lnTo>
                    <a:pt x="6437" y="3648"/>
                  </a:lnTo>
                  <a:lnTo>
                    <a:pt x="6866" y="3058"/>
                  </a:lnTo>
                  <a:lnTo>
                    <a:pt x="7348" y="2575"/>
                  </a:lnTo>
                  <a:lnTo>
                    <a:pt x="7885" y="2093"/>
                  </a:lnTo>
                  <a:lnTo>
                    <a:pt x="8689" y="1503"/>
                  </a:lnTo>
                  <a:lnTo>
                    <a:pt x="9601" y="966"/>
                  </a:lnTo>
                  <a:lnTo>
                    <a:pt x="10513" y="591"/>
                  </a:lnTo>
                  <a:lnTo>
                    <a:pt x="11478" y="269"/>
                  </a:lnTo>
                  <a:lnTo>
                    <a:pt x="12551" y="55"/>
                  </a:lnTo>
                  <a:lnTo>
                    <a:pt x="129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36834" y="3030350"/>
              <a:ext cx="259960" cy="86322"/>
            </a:xfrm>
            <a:custGeom>
              <a:avLst/>
              <a:gdLst/>
              <a:ahLst/>
              <a:cxnLst/>
              <a:rect l="l" t="t" r="r" b="b"/>
              <a:pathLst>
                <a:path w="13088" h="4346" extrusionOk="0">
                  <a:moveTo>
                    <a:pt x="0" y="1"/>
                  </a:moveTo>
                  <a:lnTo>
                    <a:pt x="54" y="269"/>
                  </a:lnTo>
                  <a:lnTo>
                    <a:pt x="215" y="537"/>
                  </a:lnTo>
                  <a:lnTo>
                    <a:pt x="590" y="1288"/>
                  </a:lnTo>
                  <a:lnTo>
                    <a:pt x="1073" y="1878"/>
                  </a:lnTo>
                  <a:lnTo>
                    <a:pt x="1556" y="2361"/>
                  </a:lnTo>
                  <a:lnTo>
                    <a:pt x="2092" y="2790"/>
                  </a:lnTo>
                  <a:lnTo>
                    <a:pt x="2628" y="3165"/>
                  </a:lnTo>
                  <a:lnTo>
                    <a:pt x="3218" y="3487"/>
                  </a:lnTo>
                  <a:lnTo>
                    <a:pt x="3808" y="3755"/>
                  </a:lnTo>
                  <a:lnTo>
                    <a:pt x="4452" y="3970"/>
                  </a:lnTo>
                  <a:lnTo>
                    <a:pt x="5096" y="4131"/>
                  </a:lnTo>
                  <a:lnTo>
                    <a:pt x="5739" y="4238"/>
                  </a:lnTo>
                  <a:lnTo>
                    <a:pt x="7080" y="4345"/>
                  </a:lnTo>
                  <a:lnTo>
                    <a:pt x="8367" y="4345"/>
                  </a:lnTo>
                  <a:lnTo>
                    <a:pt x="9708" y="4184"/>
                  </a:lnTo>
                  <a:lnTo>
                    <a:pt x="10995" y="3970"/>
                  </a:lnTo>
                  <a:lnTo>
                    <a:pt x="12551" y="3594"/>
                  </a:lnTo>
                  <a:lnTo>
                    <a:pt x="12819" y="3541"/>
                  </a:lnTo>
                  <a:lnTo>
                    <a:pt x="13087" y="3433"/>
                  </a:lnTo>
                  <a:lnTo>
                    <a:pt x="12551" y="3487"/>
                  </a:lnTo>
                  <a:lnTo>
                    <a:pt x="10942" y="3809"/>
                  </a:lnTo>
                  <a:lnTo>
                    <a:pt x="9655" y="3970"/>
                  </a:lnTo>
                  <a:lnTo>
                    <a:pt x="8367" y="4077"/>
                  </a:lnTo>
                  <a:lnTo>
                    <a:pt x="7080" y="4077"/>
                  </a:lnTo>
                  <a:lnTo>
                    <a:pt x="5739" y="4023"/>
                  </a:lnTo>
                  <a:lnTo>
                    <a:pt x="5149" y="3916"/>
                  </a:lnTo>
                  <a:lnTo>
                    <a:pt x="4506" y="3755"/>
                  </a:lnTo>
                  <a:lnTo>
                    <a:pt x="3862" y="3541"/>
                  </a:lnTo>
                  <a:lnTo>
                    <a:pt x="3272" y="3272"/>
                  </a:lnTo>
                  <a:lnTo>
                    <a:pt x="2736" y="2951"/>
                  </a:lnTo>
                  <a:lnTo>
                    <a:pt x="2199" y="2629"/>
                  </a:lnTo>
                  <a:lnTo>
                    <a:pt x="1663" y="2200"/>
                  </a:lnTo>
                  <a:lnTo>
                    <a:pt x="1180" y="1771"/>
                  </a:lnTo>
                  <a:lnTo>
                    <a:pt x="859" y="1395"/>
                  </a:lnTo>
                  <a:lnTo>
                    <a:pt x="537" y="912"/>
                  </a:lnTo>
                  <a:lnTo>
                    <a:pt x="215" y="483"/>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00605" y="3000517"/>
              <a:ext cx="16009" cy="17082"/>
            </a:xfrm>
            <a:custGeom>
              <a:avLst/>
              <a:gdLst/>
              <a:ahLst/>
              <a:cxnLst/>
              <a:rect l="l" t="t" r="r" b="b"/>
              <a:pathLst>
                <a:path w="806" h="860" extrusionOk="0">
                  <a:moveTo>
                    <a:pt x="1" y="1"/>
                  </a:moveTo>
                  <a:lnTo>
                    <a:pt x="1" y="55"/>
                  </a:lnTo>
                  <a:lnTo>
                    <a:pt x="54" y="215"/>
                  </a:lnTo>
                  <a:lnTo>
                    <a:pt x="323" y="537"/>
                  </a:lnTo>
                  <a:lnTo>
                    <a:pt x="644" y="752"/>
                  </a:lnTo>
                  <a:lnTo>
                    <a:pt x="752" y="859"/>
                  </a:lnTo>
                  <a:lnTo>
                    <a:pt x="805" y="859"/>
                  </a:lnTo>
                  <a:lnTo>
                    <a:pt x="805" y="805"/>
                  </a:lnTo>
                  <a:lnTo>
                    <a:pt x="752" y="645"/>
                  </a:lnTo>
                  <a:lnTo>
                    <a:pt x="484" y="323"/>
                  </a:lnTo>
                  <a:lnTo>
                    <a:pt x="162" y="55"/>
                  </a:lnTo>
                  <a:lnTo>
                    <a:pt x="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411271" y="2984547"/>
              <a:ext cx="14937" cy="23458"/>
            </a:xfrm>
            <a:custGeom>
              <a:avLst/>
              <a:gdLst/>
              <a:ahLst/>
              <a:cxnLst/>
              <a:rect l="l" t="t" r="r" b="b"/>
              <a:pathLst>
                <a:path w="752" h="1181" extrusionOk="0">
                  <a:moveTo>
                    <a:pt x="0" y="0"/>
                  </a:moveTo>
                  <a:lnTo>
                    <a:pt x="0" y="54"/>
                  </a:lnTo>
                  <a:lnTo>
                    <a:pt x="0" y="215"/>
                  </a:lnTo>
                  <a:lnTo>
                    <a:pt x="268" y="644"/>
                  </a:lnTo>
                  <a:lnTo>
                    <a:pt x="537" y="1073"/>
                  </a:lnTo>
                  <a:lnTo>
                    <a:pt x="644" y="1180"/>
                  </a:lnTo>
                  <a:lnTo>
                    <a:pt x="751" y="1180"/>
                  </a:lnTo>
                  <a:lnTo>
                    <a:pt x="751" y="1127"/>
                  </a:lnTo>
                  <a:lnTo>
                    <a:pt x="697" y="966"/>
                  </a:lnTo>
                  <a:lnTo>
                    <a:pt x="483" y="537"/>
                  </a:lnTo>
                  <a:lnTo>
                    <a:pt x="161" y="108"/>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435762" y="2982422"/>
              <a:ext cx="6416" cy="23458"/>
            </a:xfrm>
            <a:custGeom>
              <a:avLst/>
              <a:gdLst/>
              <a:ahLst/>
              <a:cxnLst/>
              <a:rect l="l" t="t" r="r" b="b"/>
              <a:pathLst>
                <a:path w="323" h="1181" extrusionOk="0">
                  <a:moveTo>
                    <a:pt x="215" y="0"/>
                  </a:moveTo>
                  <a:lnTo>
                    <a:pt x="108" y="161"/>
                  </a:lnTo>
                  <a:lnTo>
                    <a:pt x="54" y="590"/>
                  </a:lnTo>
                  <a:lnTo>
                    <a:pt x="1" y="1019"/>
                  </a:lnTo>
                  <a:lnTo>
                    <a:pt x="1" y="1126"/>
                  </a:lnTo>
                  <a:lnTo>
                    <a:pt x="54" y="1180"/>
                  </a:lnTo>
                  <a:lnTo>
                    <a:pt x="108" y="1126"/>
                  </a:lnTo>
                  <a:lnTo>
                    <a:pt x="162" y="1019"/>
                  </a:lnTo>
                  <a:lnTo>
                    <a:pt x="269" y="590"/>
                  </a:lnTo>
                  <a:lnTo>
                    <a:pt x="323" y="161"/>
                  </a:lnTo>
                  <a:lnTo>
                    <a:pt x="269" y="54"/>
                  </a:lnTo>
                  <a:lnTo>
                    <a:pt x="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1444283" y="3351011"/>
              <a:ext cx="85250" cy="418682"/>
            </a:xfrm>
            <a:custGeom>
              <a:avLst/>
              <a:gdLst/>
              <a:ahLst/>
              <a:cxnLst/>
              <a:rect l="l" t="t" r="r" b="b"/>
              <a:pathLst>
                <a:path w="4292" h="21079" extrusionOk="0">
                  <a:moveTo>
                    <a:pt x="4292" y="1"/>
                  </a:moveTo>
                  <a:lnTo>
                    <a:pt x="4184" y="859"/>
                  </a:lnTo>
                  <a:lnTo>
                    <a:pt x="3863" y="3165"/>
                  </a:lnTo>
                  <a:lnTo>
                    <a:pt x="3326" y="6544"/>
                  </a:lnTo>
                  <a:lnTo>
                    <a:pt x="3004" y="8529"/>
                  </a:lnTo>
                  <a:lnTo>
                    <a:pt x="2575" y="10620"/>
                  </a:lnTo>
                  <a:lnTo>
                    <a:pt x="2093" y="12766"/>
                  </a:lnTo>
                  <a:lnTo>
                    <a:pt x="1663" y="14750"/>
                  </a:lnTo>
                  <a:lnTo>
                    <a:pt x="805" y="18075"/>
                  </a:lnTo>
                  <a:lnTo>
                    <a:pt x="215" y="20274"/>
                  </a:lnTo>
                  <a:lnTo>
                    <a:pt x="1" y="21079"/>
                  </a:lnTo>
                  <a:lnTo>
                    <a:pt x="323" y="20328"/>
                  </a:lnTo>
                  <a:lnTo>
                    <a:pt x="966" y="18075"/>
                  </a:lnTo>
                  <a:lnTo>
                    <a:pt x="1395" y="16574"/>
                  </a:lnTo>
                  <a:lnTo>
                    <a:pt x="1878" y="14804"/>
                  </a:lnTo>
                  <a:lnTo>
                    <a:pt x="2361" y="12819"/>
                  </a:lnTo>
                  <a:lnTo>
                    <a:pt x="2790" y="10674"/>
                  </a:lnTo>
                  <a:lnTo>
                    <a:pt x="3219" y="8582"/>
                  </a:lnTo>
                  <a:lnTo>
                    <a:pt x="3541" y="6544"/>
                  </a:lnTo>
                  <a:lnTo>
                    <a:pt x="3809" y="4774"/>
                  </a:lnTo>
                  <a:lnTo>
                    <a:pt x="4023" y="3165"/>
                  </a:lnTo>
                  <a:lnTo>
                    <a:pt x="4292" y="859"/>
                  </a:lnTo>
                  <a:lnTo>
                    <a:pt x="4292" y="430"/>
                  </a:lnTo>
                  <a:lnTo>
                    <a:pt x="429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1534836" y="3131550"/>
              <a:ext cx="163012" cy="150240"/>
            </a:xfrm>
            <a:custGeom>
              <a:avLst/>
              <a:gdLst/>
              <a:ahLst/>
              <a:cxnLst/>
              <a:rect l="l" t="t" r="r" b="b"/>
              <a:pathLst>
                <a:path w="8207" h="7564" extrusionOk="0">
                  <a:moveTo>
                    <a:pt x="7670" y="1"/>
                  </a:moveTo>
                  <a:lnTo>
                    <a:pt x="7027" y="108"/>
                  </a:lnTo>
                  <a:lnTo>
                    <a:pt x="6383" y="215"/>
                  </a:lnTo>
                  <a:lnTo>
                    <a:pt x="5847" y="323"/>
                  </a:lnTo>
                  <a:lnTo>
                    <a:pt x="5311" y="537"/>
                  </a:lnTo>
                  <a:lnTo>
                    <a:pt x="4828" y="698"/>
                  </a:lnTo>
                  <a:lnTo>
                    <a:pt x="4345" y="966"/>
                  </a:lnTo>
                  <a:lnTo>
                    <a:pt x="3862" y="1235"/>
                  </a:lnTo>
                  <a:lnTo>
                    <a:pt x="3433" y="1503"/>
                  </a:lnTo>
                  <a:lnTo>
                    <a:pt x="3004" y="1825"/>
                  </a:lnTo>
                  <a:lnTo>
                    <a:pt x="2575" y="2200"/>
                  </a:lnTo>
                  <a:lnTo>
                    <a:pt x="2200" y="2575"/>
                  </a:lnTo>
                  <a:lnTo>
                    <a:pt x="1824" y="2951"/>
                  </a:lnTo>
                  <a:lnTo>
                    <a:pt x="1503" y="3380"/>
                  </a:lnTo>
                  <a:lnTo>
                    <a:pt x="1181" y="3863"/>
                  </a:lnTo>
                  <a:lnTo>
                    <a:pt x="913" y="4292"/>
                  </a:lnTo>
                  <a:lnTo>
                    <a:pt x="698" y="4828"/>
                  </a:lnTo>
                  <a:lnTo>
                    <a:pt x="483" y="5311"/>
                  </a:lnTo>
                  <a:lnTo>
                    <a:pt x="269" y="5847"/>
                  </a:lnTo>
                  <a:lnTo>
                    <a:pt x="108" y="6437"/>
                  </a:lnTo>
                  <a:lnTo>
                    <a:pt x="1" y="7081"/>
                  </a:lnTo>
                  <a:lnTo>
                    <a:pt x="1" y="7349"/>
                  </a:lnTo>
                  <a:lnTo>
                    <a:pt x="1" y="7563"/>
                  </a:lnTo>
                  <a:lnTo>
                    <a:pt x="54" y="7456"/>
                  </a:lnTo>
                  <a:lnTo>
                    <a:pt x="108" y="7134"/>
                  </a:lnTo>
                  <a:lnTo>
                    <a:pt x="269" y="6598"/>
                  </a:lnTo>
                  <a:lnTo>
                    <a:pt x="483" y="5901"/>
                  </a:lnTo>
                  <a:lnTo>
                    <a:pt x="698" y="5364"/>
                  </a:lnTo>
                  <a:lnTo>
                    <a:pt x="913" y="4882"/>
                  </a:lnTo>
                  <a:lnTo>
                    <a:pt x="1127" y="4399"/>
                  </a:lnTo>
                  <a:lnTo>
                    <a:pt x="1395" y="3970"/>
                  </a:lnTo>
                  <a:lnTo>
                    <a:pt x="1717" y="3541"/>
                  </a:lnTo>
                  <a:lnTo>
                    <a:pt x="2039" y="3112"/>
                  </a:lnTo>
                  <a:lnTo>
                    <a:pt x="2790" y="2361"/>
                  </a:lnTo>
                  <a:lnTo>
                    <a:pt x="3594" y="1717"/>
                  </a:lnTo>
                  <a:lnTo>
                    <a:pt x="4023" y="1395"/>
                  </a:lnTo>
                  <a:lnTo>
                    <a:pt x="4452" y="1127"/>
                  </a:lnTo>
                  <a:lnTo>
                    <a:pt x="4935" y="913"/>
                  </a:lnTo>
                  <a:lnTo>
                    <a:pt x="5418" y="698"/>
                  </a:lnTo>
                  <a:lnTo>
                    <a:pt x="5954" y="537"/>
                  </a:lnTo>
                  <a:lnTo>
                    <a:pt x="6437" y="376"/>
                  </a:lnTo>
                  <a:lnTo>
                    <a:pt x="7188" y="215"/>
                  </a:lnTo>
                  <a:lnTo>
                    <a:pt x="7724" y="108"/>
                  </a:lnTo>
                  <a:lnTo>
                    <a:pt x="8046" y="55"/>
                  </a:lnTo>
                  <a:lnTo>
                    <a:pt x="8207" y="55"/>
                  </a:lnTo>
                  <a:lnTo>
                    <a:pt x="793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1469866" y="3160331"/>
              <a:ext cx="222659" cy="617903"/>
            </a:xfrm>
            <a:custGeom>
              <a:avLst/>
              <a:gdLst/>
              <a:ahLst/>
              <a:cxnLst/>
              <a:rect l="l" t="t" r="r" b="b"/>
              <a:pathLst>
                <a:path w="11210" h="31109" extrusionOk="0">
                  <a:moveTo>
                    <a:pt x="11210" y="0"/>
                  </a:moveTo>
                  <a:lnTo>
                    <a:pt x="10834" y="107"/>
                  </a:lnTo>
                  <a:lnTo>
                    <a:pt x="10351" y="268"/>
                  </a:lnTo>
                  <a:lnTo>
                    <a:pt x="9922" y="536"/>
                  </a:lnTo>
                  <a:lnTo>
                    <a:pt x="9386" y="805"/>
                  </a:lnTo>
                  <a:lnTo>
                    <a:pt x="8903" y="1126"/>
                  </a:lnTo>
                  <a:lnTo>
                    <a:pt x="8421" y="1502"/>
                  </a:lnTo>
                  <a:lnTo>
                    <a:pt x="7938" y="1877"/>
                  </a:lnTo>
                  <a:lnTo>
                    <a:pt x="7509" y="2306"/>
                  </a:lnTo>
                  <a:lnTo>
                    <a:pt x="7133" y="2735"/>
                  </a:lnTo>
                  <a:lnTo>
                    <a:pt x="6758" y="3165"/>
                  </a:lnTo>
                  <a:lnTo>
                    <a:pt x="6436" y="3647"/>
                  </a:lnTo>
                  <a:lnTo>
                    <a:pt x="6114" y="4130"/>
                  </a:lnTo>
                  <a:lnTo>
                    <a:pt x="5846" y="4666"/>
                  </a:lnTo>
                  <a:lnTo>
                    <a:pt x="5578" y="5203"/>
                  </a:lnTo>
                  <a:lnTo>
                    <a:pt x="5363" y="5739"/>
                  </a:lnTo>
                  <a:lnTo>
                    <a:pt x="5203" y="6329"/>
                  </a:lnTo>
                  <a:lnTo>
                    <a:pt x="5042" y="6919"/>
                  </a:lnTo>
                  <a:lnTo>
                    <a:pt x="4934" y="7509"/>
                  </a:lnTo>
                  <a:lnTo>
                    <a:pt x="4881" y="8099"/>
                  </a:lnTo>
                  <a:lnTo>
                    <a:pt x="4827" y="8903"/>
                  </a:lnTo>
                  <a:lnTo>
                    <a:pt x="4881" y="9762"/>
                  </a:lnTo>
                  <a:lnTo>
                    <a:pt x="4988" y="10566"/>
                  </a:lnTo>
                  <a:lnTo>
                    <a:pt x="5149" y="11424"/>
                  </a:lnTo>
                  <a:lnTo>
                    <a:pt x="5310" y="12282"/>
                  </a:lnTo>
                  <a:lnTo>
                    <a:pt x="5363" y="13141"/>
                  </a:lnTo>
                  <a:lnTo>
                    <a:pt x="5363" y="13570"/>
                  </a:lnTo>
                  <a:lnTo>
                    <a:pt x="5256" y="13945"/>
                  </a:lnTo>
                  <a:lnTo>
                    <a:pt x="5095" y="14374"/>
                  </a:lnTo>
                  <a:lnTo>
                    <a:pt x="4881" y="14750"/>
                  </a:lnTo>
                  <a:lnTo>
                    <a:pt x="4344" y="15447"/>
                  </a:lnTo>
                  <a:lnTo>
                    <a:pt x="3808" y="16144"/>
                  </a:lnTo>
                  <a:lnTo>
                    <a:pt x="3540" y="16519"/>
                  </a:lnTo>
                  <a:lnTo>
                    <a:pt x="3325" y="16949"/>
                  </a:lnTo>
                  <a:lnTo>
                    <a:pt x="3164" y="17324"/>
                  </a:lnTo>
                  <a:lnTo>
                    <a:pt x="3004" y="17807"/>
                  </a:lnTo>
                  <a:lnTo>
                    <a:pt x="2950" y="18236"/>
                  </a:lnTo>
                  <a:lnTo>
                    <a:pt x="2950" y="18665"/>
                  </a:lnTo>
                  <a:lnTo>
                    <a:pt x="3004" y="19523"/>
                  </a:lnTo>
                  <a:lnTo>
                    <a:pt x="3057" y="20328"/>
                  </a:lnTo>
                  <a:lnTo>
                    <a:pt x="3164" y="21132"/>
                  </a:lnTo>
                  <a:lnTo>
                    <a:pt x="3218" y="21883"/>
                  </a:lnTo>
                  <a:lnTo>
                    <a:pt x="3111" y="22634"/>
                  </a:lnTo>
                  <a:lnTo>
                    <a:pt x="2950" y="23277"/>
                  </a:lnTo>
                  <a:lnTo>
                    <a:pt x="2628" y="23921"/>
                  </a:lnTo>
                  <a:lnTo>
                    <a:pt x="2306" y="24511"/>
                  </a:lnTo>
                  <a:lnTo>
                    <a:pt x="1931" y="25101"/>
                  </a:lnTo>
                  <a:lnTo>
                    <a:pt x="1555" y="25637"/>
                  </a:lnTo>
                  <a:lnTo>
                    <a:pt x="1234" y="26120"/>
                  </a:lnTo>
                  <a:lnTo>
                    <a:pt x="858" y="26978"/>
                  </a:lnTo>
                  <a:lnTo>
                    <a:pt x="483" y="27890"/>
                  </a:lnTo>
                  <a:lnTo>
                    <a:pt x="268" y="28802"/>
                  </a:lnTo>
                  <a:lnTo>
                    <a:pt x="107" y="29767"/>
                  </a:lnTo>
                  <a:lnTo>
                    <a:pt x="54" y="30357"/>
                  </a:lnTo>
                  <a:lnTo>
                    <a:pt x="0" y="30786"/>
                  </a:lnTo>
                  <a:lnTo>
                    <a:pt x="0" y="31108"/>
                  </a:lnTo>
                  <a:lnTo>
                    <a:pt x="54" y="30786"/>
                  </a:lnTo>
                  <a:lnTo>
                    <a:pt x="215" y="29767"/>
                  </a:lnTo>
                  <a:lnTo>
                    <a:pt x="375" y="28855"/>
                  </a:lnTo>
                  <a:lnTo>
                    <a:pt x="644" y="27944"/>
                  </a:lnTo>
                  <a:lnTo>
                    <a:pt x="965" y="27085"/>
                  </a:lnTo>
                  <a:lnTo>
                    <a:pt x="1395" y="26227"/>
                  </a:lnTo>
                  <a:lnTo>
                    <a:pt x="2092" y="25208"/>
                  </a:lnTo>
                  <a:lnTo>
                    <a:pt x="2467" y="24618"/>
                  </a:lnTo>
                  <a:lnTo>
                    <a:pt x="2843" y="24028"/>
                  </a:lnTo>
                  <a:lnTo>
                    <a:pt x="3164" y="23385"/>
                  </a:lnTo>
                  <a:lnTo>
                    <a:pt x="3325" y="22687"/>
                  </a:lnTo>
                  <a:lnTo>
                    <a:pt x="3433" y="21883"/>
                  </a:lnTo>
                  <a:lnTo>
                    <a:pt x="3379" y="21078"/>
                  </a:lnTo>
                  <a:lnTo>
                    <a:pt x="3218" y="19469"/>
                  </a:lnTo>
                  <a:lnTo>
                    <a:pt x="3164" y="18665"/>
                  </a:lnTo>
                  <a:lnTo>
                    <a:pt x="3218" y="18236"/>
                  </a:lnTo>
                  <a:lnTo>
                    <a:pt x="3272" y="17860"/>
                  </a:lnTo>
                  <a:lnTo>
                    <a:pt x="3379" y="17431"/>
                  </a:lnTo>
                  <a:lnTo>
                    <a:pt x="3540" y="17056"/>
                  </a:lnTo>
                  <a:lnTo>
                    <a:pt x="3754" y="16680"/>
                  </a:lnTo>
                  <a:lnTo>
                    <a:pt x="3969" y="16305"/>
                  </a:lnTo>
                  <a:lnTo>
                    <a:pt x="4559" y="15608"/>
                  </a:lnTo>
                  <a:lnTo>
                    <a:pt x="5095" y="14857"/>
                  </a:lnTo>
                  <a:lnTo>
                    <a:pt x="5310" y="14481"/>
                  </a:lnTo>
                  <a:lnTo>
                    <a:pt x="5471" y="14052"/>
                  </a:lnTo>
                  <a:lnTo>
                    <a:pt x="5578" y="13570"/>
                  </a:lnTo>
                  <a:lnTo>
                    <a:pt x="5632" y="13141"/>
                  </a:lnTo>
                  <a:lnTo>
                    <a:pt x="5578" y="12229"/>
                  </a:lnTo>
                  <a:lnTo>
                    <a:pt x="5417" y="11371"/>
                  </a:lnTo>
                  <a:lnTo>
                    <a:pt x="5256" y="10566"/>
                  </a:lnTo>
                  <a:lnTo>
                    <a:pt x="5149" y="9762"/>
                  </a:lnTo>
                  <a:lnTo>
                    <a:pt x="5095" y="8957"/>
                  </a:lnTo>
                  <a:lnTo>
                    <a:pt x="5095" y="8099"/>
                  </a:lnTo>
                  <a:lnTo>
                    <a:pt x="5203" y="7402"/>
                  </a:lnTo>
                  <a:lnTo>
                    <a:pt x="5310" y="6758"/>
                  </a:lnTo>
                  <a:lnTo>
                    <a:pt x="5524" y="6061"/>
                  </a:lnTo>
                  <a:lnTo>
                    <a:pt x="5739" y="5417"/>
                  </a:lnTo>
                  <a:lnTo>
                    <a:pt x="6007" y="4774"/>
                  </a:lnTo>
                  <a:lnTo>
                    <a:pt x="6329" y="4184"/>
                  </a:lnTo>
                  <a:lnTo>
                    <a:pt x="6704" y="3594"/>
                  </a:lnTo>
                  <a:lnTo>
                    <a:pt x="7133" y="3057"/>
                  </a:lnTo>
                  <a:lnTo>
                    <a:pt x="7723" y="2306"/>
                  </a:lnTo>
                  <a:lnTo>
                    <a:pt x="8421" y="1663"/>
                  </a:lnTo>
                  <a:lnTo>
                    <a:pt x="9172" y="1126"/>
                  </a:lnTo>
                  <a:lnTo>
                    <a:pt x="9976" y="590"/>
                  </a:lnTo>
                  <a:lnTo>
                    <a:pt x="10459" y="322"/>
                  </a:lnTo>
                  <a:lnTo>
                    <a:pt x="10888" y="161"/>
                  </a:lnTo>
                  <a:lnTo>
                    <a:pt x="1121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1508200" y="3229571"/>
              <a:ext cx="200313" cy="541194"/>
            </a:xfrm>
            <a:custGeom>
              <a:avLst/>
              <a:gdLst/>
              <a:ahLst/>
              <a:cxnLst/>
              <a:rect l="l" t="t" r="r" b="b"/>
              <a:pathLst>
                <a:path w="10085" h="27247" extrusionOk="0">
                  <a:moveTo>
                    <a:pt x="9762" y="0"/>
                  </a:moveTo>
                  <a:lnTo>
                    <a:pt x="9333" y="54"/>
                  </a:lnTo>
                  <a:lnTo>
                    <a:pt x="8851" y="108"/>
                  </a:lnTo>
                  <a:lnTo>
                    <a:pt x="8475" y="268"/>
                  </a:lnTo>
                  <a:lnTo>
                    <a:pt x="8100" y="429"/>
                  </a:lnTo>
                  <a:lnTo>
                    <a:pt x="7724" y="644"/>
                  </a:lnTo>
                  <a:lnTo>
                    <a:pt x="7402" y="858"/>
                  </a:lnTo>
                  <a:lnTo>
                    <a:pt x="7081" y="1127"/>
                  </a:lnTo>
                  <a:lnTo>
                    <a:pt x="6812" y="1448"/>
                  </a:lnTo>
                  <a:lnTo>
                    <a:pt x="6544" y="1770"/>
                  </a:lnTo>
                  <a:lnTo>
                    <a:pt x="6276" y="2092"/>
                  </a:lnTo>
                  <a:lnTo>
                    <a:pt x="6008" y="2521"/>
                  </a:lnTo>
                  <a:lnTo>
                    <a:pt x="5740" y="3057"/>
                  </a:lnTo>
                  <a:lnTo>
                    <a:pt x="5579" y="3594"/>
                  </a:lnTo>
                  <a:lnTo>
                    <a:pt x="5364" y="4184"/>
                  </a:lnTo>
                  <a:lnTo>
                    <a:pt x="5203" y="4774"/>
                  </a:lnTo>
                  <a:lnTo>
                    <a:pt x="5096" y="5417"/>
                  </a:lnTo>
                  <a:lnTo>
                    <a:pt x="4935" y="6705"/>
                  </a:lnTo>
                  <a:lnTo>
                    <a:pt x="4774" y="8099"/>
                  </a:lnTo>
                  <a:lnTo>
                    <a:pt x="4560" y="9547"/>
                  </a:lnTo>
                  <a:lnTo>
                    <a:pt x="4345" y="11049"/>
                  </a:lnTo>
                  <a:lnTo>
                    <a:pt x="4023" y="12551"/>
                  </a:lnTo>
                  <a:lnTo>
                    <a:pt x="3380" y="15554"/>
                  </a:lnTo>
                  <a:lnTo>
                    <a:pt x="2629" y="18343"/>
                  </a:lnTo>
                  <a:lnTo>
                    <a:pt x="1932" y="20810"/>
                  </a:lnTo>
                  <a:lnTo>
                    <a:pt x="1288" y="22956"/>
                  </a:lnTo>
                  <a:lnTo>
                    <a:pt x="323" y="26067"/>
                  </a:lnTo>
                  <a:lnTo>
                    <a:pt x="55" y="26925"/>
                  </a:lnTo>
                  <a:lnTo>
                    <a:pt x="1" y="27247"/>
                  </a:lnTo>
                  <a:lnTo>
                    <a:pt x="108" y="26925"/>
                  </a:lnTo>
                  <a:lnTo>
                    <a:pt x="430" y="26120"/>
                  </a:lnTo>
                  <a:lnTo>
                    <a:pt x="1449" y="23010"/>
                  </a:lnTo>
                  <a:lnTo>
                    <a:pt x="2254" y="20435"/>
                  </a:lnTo>
                  <a:lnTo>
                    <a:pt x="3004" y="17861"/>
                  </a:lnTo>
                  <a:lnTo>
                    <a:pt x="3702" y="15286"/>
                  </a:lnTo>
                  <a:lnTo>
                    <a:pt x="4292" y="12658"/>
                  </a:lnTo>
                  <a:lnTo>
                    <a:pt x="4560" y="11156"/>
                  </a:lnTo>
                  <a:lnTo>
                    <a:pt x="4828" y="9708"/>
                  </a:lnTo>
                  <a:lnTo>
                    <a:pt x="4989" y="8206"/>
                  </a:lnTo>
                  <a:lnTo>
                    <a:pt x="5150" y="6758"/>
                  </a:lnTo>
                  <a:lnTo>
                    <a:pt x="5311" y="5417"/>
                  </a:lnTo>
                  <a:lnTo>
                    <a:pt x="5579" y="4184"/>
                  </a:lnTo>
                  <a:lnTo>
                    <a:pt x="5740" y="3647"/>
                  </a:lnTo>
                  <a:lnTo>
                    <a:pt x="5954" y="3111"/>
                  </a:lnTo>
                  <a:lnTo>
                    <a:pt x="6169" y="2628"/>
                  </a:lnTo>
                  <a:lnTo>
                    <a:pt x="6437" y="2146"/>
                  </a:lnTo>
                  <a:lnTo>
                    <a:pt x="6652" y="1824"/>
                  </a:lnTo>
                  <a:lnTo>
                    <a:pt x="6920" y="1502"/>
                  </a:lnTo>
                  <a:lnTo>
                    <a:pt x="7188" y="1234"/>
                  </a:lnTo>
                  <a:lnTo>
                    <a:pt x="7510" y="966"/>
                  </a:lnTo>
                  <a:lnTo>
                    <a:pt x="7832" y="751"/>
                  </a:lnTo>
                  <a:lnTo>
                    <a:pt x="8153" y="537"/>
                  </a:lnTo>
                  <a:lnTo>
                    <a:pt x="8529" y="376"/>
                  </a:lnTo>
                  <a:lnTo>
                    <a:pt x="8904" y="215"/>
                  </a:lnTo>
                  <a:lnTo>
                    <a:pt x="9494" y="108"/>
                  </a:lnTo>
                  <a:lnTo>
                    <a:pt x="10084" y="54"/>
                  </a:lnTo>
                  <a:lnTo>
                    <a:pt x="976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820024" y="3744109"/>
              <a:ext cx="724425" cy="879968"/>
            </a:xfrm>
            <a:custGeom>
              <a:avLst/>
              <a:gdLst/>
              <a:ahLst/>
              <a:cxnLst/>
              <a:rect l="l" t="t" r="r" b="b"/>
              <a:pathLst>
                <a:path w="36472" h="44303" extrusionOk="0">
                  <a:moveTo>
                    <a:pt x="27246" y="1"/>
                  </a:moveTo>
                  <a:lnTo>
                    <a:pt x="26656" y="3165"/>
                  </a:lnTo>
                  <a:lnTo>
                    <a:pt x="25959" y="6061"/>
                  </a:lnTo>
                  <a:lnTo>
                    <a:pt x="25208" y="8850"/>
                  </a:lnTo>
                  <a:lnTo>
                    <a:pt x="24404" y="11425"/>
                  </a:lnTo>
                  <a:lnTo>
                    <a:pt x="23546" y="13838"/>
                  </a:lnTo>
                  <a:lnTo>
                    <a:pt x="22580" y="16037"/>
                  </a:lnTo>
                  <a:lnTo>
                    <a:pt x="21615" y="18129"/>
                  </a:lnTo>
                  <a:lnTo>
                    <a:pt x="20596" y="20060"/>
                  </a:lnTo>
                  <a:lnTo>
                    <a:pt x="19523" y="21830"/>
                  </a:lnTo>
                  <a:lnTo>
                    <a:pt x="18397" y="23493"/>
                  </a:lnTo>
                  <a:lnTo>
                    <a:pt x="17324" y="24994"/>
                  </a:lnTo>
                  <a:lnTo>
                    <a:pt x="16144" y="26389"/>
                  </a:lnTo>
                  <a:lnTo>
                    <a:pt x="15018" y="27623"/>
                  </a:lnTo>
                  <a:lnTo>
                    <a:pt x="13891" y="28749"/>
                  </a:lnTo>
                  <a:lnTo>
                    <a:pt x="12765" y="29768"/>
                  </a:lnTo>
                  <a:lnTo>
                    <a:pt x="11639" y="30733"/>
                  </a:lnTo>
                  <a:lnTo>
                    <a:pt x="10512" y="31538"/>
                  </a:lnTo>
                  <a:lnTo>
                    <a:pt x="9440" y="32235"/>
                  </a:lnTo>
                  <a:lnTo>
                    <a:pt x="8367" y="32879"/>
                  </a:lnTo>
                  <a:lnTo>
                    <a:pt x="7348" y="33415"/>
                  </a:lnTo>
                  <a:lnTo>
                    <a:pt x="6383" y="33898"/>
                  </a:lnTo>
                  <a:lnTo>
                    <a:pt x="5417" y="34273"/>
                  </a:lnTo>
                  <a:lnTo>
                    <a:pt x="4559" y="34649"/>
                  </a:lnTo>
                  <a:lnTo>
                    <a:pt x="3754" y="34917"/>
                  </a:lnTo>
                  <a:lnTo>
                    <a:pt x="2360" y="35292"/>
                  </a:lnTo>
                  <a:lnTo>
                    <a:pt x="1287" y="35507"/>
                  </a:lnTo>
                  <a:lnTo>
                    <a:pt x="590" y="35614"/>
                  </a:lnTo>
                  <a:lnTo>
                    <a:pt x="376" y="35668"/>
                  </a:lnTo>
                  <a:lnTo>
                    <a:pt x="0" y="44303"/>
                  </a:lnTo>
                  <a:lnTo>
                    <a:pt x="1395" y="44303"/>
                  </a:lnTo>
                  <a:lnTo>
                    <a:pt x="2789" y="44196"/>
                  </a:lnTo>
                  <a:lnTo>
                    <a:pt x="4184" y="44035"/>
                  </a:lnTo>
                  <a:lnTo>
                    <a:pt x="5471" y="43820"/>
                  </a:lnTo>
                  <a:lnTo>
                    <a:pt x="6758" y="43552"/>
                  </a:lnTo>
                  <a:lnTo>
                    <a:pt x="8045" y="43230"/>
                  </a:lnTo>
                  <a:lnTo>
                    <a:pt x="9225" y="42855"/>
                  </a:lnTo>
                  <a:lnTo>
                    <a:pt x="10405" y="42426"/>
                  </a:lnTo>
                  <a:lnTo>
                    <a:pt x="11585" y="41997"/>
                  </a:lnTo>
                  <a:lnTo>
                    <a:pt x="12658" y="41460"/>
                  </a:lnTo>
                  <a:lnTo>
                    <a:pt x="13784" y="40870"/>
                  </a:lnTo>
                  <a:lnTo>
                    <a:pt x="14803" y="40280"/>
                  </a:lnTo>
                  <a:lnTo>
                    <a:pt x="15822" y="39637"/>
                  </a:lnTo>
                  <a:lnTo>
                    <a:pt x="16841" y="38939"/>
                  </a:lnTo>
                  <a:lnTo>
                    <a:pt x="17807" y="38189"/>
                  </a:lnTo>
                  <a:lnTo>
                    <a:pt x="18718" y="37438"/>
                  </a:lnTo>
                  <a:lnTo>
                    <a:pt x="19630" y="36633"/>
                  </a:lnTo>
                  <a:lnTo>
                    <a:pt x="20488" y="35829"/>
                  </a:lnTo>
                  <a:lnTo>
                    <a:pt x="21293" y="34970"/>
                  </a:lnTo>
                  <a:lnTo>
                    <a:pt x="22151" y="34112"/>
                  </a:lnTo>
                  <a:lnTo>
                    <a:pt x="22902" y="33201"/>
                  </a:lnTo>
                  <a:lnTo>
                    <a:pt x="23653" y="32289"/>
                  </a:lnTo>
                  <a:lnTo>
                    <a:pt x="24404" y="31323"/>
                  </a:lnTo>
                  <a:lnTo>
                    <a:pt x="25101" y="30358"/>
                  </a:lnTo>
                  <a:lnTo>
                    <a:pt x="26442" y="28373"/>
                  </a:lnTo>
                  <a:lnTo>
                    <a:pt x="27622" y="26335"/>
                  </a:lnTo>
                  <a:lnTo>
                    <a:pt x="28748" y="24297"/>
                  </a:lnTo>
                  <a:lnTo>
                    <a:pt x="29821" y="22205"/>
                  </a:lnTo>
                  <a:lnTo>
                    <a:pt x="30733" y="20167"/>
                  </a:lnTo>
                  <a:lnTo>
                    <a:pt x="31591" y="18076"/>
                  </a:lnTo>
                  <a:lnTo>
                    <a:pt x="32395" y="16037"/>
                  </a:lnTo>
                  <a:lnTo>
                    <a:pt x="33039" y="14053"/>
                  </a:lnTo>
                  <a:lnTo>
                    <a:pt x="33682" y="12176"/>
                  </a:lnTo>
                  <a:lnTo>
                    <a:pt x="34219" y="10352"/>
                  </a:lnTo>
                  <a:lnTo>
                    <a:pt x="34702" y="8582"/>
                  </a:lnTo>
                  <a:lnTo>
                    <a:pt x="35131" y="6973"/>
                  </a:lnTo>
                  <a:lnTo>
                    <a:pt x="35721" y="4131"/>
                  </a:lnTo>
                  <a:lnTo>
                    <a:pt x="36150" y="1932"/>
                  </a:lnTo>
                  <a:lnTo>
                    <a:pt x="36418" y="537"/>
                  </a:lnTo>
                  <a:lnTo>
                    <a:pt x="36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573928" y="4400346"/>
              <a:ext cx="185377" cy="77782"/>
            </a:xfrm>
            <a:custGeom>
              <a:avLst/>
              <a:gdLst/>
              <a:ahLst/>
              <a:cxnLst/>
              <a:rect l="l" t="t" r="r" b="b"/>
              <a:pathLst>
                <a:path w="9333" h="3916" extrusionOk="0">
                  <a:moveTo>
                    <a:pt x="751" y="1"/>
                  </a:moveTo>
                  <a:lnTo>
                    <a:pt x="591" y="54"/>
                  </a:lnTo>
                  <a:lnTo>
                    <a:pt x="430" y="108"/>
                  </a:lnTo>
                  <a:lnTo>
                    <a:pt x="322" y="215"/>
                  </a:lnTo>
                  <a:lnTo>
                    <a:pt x="215" y="322"/>
                  </a:lnTo>
                  <a:lnTo>
                    <a:pt x="108" y="483"/>
                  </a:lnTo>
                  <a:lnTo>
                    <a:pt x="54" y="644"/>
                  </a:lnTo>
                  <a:lnTo>
                    <a:pt x="54" y="805"/>
                  </a:lnTo>
                  <a:lnTo>
                    <a:pt x="1" y="2897"/>
                  </a:lnTo>
                  <a:lnTo>
                    <a:pt x="1" y="3058"/>
                  </a:lnTo>
                  <a:lnTo>
                    <a:pt x="54" y="3219"/>
                  </a:lnTo>
                  <a:lnTo>
                    <a:pt x="161" y="3380"/>
                  </a:lnTo>
                  <a:lnTo>
                    <a:pt x="269" y="3541"/>
                  </a:lnTo>
                  <a:lnTo>
                    <a:pt x="376" y="3648"/>
                  </a:lnTo>
                  <a:lnTo>
                    <a:pt x="537" y="3701"/>
                  </a:lnTo>
                  <a:lnTo>
                    <a:pt x="698" y="3755"/>
                  </a:lnTo>
                  <a:lnTo>
                    <a:pt x="859" y="3809"/>
                  </a:lnTo>
                  <a:lnTo>
                    <a:pt x="9226" y="3916"/>
                  </a:lnTo>
                  <a:lnTo>
                    <a:pt x="9333" y="108"/>
                  </a:lnTo>
                  <a:lnTo>
                    <a:pt x="9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573928" y="4528182"/>
              <a:ext cx="185377" cy="117209"/>
            </a:xfrm>
            <a:custGeom>
              <a:avLst/>
              <a:gdLst/>
              <a:ahLst/>
              <a:cxnLst/>
              <a:rect l="l" t="t" r="r" b="b"/>
              <a:pathLst>
                <a:path w="9333" h="5901" extrusionOk="0">
                  <a:moveTo>
                    <a:pt x="1502" y="1"/>
                  </a:moveTo>
                  <a:lnTo>
                    <a:pt x="1180" y="54"/>
                  </a:lnTo>
                  <a:lnTo>
                    <a:pt x="912" y="108"/>
                  </a:lnTo>
                  <a:lnTo>
                    <a:pt x="698" y="215"/>
                  </a:lnTo>
                  <a:lnTo>
                    <a:pt x="483" y="430"/>
                  </a:lnTo>
                  <a:lnTo>
                    <a:pt x="269" y="591"/>
                  </a:lnTo>
                  <a:lnTo>
                    <a:pt x="161" y="859"/>
                  </a:lnTo>
                  <a:lnTo>
                    <a:pt x="54" y="1127"/>
                  </a:lnTo>
                  <a:lnTo>
                    <a:pt x="54" y="1395"/>
                  </a:lnTo>
                  <a:lnTo>
                    <a:pt x="1" y="4238"/>
                  </a:lnTo>
                  <a:lnTo>
                    <a:pt x="1" y="4292"/>
                  </a:lnTo>
                  <a:lnTo>
                    <a:pt x="1" y="4560"/>
                  </a:lnTo>
                  <a:lnTo>
                    <a:pt x="108" y="4828"/>
                  </a:lnTo>
                  <a:lnTo>
                    <a:pt x="215" y="5096"/>
                  </a:lnTo>
                  <a:lnTo>
                    <a:pt x="376" y="5311"/>
                  </a:lnTo>
                  <a:lnTo>
                    <a:pt x="591" y="5471"/>
                  </a:lnTo>
                  <a:lnTo>
                    <a:pt x="859" y="5632"/>
                  </a:lnTo>
                  <a:lnTo>
                    <a:pt x="1127" y="5686"/>
                  </a:lnTo>
                  <a:lnTo>
                    <a:pt x="1395" y="5740"/>
                  </a:lnTo>
                  <a:lnTo>
                    <a:pt x="9226" y="5901"/>
                  </a:lnTo>
                  <a:lnTo>
                    <a:pt x="9333" y="162"/>
                  </a:lnTo>
                  <a:lnTo>
                    <a:pt x="15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683648" y="4401419"/>
              <a:ext cx="75656" cy="193898"/>
            </a:xfrm>
            <a:custGeom>
              <a:avLst/>
              <a:gdLst/>
              <a:ahLst/>
              <a:cxnLst/>
              <a:rect l="l" t="t" r="r" b="b"/>
              <a:pathLst>
                <a:path w="3809" h="9762" extrusionOk="0">
                  <a:moveTo>
                    <a:pt x="162" y="0"/>
                  </a:moveTo>
                  <a:lnTo>
                    <a:pt x="1" y="9708"/>
                  </a:lnTo>
                  <a:lnTo>
                    <a:pt x="3648" y="9762"/>
                  </a:lnTo>
                  <a:lnTo>
                    <a:pt x="3809" y="54"/>
                  </a:lnTo>
                  <a:lnTo>
                    <a:pt x="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725201" y="4389700"/>
              <a:ext cx="120406" cy="263138"/>
            </a:xfrm>
            <a:custGeom>
              <a:avLst/>
              <a:gdLst/>
              <a:ahLst/>
              <a:cxnLst/>
              <a:rect l="l" t="t" r="r" b="b"/>
              <a:pathLst>
                <a:path w="6062" h="13248" extrusionOk="0">
                  <a:moveTo>
                    <a:pt x="5900" y="0"/>
                  </a:moveTo>
                  <a:lnTo>
                    <a:pt x="1" y="54"/>
                  </a:lnTo>
                  <a:lnTo>
                    <a:pt x="162" y="13248"/>
                  </a:lnTo>
                  <a:lnTo>
                    <a:pt x="6061" y="13194"/>
                  </a:lnTo>
                  <a:lnTo>
                    <a:pt x="59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728398" y="4623005"/>
              <a:ext cx="116136" cy="5343"/>
            </a:xfrm>
            <a:custGeom>
              <a:avLst/>
              <a:gdLst/>
              <a:ahLst/>
              <a:cxnLst/>
              <a:rect l="l" t="t" r="r" b="b"/>
              <a:pathLst>
                <a:path w="5847" h="269" extrusionOk="0">
                  <a:moveTo>
                    <a:pt x="1449" y="0"/>
                  </a:moveTo>
                  <a:lnTo>
                    <a:pt x="1" y="108"/>
                  </a:lnTo>
                  <a:lnTo>
                    <a:pt x="751" y="215"/>
                  </a:lnTo>
                  <a:lnTo>
                    <a:pt x="1449" y="268"/>
                  </a:lnTo>
                  <a:lnTo>
                    <a:pt x="2897" y="268"/>
                  </a:lnTo>
                  <a:lnTo>
                    <a:pt x="4989" y="161"/>
                  </a:lnTo>
                  <a:lnTo>
                    <a:pt x="5578" y="108"/>
                  </a:lnTo>
                  <a:lnTo>
                    <a:pt x="5793" y="108"/>
                  </a:lnTo>
                  <a:lnTo>
                    <a:pt x="5847"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728398" y="4576130"/>
              <a:ext cx="115083" cy="4270"/>
            </a:xfrm>
            <a:custGeom>
              <a:avLst/>
              <a:gdLst/>
              <a:ahLst/>
              <a:cxnLst/>
              <a:rect l="l" t="t" r="r" b="b"/>
              <a:pathLst>
                <a:path w="5794" h="215" extrusionOk="0">
                  <a:moveTo>
                    <a:pt x="1449" y="0"/>
                  </a:moveTo>
                  <a:lnTo>
                    <a:pt x="1" y="108"/>
                  </a:lnTo>
                  <a:lnTo>
                    <a:pt x="1449" y="215"/>
                  </a:lnTo>
                  <a:lnTo>
                    <a:pt x="2897" y="215"/>
                  </a:lnTo>
                  <a:lnTo>
                    <a:pt x="4935" y="161"/>
                  </a:lnTo>
                  <a:lnTo>
                    <a:pt x="5578" y="108"/>
                  </a:lnTo>
                  <a:lnTo>
                    <a:pt x="5739" y="54"/>
                  </a:lnTo>
                  <a:lnTo>
                    <a:pt x="5793"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729471" y="4528181"/>
              <a:ext cx="115063" cy="5343"/>
            </a:xfrm>
            <a:custGeom>
              <a:avLst/>
              <a:gdLst/>
              <a:ahLst/>
              <a:cxnLst/>
              <a:rect l="l" t="t" r="r" b="b"/>
              <a:pathLst>
                <a:path w="5793" h="269" extrusionOk="0">
                  <a:moveTo>
                    <a:pt x="1448" y="1"/>
                  </a:moveTo>
                  <a:lnTo>
                    <a:pt x="0" y="108"/>
                  </a:lnTo>
                  <a:lnTo>
                    <a:pt x="1448" y="269"/>
                  </a:lnTo>
                  <a:lnTo>
                    <a:pt x="2896" y="269"/>
                  </a:lnTo>
                  <a:lnTo>
                    <a:pt x="4988" y="215"/>
                  </a:lnTo>
                  <a:lnTo>
                    <a:pt x="5578" y="108"/>
                  </a:lnTo>
                  <a:lnTo>
                    <a:pt x="5739" y="108"/>
                  </a:lnTo>
                  <a:lnTo>
                    <a:pt x="5793" y="54"/>
                  </a:lnTo>
                  <a:lnTo>
                    <a:pt x="557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726273" y="4482379"/>
              <a:ext cx="116136" cy="5343"/>
            </a:xfrm>
            <a:custGeom>
              <a:avLst/>
              <a:gdLst/>
              <a:ahLst/>
              <a:cxnLst/>
              <a:rect l="l" t="t" r="r" b="b"/>
              <a:pathLst>
                <a:path w="5847" h="269" extrusionOk="0">
                  <a:moveTo>
                    <a:pt x="1502" y="0"/>
                  </a:moveTo>
                  <a:lnTo>
                    <a:pt x="0" y="108"/>
                  </a:lnTo>
                  <a:lnTo>
                    <a:pt x="751" y="161"/>
                  </a:lnTo>
                  <a:lnTo>
                    <a:pt x="1502" y="215"/>
                  </a:lnTo>
                  <a:lnTo>
                    <a:pt x="2199" y="269"/>
                  </a:lnTo>
                  <a:lnTo>
                    <a:pt x="2950" y="215"/>
                  </a:lnTo>
                  <a:lnTo>
                    <a:pt x="4988" y="161"/>
                  </a:lnTo>
                  <a:lnTo>
                    <a:pt x="5632" y="108"/>
                  </a:lnTo>
                  <a:lnTo>
                    <a:pt x="5793" y="54"/>
                  </a:lnTo>
                  <a:lnTo>
                    <a:pt x="5846" y="54"/>
                  </a:lnTo>
                  <a:lnTo>
                    <a:pt x="563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728398" y="4436576"/>
              <a:ext cx="116136" cy="5343"/>
            </a:xfrm>
            <a:custGeom>
              <a:avLst/>
              <a:gdLst/>
              <a:ahLst/>
              <a:cxnLst/>
              <a:rect l="l" t="t" r="r" b="b"/>
              <a:pathLst>
                <a:path w="5847" h="269" extrusionOk="0">
                  <a:moveTo>
                    <a:pt x="1449" y="0"/>
                  </a:moveTo>
                  <a:lnTo>
                    <a:pt x="1" y="161"/>
                  </a:lnTo>
                  <a:lnTo>
                    <a:pt x="1449" y="268"/>
                  </a:lnTo>
                  <a:lnTo>
                    <a:pt x="2897" y="268"/>
                  </a:lnTo>
                  <a:lnTo>
                    <a:pt x="4989" y="215"/>
                  </a:lnTo>
                  <a:lnTo>
                    <a:pt x="5578" y="161"/>
                  </a:lnTo>
                  <a:lnTo>
                    <a:pt x="5793" y="107"/>
                  </a:lnTo>
                  <a:lnTo>
                    <a:pt x="5847"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879671" y="4440826"/>
              <a:ext cx="29853" cy="184324"/>
            </a:xfrm>
            <a:custGeom>
              <a:avLst/>
              <a:gdLst/>
              <a:ahLst/>
              <a:cxnLst/>
              <a:rect l="l" t="t" r="r" b="b"/>
              <a:pathLst>
                <a:path w="1503" h="9280" extrusionOk="0">
                  <a:moveTo>
                    <a:pt x="1" y="1"/>
                  </a:moveTo>
                  <a:lnTo>
                    <a:pt x="1" y="698"/>
                  </a:lnTo>
                  <a:lnTo>
                    <a:pt x="54" y="1395"/>
                  </a:lnTo>
                  <a:lnTo>
                    <a:pt x="215" y="2843"/>
                  </a:lnTo>
                  <a:lnTo>
                    <a:pt x="483" y="4667"/>
                  </a:lnTo>
                  <a:lnTo>
                    <a:pt x="859" y="6866"/>
                  </a:lnTo>
                  <a:lnTo>
                    <a:pt x="1395" y="9011"/>
                  </a:lnTo>
                  <a:lnTo>
                    <a:pt x="1502" y="9280"/>
                  </a:lnTo>
                  <a:lnTo>
                    <a:pt x="1502" y="9011"/>
                  </a:lnTo>
                  <a:lnTo>
                    <a:pt x="1449" y="8797"/>
                  </a:lnTo>
                  <a:lnTo>
                    <a:pt x="1427" y="8883"/>
                  </a:lnTo>
                  <a:lnTo>
                    <a:pt x="1427" y="8883"/>
                  </a:lnTo>
                  <a:lnTo>
                    <a:pt x="1181" y="7402"/>
                  </a:lnTo>
                  <a:lnTo>
                    <a:pt x="698" y="4613"/>
                  </a:lnTo>
                  <a:lnTo>
                    <a:pt x="269" y="1342"/>
                  </a:lnTo>
                  <a:lnTo>
                    <a:pt x="162" y="69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939338" y="4418461"/>
              <a:ext cx="56469" cy="180054"/>
            </a:xfrm>
            <a:custGeom>
              <a:avLst/>
              <a:gdLst/>
              <a:ahLst/>
              <a:cxnLst/>
              <a:rect l="l" t="t" r="r" b="b"/>
              <a:pathLst>
                <a:path w="2843" h="9065" extrusionOk="0">
                  <a:moveTo>
                    <a:pt x="0" y="0"/>
                  </a:moveTo>
                  <a:lnTo>
                    <a:pt x="590" y="2307"/>
                  </a:lnTo>
                  <a:lnTo>
                    <a:pt x="1287" y="4559"/>
                  </a:lnTo>
                  <a:lnTo>
                    <a:pt x="1985" y="6866"/>
                  </a:lnTo>
                  <a:lnTo>
                    <a:pt x="2843" y="9065"/>
                  </a:lnTo>
                  <a:lnTo>
                    <a:pt x="2843" y="9065"/>
                  </a:lnTo>
                  <a:lnTo>
                    <a:pt x="2253" y="6758"/>
                  </a:lnTo>
                  <a:lnTo>
                    <a:pt x="1556" y="4506"/>
                  </a:lnTo>
                  <a:lnTo>
                    <a:pt x="805" y="2253"/>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012829" y="4381179"/>
              <a:ext cx="85250" cy="173658"/>
            </a:xfrm>
            <a:custGeom>
              <a:avLst/>
              <a:gdLst/>
              <a:ahLst/>
              <a:cxnLst/>
              <a:rect l="l" t="t" r="r" b="b"/>
              <a:pathLst>
                <a:path w="4292" h="8743" extrusionOk="0">
                  <a:moveTo>
                    <a:pt x="1" y="0"/>
                  </a:moveTo>
                  <a:lnTo>
                    <a:pt x="108" y="376"/>
                  </a:lnTo>
                  <a:lnTo>
                    <a:pt x="537" y="1341"/>
                  </a:lnTo>
                  <a:lnTo>
                    <a:pt x="2039" y="4452"/>
                  </a:lnTo>
                  <a:lnTo>
                    <a:pt x="3112" y="6651"/>
                  </a:lnTo>
                  <a:lnTo>
                    <a:pt x="4292" y="8743"/>
                  </a:lnTo>
                  <a:lnTo>
                    <a:pt x="4292" y="8743"/>
                  </a:lnTo>
                  <a:lnTo>
                    <a:pt x="4184" y="8367"/>
                  </a:lnTo>
                  <a:lnTo>
                    <a:pt x="3755" y="7455"/>
                  </a:lnTo>
                  <a:lnTo>
                    <a:pt x="2254" y="4345"/>
                  </a:lnTo>
                  <a:lnTo>
                    <a:pt x="1181" y="214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076747" y="4334304"/>
              <a:ext cx="112958" cy="152365"/>
            </a:xfrm>
            <a:custGeom>
              <a:avLst/>
              <a:gdLst/>
              <a:ahLst/>
              <a:cxnLst/>
              <a:rect l="l" t="t" r="r" b="b"/>
              <a:pathLst>
                <a:path w="5687" h="7671" extrusionOk="0">
                  <a:moveTo>
                    <a:pt x="1" y="0"/>
                  </a:moveTo>
                  <a:lnTo>
                    <a:pt x="1288" y="1985"/>
                  </a:lnTo>
                  <a:lnTo>
                    <a:pt x="2736" y="3916"/>
                  </a:lnTo>
                  <a:lnTo>
                    <a:pt x="3434" y="4881"/>
                  </a:lnTo>
                  <a:lnTo>
                    <a:pt x="4131" y="5846"/>
                  </a:lnTo>
                  <a:lnTo>
                    <a:pt x="4882" y="6758"/>
                  </a:lnTo>
                  <a:lnTo>
                    <a:pt x="5686" y="7670"/>
                  </a:lnTo>
                  <a:lnTo>
                    <a:pt x="5686" y="7670"/>
                  </a:lnTo>
                  <a:lnTo>
                    <a:pt x="5472" y="7348"/>
                  </a:lnTo>
                  <a:lnTo>
                    <a:pt x="4882" y="6490"/>
                  </a:lnTo>
                  <a:lnTo>
                    <a:pt x="2951" y="3755"/>
                  </a:lnTo>
                  <a:lnTo>
                    <a:pt x="1503" y="182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1136414" y="4278907"/>
              <a:ext cx="132125" cy="132105"/>
            </a:xfrm>
            <a:custGeom>
              <a:avLst/>
              <a:gdLst/>
              <a:ahLst/>
              <a:cxnLst/>
              <a:rect l="l" t="t" r="r" b="b"/>
              <a:pathLst>
                <a:path w="6652" h="6651" extrusionOk="0">
                  <a:moveTo>
                    <a:pt x="0" y="0"/>
                  </a:moveTo>
                  <a:lnTo>
                    <a:pt x="1556" y="1717"/>
                  </a:lnTo>
                  <a:lnTo>
                    <a:pt x="3219" y="3433"/>
                  </a:lnTo>
                  <a:lnTo>
                    <a:pt x="4935" y="5096"/>
                  </a:lnTo>
                  <a:lnTo>
                    <a:pt x="6651" y="6651"/>
                  </a:lnTo>
                  <a:lnTo>
                    <a:pt x="5096" y="4935"/>
                  </a:lnTo>
                  <a:lnTo>
                    <a:pt x="3433" y="3218"/>
                  </a:lnTo>
                  <a:lnTo>
                    <a:pt x="1770" y="155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1175821" y="4228834"/>
              <a:ext cx="158761" cy="91646"/>
            </a:xfrm>
            <a:custGeom>
              <a:avLst/>
              <a:gdLst/>
              <a:ahLst/>
              <a:cxnLst/>
              <a:rect l="l" t="t" r="r" b="b"/>
              <a:pathLst>
                <a:path w="7993" h="4614" extrusionOk="0">
                  <a:moveTo>
                    <a:pt x="1" y="0"/>
                  </a:moveTo>
                  <a:lnTo>
                    <a:pt x="591" y="376"/>
                  </a:lnTo>
                  <a:lnTo>
                    <a:pt x="1181" y="698"/>
                  </a:lnTo>
                  <a:lnTo>
                    <a:pt x="3970" y="2360"/>
                  </a:lnTo>
                  <a:lnTo>
                    <a:pt x="6813" y="4023"/>
                  </a:lnTo>
                  <a:lnTo>
                    <a:pt x="7349" y="4345"/>
                  </a:lnTo>
                  <a:lnTo>
                    <a:pt x="7992" y="4613"/>
                  </a:lnTo>
                  <a:lnTo>
                    <a:pt x="7456" y="4238"/>
                  </a:lnTo>
                  <a:lnTo>
                    <a:pt x="6866" y="3862"/>
                  </a:lnTo>
                  <a:lnTo>
                    <a:pt x="5633" y="3058"/>
                  </a:lnTo>
                  <a:lnTo>
                    <a:pt x="4077" y="2146"/>
                  </a:lnTo>
                  <a:lnTo>
                    <a:pt x="2522" y="1234"/>
                  </a:lnTo>
                  <a:lnTo>
                    <a:pt x="1235" y="537"/>
                  </a:lnTo>
                  <a:lnTo>
                    <a:pt x="645"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1223769" y="4157448"/>
              <a:ext cx="155563" cy="71406"/>
            </a:xfrm>
            <a:custGeom>
              <a:avLst/>
              <a:gdLst/>
              <a:ahLst/>
              <a:cxnLst/>
              <a:rect l="l" t="t" r="r" b="b"/>
              <a:pathLst>
                <a:path w="7832" h="3595" extrusionOk="0">
                  <a:moveTo>
                    <a:pt x="1" y="1"/>
                  </a:moveTo>
                  <a:lnTo>
                    <a:pt x="537" y="269"/>
                  </a:lnTo>
                  <a:lnTo>
                    <a:pt x="1127" y="537"/>
                  </a:lnTo>
                  <a:lnTo>
                    <a:pt x="3916" y="1771"/>
                  </a:lnTo>
                  <a:lnTo>
                    <a:pt x="6651" y="3112"/>
                  </a:lnTo>
                  <a:lnTo>
                    <a:pt x="7241" y="3380"/>
                  </a:lnTo>
                  <a:lnTo>
                    <a:pt x="7831" y="3594"/>
                  </a:lnTo>
                  <a:lnTo>
                    <a:pt x="7831" y="3594"/>
                  </a:lnTo>
                  <a:lnTo>
                    <a:pt x="7295" y="3219"/>
                  </a:lnTo>
                  <a:lnTo>
                    <a:pt x="6705" y="2951"/>
                  </a:lnTo>
                  <a:lnTo>
                    <a:pt x="5525" y="2307"/>
                  </a:lnTo>
                  <a:lnTo>
                    <a:pt x="4023" y="1556"/>
                  </a:lnTo>
                  <a:lnTo>
                    <a:pt x="2468" y="859"/>
                  </a:lnTo>
                  <a:lnTo>
                    <a:pt x="1180" y="376"/>
                  </a:lnTo>
                  <a:lnTo>
                    <a:pt x="590" y="16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1257853" y="4090333"/>
              <a:ext cx="173678" cy="50093"/>
            </a:xfrm>
            <a:custGeom>
              <a:avLst/>
              <a:gdLst/>
              <a:ahLst/>
              <a:cxnLst/>
              <a:rect l="l" t="t" r="r" b="b"/>
              <a:pathLst>
                <a:path w="8744" h="2522" extrusionOk="0">
                  <a:moveTo>
                    <a:pt x="1" y="1"/>
                  </a:moveTo>
                  <a:lnTo>
                    <a:pt x="591" y="269"/>
                  </a:lnTo>
                  <a:lnTo>
                    <a:pt x="1234" y="484"/>
                  </a:lnTo>
                  <a:lnTo>
                    <a:pt x="2629" y="966"/>
                  </a:lnTo>
                  <a:lnTo>
                    <a:pt x="4292" y="1503"/>
                  </a:lnTo>
                  <a:lnTo>
                    <a:pt x="6008" y="1985"/>
                  </a:lnTo>
                  <a:lnTo>
                    <a:pt x="7456" y="2307"/>
                  </a:lnTo>
                  <a:lnTo>
                    <a:pt x="8100" y="2468"/>
                  </a:lnTo>
                  <a:lnTo>
                    <a:pt x="8743" y="2522"/>
                  </a:lnTo>
                  <a:lnTo>
                    <a:pt x="8100" y="2307"/>
                  </a:lnTo>
                  <a:lnTo>
                    <a:pt x="7456" y="2146"/>
                  </a:lnTo>
                  <a:lnTo>
                    <a:pt x="6061" y="1771"/>
                  </a:lnTo>
                  <a:lnTo>
                    <a:pt x="4399" y="1288"/>
                  </a:lnTo>
                  <a:lnTo>
                    <a:pt x="1288" y="323"/>
                  </a:lnTo>
                  <a:lnTo>
                    <a:pt x="644" y="10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1285561" y="4028560"/>
              <a:ext cx="174730" cy="22385"/>
            </a:xfrm>
            <a:custGeom>
              <a:avLst/>
              <a:gdLst/>
              <a:ahLst/>
              <a:cxnLst/>
              <a:rect l="l" t="t" r="r" b="b"/>
              <a:pathLst>
                <a:path w="8797" h="1127" extrusionOk="0">
                  <a:moveTo>
                    <a:pt x="0" y="0"/>
                  </a:moveTo>
                  <a:lnTo>
                    <a:pt x="2199" y="429"/>
                  </a:lnTo>
                  <a:lnTo>
                    <a:pt x="4398" y="697"/>
                  </a:lnTo>
                  <a:lnTo>
                    <a:pt x="6597" y="966"/>
                  </a:lnTo>
                  <a:lnTo>
                    <a:pt x="8796" y="1127"/>
                  </a:lnTo>
                  <a:lnTo>
                    <a:pt x="7724" y="912"/>
                  </a:lnTo>
                  <a:lnTo>
                    <a:pt x="6597" y="697"/>
                  </a:lnTo>
                  <a:lnTo>
                    <a:pt x="5525" y="590"/>
                  </a:lnTo>
                  <a:lnTo>
                    <a:pt x="4398" y="429"/>
                  </a:lnTo>
                  <a:lnTo>
                    <a:pt x="2199" y="16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1317520" y="3946528"/>
              <a:ext cx="172605" cy="17062"/>
            </a:xfrm>
            <a:custGeom>
              <a:avLst/>
              <a:gdLst/>
              <a:ahLst/>
              <a:cxnLst/>
              <a:rect l="l" t="t" r="r" b="b"/>
              <a:pathLst>
                <a:path w="8690" h="859" extrusionOk="0">
                  <a:moveTo>
                    <a:pt x="0" y="0"/>
                  </a:moveTo>
                  <a:lnTo>
                    <a:pt x="644" y="108"/>
                  </a:lnTo>
                  <a:lnTo>
                    <a:pt x="1234" y="215"/>
                  </a:lnTo>
                  <a:lnTo>
                    <a:pt x="4345" y="537"/>
                  </a:lnTo>
                  <a:lnTo>
                    <a:pt x="7402" y="805"/>
                  </a:lnTo>
                  <a:lnTo>
                    <a:pt x="8045" y="858"/>
                  </a:lnTo>
                  <a:lnTo>
                    <a:pt x="8689" y="858"/>
                  </a:lnTo>
                  <a:lnTo>
                    <a:pt x="8045" y="698"/>
                  </a:lnTo>
                  <a:lnTo>
                    <a:pt x="7402" y="644"/>
                  </a:lnTo>
                  <a:lnTo>
                    <a:pt x="4345" y="322"/>
                  </a:lnTo>
                  <a:lnTo>
                    <a:pt x="12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331364" y="3877287"/>
              <a:ext cx="182199" cy="8541"/>
            </a:xfrm>
            <a:custGeom>
              <a:avLst/>
              <a:gdLst/>
              <a:ahLst/>
              <a:cxnLst/>
              <a:rect l="l" t="t" r="r" b="b"/>
              <a:pathLst>
                <a:path w="9173" h="430" extrusionOk="0">
                  <a:moveTo>
                    <a:pt x="6866" y="0"/>
                  </a:moveTo>
                  <a:lnTo>
                    <a:pt x="4560" y="54"/>
                  </a:lnTo>
                  <a:lnTo>
                    <a:pt x="2253" y="161"/>
                  </a:lnTo>
                  <a:lnTo>
                    <a:pt x="1" y="322"/>
                  </a:lnTo>
                  <a:lnTo>
                    <a:pt x="2253" y="429"/>
                  </a:lnTo>
                  <a:lnTo>
                    <a:pt x="4560" y="322"/>
                  </a:lnTo>
                  <a:lnTo>
                    <a:pt x="6866" y="268"/>
                  </a:lnTo>
                  <a:lnTo>
                    <a:pt x="9172" y="54"/>
                  </a:lnTo>
                  <a:lnTo>
                    <a:pt x="68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351604" y="3809099"/>
              <a:ext cx="171533" cy="7468"/>
            </a:xfrm>
            <a:custGeom>
              <a:avLst/>
              <a:gdLst/>
              <a:ahLst/>
              <a:cxnLst/>
              <a:rect l="l" t="t" r="r" b="b"/>
              <a:pathLst>
                <a:path w="8636" h="376" extrusionOk="0">
                  <a:moveTo>
                    <a:pt x="7992" y="0"/>
                  </a:moveTo>
                  <a:lnTo>
                    <a:pt x="7349" y="54"/>
                  </a:lnTo>
                  <a:lnTo>
                    <a:pt x="6008" y="108"/>
                  </a:lnTo>
                  <a:lnTo>
                    <a:pt x="2629" y="108"/>
                  </a:lnTo>
                  <a:lnTo>
                    <a:pt x="1234" y="54"/>
                  </a:lnTo>
                  <a:lnTo>
                    <a:pt x="1" y="54"/>
                  </a:lnTo>
                  <a:lnTo>
                    <a:pt x="591" y="161"/>
                  </a:lnTo>
                  <a:lnTo>
                    <a:pt x="1234" y="269"/>
                  </a:lnTo>
                  <a:lnTo>
                    <a:pt x="2629" y="322"/>
                  </a:lnTo>
                  <a:lnTo>
                    <a:pt x="4291" y="376"/>
                  </a:lnTo>
                  <a:lnTo>
                    <a:pt x="6008" y="322"/>
                  </a:lnTo>
                  <a:lnTo>
                    <a:pt x="7349" y="215"/>
                  </a:lnTo>
                  <a:lnTo>
                    <a:pt x="7992" y="161"/>
                  </a:lnTo>
                  <a:lnTo>
                    <a:pt x="86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862629" y="3781391"/>
              <a:ext cx="506037" cy="691414"/>
            </a:xfrm>
            <a:custGeom>
              <a:avLst/>
              <a:gdLst/>
              <a:ahLst/>
              <a:cxnLst/>
              <a:rect l="l" t="t" r="r" b="b"/>
              <a:pathLst>
                <a:path w="25477" h="34810" extrusionOk="0">
                  <a:moveTo>
                    <a:pt x="25477" y="1"/>
                  </a:moveTo>
                  <a:lnTo>
                    <a:pt x="25423" y="1342"/>
                  </a:lnTo>
                  <a:lnTo>
                    <a:pt x="25316" y="2575"/>
                  </a:lnTo>
                  <a:lnTo>
                    <a:pt x="25155" y="3809"/>
                  </a:lnTo>
                  <a:lnTo>
                    <a:pt x="24940" y="5043"/>
                  </a:lnTo>
                  <a:lnTo>
                    <a:pt x="24726" y="6276"/>
                  </a:lnTo>
                  <a:lnTo>
                    <a:pt x="24297" y="8314"/>
                  </a:lnTo>
                  <a:lnTo>
                    <a:pt x="23707" y="10299"/>
                  </a:lnTo>
                  <a:lnTo>
                    <a:pt x="23063" y="12230"/>
                  </a:lnTo>
                  <a:lnTo>
                    <a:pt x="22259" y="14107"/>
                  </a:lnTo>
                  <a:lnTo>
                    <a:pt x="21401" y="15930"/>
                  </a:lnTo>
                  <a:lnTo>
                    <a:pt x="20435" y="17754"/>
                  </a:lnTo>
                  <a:lnTo>
                    <a:pt x="19416" y="19470"/>
                  </a:lnTo>
                  <a:lnTo>
                    <a:pt x="18236" y="21133"/>
                  </a:lnTo>
                  <a:lnTo>
                    <a:pt x="17003" y="22796"/>
                  </a:lnTo>
                  <a:lnTo>
                    <a:pt x="15715" y="24297"/>
                  </a:lnTo>
                  <a:lnTo>
                    <a:pt x="14321" y="25799"/>
                  </a:lnTo>
                  <a:lnTo>
                    <a:pt x="12819" y="27194"/>
                  </a:lnTo>
                  <a:lnTo>
                    <a:pt x="11264" y="28535"/>
                  </a:lnTo>
                  <a:lnTo>
                    <a:pt x="9655" y="29768"/>
                  </a:lnTo>
                  <a:lnTo>
                    <a:pt x="7938" y="30894"/>
                  </a:lnTo>
                  <a:lnTo>
                    <a:pt x="6168" y="31967"/>
                  </a:lnTo>
                  <a:lnTo>
                    <a:pt x="5096" y="32611"/>
                  </a:lnTo>
                  <a:lnTo>
                    <a:pt x="3969" y="33147"/>
                  </a:lnTo>
                  <a:lnTo>
                    <a:pt x="2843" y="33683"/>
                  </a:lnTo>
                  <a:lnTo>
                    <a:pt x="1717" y="34166"/>
                  </a:lnTo>
                  <a:lnTo>
                    <a:pt x="430" y="34649"/>
                  </a:lnTo>
                  <a:lnTo>
                    <a:pt x="108" y="34756"/>
                  </a:lnTo>
                  <a:lnTo>
                    <a:pt x="0" y="34810"/>
                  </a:lnTo>
                  <a:lnTo>
                    <a:pt x="161" y="34810"/>
                  </a:lnTo>
                  <a:lnTo>
                    <a:pt x="483" y="34703"/>
                  </a:lnTo>
                  <a:lnTo>
                    <a:pt x="1770" y="34220"/>
                  </a:lnTo>
                  <a:lnTo>
                    <a:pt x="2897" y="33737"/>
                  </a:lnTo>
                  <a:lnTo>
                    <a:pt x="4023" y="33254"/>
                  </a:lnTo>
                  <a:lnTo>
                    <a:pt x="5149" y="32664"/>
                  </a:lnTo>
                  <a:lnTo>
                    <a:pt x="6276" y="32074"/>
                  </a:lnTo>
                  <a:lnTo>
                    <a:pt x="7831" y="31163"/>
                  </a:lnTo>
                  <a:lnTo>
                    <a:pt x="9386" y="30144"/>
                  </a:lnTo>
                  <a:lnTo>
                    <a:pt x="10888" y="29071"/>
                  </a:lnTo>
                  <a:lnTo>
                    <a:pt x="12336" y="27891"/>
                  </a:lnTo>
                  <a:lnTo>
                    <a:pt x="13195" y="27140"/>
                  </a:lnTo>
                  <a:lnTo>
                    <a:pt x="13999" y="26389"/>
                  </a:lnTo>
                  <a:lnTo>
                    <a:pt x="14804" y="25585"/>
                  </a:lnTo>
                  <a:lnTo>
                    <a:pt x="15608" y="24780"/>
                  </a:lnTo>
                  <a:lnTo>
                    <a:pt x="16359" y="23922"/>
                  </a:lnTo>
                  <a:lnTo>
                    <a:pt x="17110" y="23064"/>
                  </a:lnTo>
                  <a:lnTo>
                    <a:pt x="17807" y="22152"/>
                  </a:lnTo>
                  <a:lnTo>
                    <a:pt x="18451" y="21240"/>
                  </a:lnTo>
                  <a:lnTo>
                    <a:pt x="19094" y="20328"/>
                  </a:lnTo>
                  <a:lnTo>
                    <a:pt x="19738" y="19363"/>
                  </a:lnTo>
                  <a:lnTo>
                    <a:pt x="20328" y="18398"/>
                  </a:lnTo>
                  <a:lnTo>
                    <a:pt x="20864" y="17432"/>
                  </a:lnTo>
                  <a:lnTo>
                    <a:pt x="21401" y="16413"/>
                  </a:lnTo>
                  <a:lnTo>
                    <a:pt x="21883" y="15394"/>
                  </a:lnTo>
                  <a:lnTo>
                    <a:pt x="22366" y="14375"/>
                  </a:lnTo>
                  <a:lnTo>
                    <a:pt x="22795" y="13356"/>
                  </a:lnTo>
                  <a:lnTo>
                    <a:pt x="23439" y="11586"/>
                  </a:lnTo>
                  <a:lnTo>
                    <a:pt x="24029" y="9816"/>
                  </a:lnTo>
                  <a:lnTo>
                    <a:pt x="24511" y="8046"/>
                  </a:lnTo>
                  <a:lnTo>
                    <a:pt x="24887" y="6223"/>
                  </a:lnTo>
                  <a:lnTo>
                    <a:pt x="25101" y="4989"/>
                  </a:lnTo>
                  <a:lnTo>
                    <a:pt x="25262" y="3755"/>
                  </a:lnTo>
                  <a:lnTo>
                    <a:pt x="25370" y="2522"/>
                  </a:lnTo>
                  <a:lnTo>
                    <a:pt x="25477" y="1288"/>
                  </a:lnTo>
                  <a:lnTo>
                    <a:pt x="25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882132" y="1966098"/>
              <a:ext cx="959875" cy="776644"/>
            </a:xfrm>
            <a:custGeom>
              <a:avLst/>
              <a:gdLst/>
              <a:ahLst/>
              <a:cxnLst/>
              <a:rect l="l" t="t" r="r" b="b"/>
              <a:pathLst>
                <a:path w="48326" h="39101" extrusionOk="0">
                  <a:moveTo>
                    <a:pt x="20328" y="1"/>
                  </a:moveTo>
                  <a:lnTo>
                    <a:pt x="20221" y="1717"/>
                  </a:lnTo>
                  <a:lnTo>
                    <a:pt x="20113" y="3272"/>
                  </a:lnTo>
                  <a:lnTo>
                    <a:pt x="19899" y="4721"/>
                  </a:lnTo>
                  <a:lnTo>
                    <a:pt x="19577" y="6061"/>
                  </a:lnTo>
                  <a:lnTo>
                    <a:pt x="19255" y="7295"/>
                  </a:lnTo>
                  <a:lnTo>
                    <a:pt x="18826" y="8368"/>
                  </a:lnTo>
                  <a:lnTo>
                    <a:pt x="18344" y="9387"/>
                  </a:lnTo>
                  <a:lnTo>
                    <a:pt x="17861" y="10245"/>
                  </a:lnTo>
                  <a:lnTo>
                    <a:pt x="17271" y="11049"/>
                  </a:lnTo>
                  <a:lnTo>
                    <a:pt x="16681" y="11747"/>
                  </a:lnTo>
                  <a:lnTo>
                    <a:pt x="16037" y="12390"/>
                  </a:lnTo>
                  <a:lnTo>
                    <a:pt x="15394" y="12927"/>
                  </a:lnTo>
                  <a:lnTo>
                    <a:pt x="14696" y="13409"/>
                  </a:lnTo>
                  <a:lnTo>
                    <a:pt x="13999" y="13785"/>
                  </a:lnTo>
                  <a:lnTo>
                    <a:pt x="13302" y="14107"/>
                  </a:lnTo>
                  <a:lnTo>
                    <a:pt x="12551" y="14375"/>
                  </a:lnTo>
                  <a:lnTo>
                    <a:pt x="11854" y="14589"/>
                  </a:lnTo>
                  <a:lnTo>
                    <a:pt x="11157" y="14750"/>
                  </a:lnTo>
                  <a:lnTo>
                    <a:pt x="10459" y="14858"/>
                  </a:lnTo>
                  <a:lnTo>
                    <a:pt x="9762" y="14911"/>
                  </a:lnTo>
                  <a:lnTo>
                    <a:pt x="8475" y="14965"/>
                  </a:lnTo>
                  <a:lnTo>
                    <a:pt x="7348" y="14911"/>
                  </a:lnTo>
                  <a:lnTo>
                    <a:pt x="6329" y="14804"/>
                  </a:lnTo>
                  <a:lnTo>
                    <a:pt x="5579" y="14643"/>
                  </a:lnTo>
                  <a:lnTo>
                    <a:pt x="4935" y="14482"/>
                  </a:lnTo>
                  <a:lnTo>
                    <a:pt x="4935" y="14482"/>
                  </a:lnTo>
                  <a:lnTo>
                    <a:pt x="5579" y="15394"/>
                  </a:lnTo>
                  <a:lnTo>
                    <a:pt x="6061" y="16252"/>
                  </a:lnTo>
                  <a:lnTo>
                    <a:pt x="6437" y="17164"/>
                  </a:lnTo>
                  <a:lnTo>
                    <a:pt x="6759" y="18022"/>
                  </a:lnTo>
                  <a:lnTo>
                    <a:pt x="6973" y="18880"/>
                  </a:lnTo>
                  <a:lnTo>
                    <a:pt x="7134" y="19738"/>
                  </a:lnTo>
                  <a:lnTo>
                    <a:pt x="7188" y="20596"/>
                  </a:lnTo>
                  <a:lnTo>
                    <a:pt x="7188" y="21401"/>
                  </a:lnTo>
                  <a:lnTo>
                    <a:pt x="7080" y="22259"/>
                  </a:lnTo>
                  <a:lnTo>
                    <a:pt x="6919" y="23064"/>
                  </a:lnTo>
                  <a:lnTo>
                    <a:pt x="6759" y="23815"/>
                  </a:lnTo>
                  <a:lnTo>
                    <a:pt x="6490" y="24565"/>
                  </a:lnTo>
                  <a:lnTo>
                    <a:pt x="6222" y="25316"/>
                  </a:lnTo>
                  <a:lnTo>
                    <a:pt x="5900" y="26067"/>
                  </a:lnTo>
                  <a:lnTo>
                    <a:pt x="5525" y="26764"/>
                  </a:lnTo>
                  <a:lnTo>
                    <a:pt x="5149" y="27408"/>
                  </a:lnTo>
                  <a:lnTo>
                    <a:pt x="4291" y="28642"/>
                  </a:lnTo>
                  <a:lnTo>
                    <a:pt x="3433" y="29822"/>
                  </a:lnTo>
                  <a:lnTo>
                    <a:pt x="2575" y="30787"/>
                  </a:lnTo>
                  <a:lnTo>
                    <a:pt x="1771" y="31645"/>
                  </a:lnTo>
                  <a:lnTo>
                    <a:pt x="1073" y="32289"/>
                  </a:lnTo>
                  <a:lnTo>
                    <a:pt x="483" y="32825"/>
                  </a:lnTo>
                  <a:lnTo>
                    <a:pt x="1" y="33201"/>
                  </a:lnTo>
                  <a:lnTo>
                    <a:pt x="1" y="33201"/>
                  </a:lnTo>
                  <a:lnTo>
                    <a:pt x="1073" y="33147"/>
                  </a:lnTo>
                  <a:lnTo>
                    <a:pt x="2146" y="33093"/>
                  </a:lnTo>
                  <a:lnTo>
                    <a:pt x="3165" y="33147"/>
                  </a:lnTo>
                  <a:lnTo>
                    <a:pt x="4130" y="33201"/>
                  </a:lnTo>
                  <a:lnTo>
                    <a:pt x="5042" y="33254"/>
                  </a:lnTo>
                  <a:lnTo>
                    <a:pt x="5954" y="33361"/>
                  </a:lnTo>
                  <a:lnTo>
                    <a:pt x="6812" y="33522"/>
                  </a:lnTo>
                  <a:lnTo>
                    <a:pt x="7617" y="33683"/>
                  </a:lnTo>
                  <a:lnTo>
                    <a:pt x="9172" y="34112"/>
                  </a:lnTo>
                  <a:lnTo>
                    <a:pt x="10567" y="34649"/>
                  </a:lnTo>
                  <a:lnTo>
                    <a:pt x="11800" y="35185"/>
                  </a:lnTo>
                  <a:lnTo>
                    <a:pt x="12873" y="35775"/>
                  </a:lnTo>
                  <a:lnTo>
                    <a:pt x="13838" y="36365"/>
                  </a:lnTo>
                  <a:lnTo>
                    <a:pt x="14696" y="36955"/>
                  </a:lnTo>
                  <a:lnTo>
                    <a:pt x="15394" y="37545"/>
                  </a:lnTo>
                  <a:lnTo>
                    <a:pt x="15930" y="38028"/>
                  </a:lnTo>
                  <a:lnTo>
                    <a:pt x="16681" y="38832"/>
                  </a:lnTo>
                  <a:lnTo>
                    <a:pt x="16895" y="39100"/>
                  </a:lnTo>
                  <a:lnTo>
                    <a:pt x="39797" y="38886"/>
                  </a:lnTo>
                  <a:lnTo>
                    <a:pt x="39690" y="37759"/>
                  </a:lnTo>
                  <a:lnTo>
                    <a:pt x="39690" y="36687"/>
                  </a:lnTo>
                  <a:lnTo>
                    <a:pt x="39851" y="35668"/>
                  </a:lnTo>
                  <a:lnTo>
                    <a:pt x="40065" y="34702"/>
                  </a:lnTo>
                  <a:lnTo>
                    <a:pt x="40387" y="33737"/>
                  </a:lnTo>
                  <a:lnTo>
                    <a:pt x="40816" y="32771"/>
                  </a:lnTo>
                  <a:lnTo>
                    <a:pt x="41353" y="31860"/>
                  </a:lnTo>
                  <a:lnTo>
                    <a:pt x="41889" y="30948"/>
                  </a:lnTo>
                  <a:lnTo>
                    <a:pt x="42586" y="30036"/>
                  </a:lnTo>
                  <a:lnTo>
                    <a:pt x="43284" y="29178"/>
                  </a:lnTo>
                  <a:lnTo>
                    <a:pt x="44034" y="28320"/>
                  </a:lnTo>
                  <a:lnTo>
                    <a:pt x="44839" y="27462"/>
                  </a:lnTo>
                  <a:lnTo>
                    <a:pt x="46555" y="25745"/>
                  </a:lnTo>
                  <a:lnTo>
                    <a:pt x="48325" y="23975"/>
                  </a:lnTo>
                  <a:lnTo>
                    <a:pt x="47413" y="24190"/>
                  </a:lnTo>
                  <a:lnTo>
                    <a:pt x="46555" y="24297"/>
                  </a:lnTo>
                  <a:lnTo>
                    <a:pt x="45751" y="24297"/>
                  </a:lnTo>
                  <a:lnTo>
                    <a:pt x="45000" y="24244"/>
                  </a:lnTo>
                  <a:lnTo>
                    <a:pt x="44303" y="24083"/>
                  </a:lnTo>
                  <a:lnTo>
                    <a:pt x="43605" y="23922"/>
                  </a:lnTo>
                  <a:lnTo>
                    <a:pt x="43015" y="23654"/>
                  </a:lnTo>
                  <a:lnTo>
                    <a:pt x="42425" y="23278"/>
                  </a:lnTo>
                  <a:lnTo>
                    <a:pt x="41889" y="22903"/>
                  </a:lnTo>
                  <a:lnTo>
                    <a:pt x="41406" y="22474"/>
                  </a:lnTo>
                  <a:lnTo>
                    <a:pt x="40924" y="22045"/>
                  </a:lnTo>
                  <a:lnTo>
                    <a:pt x="40495" y="21508"/>
                  </a:lnTo>
                  <a:lnTo>
                    <a:pt x="40119" y="20972"/>
                  </a:lnTo>
                  <a:lnTo>
                    <a:pt x="39744" y="20436"/>
                  </a:lnTo>
                  <a:lnTo>
                    <a:pt x="39422" y="19846"/>
                  </a:lnTo>
                  <a:lnTo>
                    <a:pt x="39154" y="19256"/>
                  </a:lnTo>
                  <a:lnTo>
                    <a:pt x="38617" y="18076"/>
                  </a:lnTo>
                  <a:lnTo>
                    <a:pt x="38242" y="16896"/>
                  </a:lnTo>
                  <a:lnTo>
                    <a:pt x="37920" y="15769"/>
                  </a:lnTo>
                  <a:lnTo>
                    <a:pt x="37706" y="14750"/>
                  </a:lnTo>
                  <a:lnTo>
                    <a:pt x="37545" y="13892"/>
                  </a:lnTo>
                  <a:lnTo>
                    <a:pt x="37437" y="13195"/>
                  </a:lnTo>
                  <a:lnTo>
                    <a:pt x="37384" y="12605"/>
                  </a:lnTo>
                  <a:lnTo>
                    <a:pt x="36097" y="12980"/>
                  </a:lnTo>
                  <a:lnTo>
                    <a:pt x="34863" y="13302"/>
                  </a:lnTo>
                  <a:lnTo>
                    <a:pt x="33683" y="13463"/>
                  </a:lnTo>
                  <a:lnTo>
                    <a:pt x="32557" y="13517"/>
                  </a:lnTo>
                  <a:lnTo>
                    <a:pt x="31484" y="13463"/>
                  </a:lnTo>
                  <a:lnTo>
                    <a:pt x="30519" y="13302"/>
                  </a:lnTo>
                  <a:lnTo>
                    <a:pt x="29553" y="13088"/>
                  </a:lnTo>
                  <a:lnTo>
                    <a:pt x="28695" y="12766"/>
                  </a:lnTo>
                  <a:lnTo>
                    <a:pt x="27837" y="12337"/>
                  </a:lnTo>
                  <a:lnTo>
                    <a:pt x="27086" y="11908"/>
                  </a:lnTo>
                  <a:lnTo>
                    <a:pt x="26335" y="11371"/>
                  </a:lnTo>
                  <a:lnTo>
                    <a:pt x="25691" y="10835"/>
                  </a:lnTo>
                  <a:lnTo>
                    <a:pt x="25048" y="10191"/>
                  </a:lnTo>
                  <a:lnTo>
                    <a:pt x="24511" y="9548"/>
                  </a:lnTo>
                  <a:lnTo>
                    <a:pt x="23975" y="8904"/>
                  </a:lnTo>
                  <a:lnTo>
                    <a:pt x="23492" y="8153"/>
                  </a:lnTo>
                  <a:lnTo>
                    <a:pt x="23010" y="7456"/>
                  </a:lnTo>
                  <a:lnTo>
                    <a:pt x="22634" y="6759"/>
                  </a:lnTo>
                  <a:lnTo>
                    <a:pt x="21937" y="5311"/>
                  </a:lnTo>
                  <a:lnTo>
                    <a:pt x="21401" y="3916"/>
                  </a:lnTo>
                  <a:lnTo>
                    <a:pt x="20972" y="2683"/>
                  </a:lnTo>
                  <a:lnTo>
                    <a:pt x="20650" y="1610"/>
                  </a:lnTo>
                  <a:lnTo>
                    <a:pt x="20435" y="752"/>
                  </a:lnTo>
                  <a:lnTo>
                    <a:pt x="20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882132" y="1966098"/>
              <a:ext cx="959875" cy="776644"/>
            </a:xfrm>
            <a:custGeom>
              <a:avLst/>
              <a:gdLst/>
              <a:ahLst/>
              <a:cxnLst/>
              <a:rect l="l" t="t" r="r" b="b"/>
              <a:pathLst>
                <a:path w="48326" h="39101" fill="none" extrusionOk="0">
                  <a:moveTo>
                    <a:pt x="16895" y="39100"/>
                  </a:moveTo>
                  <a:lnTo>
                    <a:pt x="16895" y="39100"/>
                  </a:lnTo>
                  <a:lnTo>
                    <a:pt x="16681" y="38832"/>
                  </a:lnTo>
                  <a:lnTo>
                    <a:pt x="15930" y="38028"/>
                  </a:lnTo>
                  <a:lnTo>
                    <a:pt x="15394" y="37545"/>
                  </a:lnTo>
                  <a:lnTo>
                    <a:pt x="14696" y="36955"/>
                  </a:lnTo>
                  <a:lnTo>
                    <a:pt x="13838" y="36365"/>
                  </a:lnTo>
                  <a:lnTo>
                    <a:pt x="12873" y="35775"/>
                  </a:lnTo>
                  <a:lnTo>
                    <a:pt x="11800" y="35185"/>
                  </a:lnTo>
                  <a:lnTo>
                    <a:pt x="10567" y="34649"/>
                  </a:lnTo>
                  <a:lnTo>
                    <a:pt x="9172" y="34112"/>
                  </a:lnTo>
                  <a:lnTo>
                    <a:pt x="7617" y="33683"/>
                  </a:lnTo>
                  <a:lnTo>
                    <a:pt x="6812" y="33522"/>
                  </a:lnTo>
                  <a:lnTo>
                    <a:pt x="5954" y="33361"/>
                  </a:lnTo>
                  <a:lnTo>
                    <a:pt x="5042" y="33254"/>
                  </a:lnTo>
                  <a:lnTo>
                    <a:pt x="4130" y="33201"/>
                  </a:lnTo>
                  <a:lnTo>
                    <a:pt x="3165" y="33147"/>
                  </a:lnTo>
                  <a:lnTo>
                    <a:pt x="2146" y="33093"/>
                  </a:lnTo>
                  <a:lnTo>
                    <a:pt x="1073" y="33147"/>
                  </a:lnTo>
                  <a:lnTo>
                    <a:pt x="1" y="33201"/>
                  </a:lnTo>
                  <a:lnTo>
                    <a:pt x="1" y="33201"/>
                  </a:lnTo>
                  <a:lnTo>
                    <a:pt x="483" y="32825"/>
                  </a:lnTo>
                  <a:lnTo>
                    <a:pt x="1073" y="32289"/>
                  </a:lnTo>
                  <a:lnTo>
                    <a:pt x="1771" y="31645"/>
                  </a:lnTo>
                  <a:lnTo>
                    <a:pt x="2575" y="30787"/>
                  </a:lnTo>
                  <a:lnTo>
                    <a:pt x="3433" y="29822"/>
                  </a:lnTo>
                  <a:lnTo>
                    <a:pt x="4291" y="28642"/>
                  </a:lnTo>
                  <a:lnTo>
                    <a:pt x="5149" y="27408"/>
                  </a:lnTo>
                  <a:lnTo>
                    <a:pt x="5525" y="26764"/>
                  </a:lnTo>
                  <a:lnTo>
                    <a:pt x="5900" y="26067"/>
                  </a:lnTo>
                  <a:lnTo>
                    <a:pt x="6222" y="25316"/>
                  </a:lnTo>
                  <a:lnTo>
                    <a:pt x="6490" y="24565"/>
                  </a:lnTo>
                  <a:lnTo>
                    <a:pt x="6759" y="23815"/>
                  </a:lnTo>
                  <a:lnTo>
                    <a:pt x="6919" y="23064"/>
                  </a:lnTo>
                  <a:lnTo>
                    <a:pt x="7080" y="22259"/>
                  </a:lnTo>
                  <a:lnTo>
                    <a:pt x="7188" y="21401"/>
                  </a:lnTo>
                  <a:lnTo>
                    <a:pt x="7188" y="20596"/>
                  </a:lnTo>
                  <a:lnTo>
                    <a:pt x="7134" y="19738"/>
                  </a:lnTo>
                  <a:lnTo>
                    <a:pt x="6973" y="18880"/>
                  </a:lnTo>
                  <a:lnTo>
                    <a:pt x="6759" y="18022"/>
                  </a:lnTo>
                  <a:lnTo>
                    <a:pt x="6437" y="17164"/>
                  </a:lnTo>
                  <a:lnTo>
                    <a:pt x="6061" y="16252"/>
                  </a:lnTo>
                  <a:lnTo>
                    <a:pt x="5579" y="15394"/>
                  </a:lnTo>
                  <a:lnTo>
                    <a:pt x="4935" y="14482"/>
                  </a:lnTo>
                  <a:lnTo>
                    <a:pt x="4935" y="14482"/>
                  </a:lnTo>
                  <a:lnTo>
                    <a:pt x="5579" y="14643"/>
                  </a:lnTo>
                  <a:lnTo>
                    <a:pt x="6329" y="14804"/>
                  </a:lnTo>
                  <a:lnTo>
                    <a:pt x="7348" y="14911"/>
                  </a:lnTo>
                  <a:lnTo>
                    <a:pt x="8475" y="14965"/>
                  </a:lnTo>
                  <a:lnTo>
                    <a:pt x="9762" y="14911"/>
                  </a:lnTo>
                  <a:lnTo>
                    <a:pt x="10459" y="14858"/>
                  </a:lnTo>
                  <a:lnTo>
                    <a:pt x="11157" y="14750"/>
                  </a:lnTo>
                  <a:lnTo>
                    <a:pt x="11854" y="14589"/>
                  </a:lnTo>
                  <a:lnTo>
                    <a:pt x="12551" y="14375"/>
                  </a:lnTo>
                  <a:lnTo>
                    <a:pt x="13302" y="14107"/>
                  </a:lnTo>
                  <a:lnTo>
                    <a:pt x="13999" y="13785"/>
                  </a:lnTo>
                  <a:lnTo>
                    <a:pt x="14696" y="13409"/>
                  </a:lnTo>
                  <a:lnTo>
                    <a:pt x="15394" y="12927"/>
                  </a:lnTo>
                  <a:lnTo>
                    <a:pt x="16037" y="12390"/>
                  </a:lnTo>
                  <a:lnTo>
                    <a:pt x="16681" y="11747"/>
                  </a:lnTo>
                  <a:lnTo>
                    <a:pt x="17271" y="11049"/>
                  </a:lnTo>
                  <a:lnTo>
                    <a:pt x="17861" y="10245"/>
                  </a:lnTo>
                  <a:lnTo>
                    <a:pt x="18344" y="9387"/>
                  </a:lnTo>
                  <a:lnTo>
                    <a:pt x="18826" y="8368"/>
                  </a:lnTo>
                  <a:lnTo>
                    <a:pt x="19255" y="7295"/>
                  </a:lnTo>
                  <a:lnTo>
                    <a:pt x="19577" y="6061"/>
                  </a:lnTo>
                  <a:lnTo>
                    <a:pt x="19899" y="4721"/>
                  </a:lnTo>
                  <a:lnTo>
                    <a:pt x="20113" y="3272"/>
                  </a:lnTo>
                  <a:lnTo>
                    <a:pt x="20221" y="1717"/>
                  </a:lnTo>
                  <a:lnTo>
                    <a:pt x="20328" y="1"/>
                  </a:lnTo>
                  <a:lnTo>
                    <a:pt x="20328" y="1"/>
                  </a:lnTo>
                  <a:lnTo>
                    <a:pt x="20435" y="752"/>
                  </a:lnTo>
                  <a:lnTo>
                    <a:pt x="20650" y="1610"/>
                  </a:lnTo>
                  <a:lnTo>
                    <a:pt x="20972" y="2683"/>
                  </a:lnTo>
                  <a:lnTo>
                    <a:pt x="21401" y="3916"/>
                  </a:lnTo>
                  <a:lnTo>
                    <a:pt x="21937" y="5311"/>
                  </a:lnTo>
                  <a:lnTo>
                    <a:pt x="22634" y="6759"/>
                  </a:lnTo>
                  <a:lnTo>
                    <a:pt x="23010" y="7456"/>
                  </a:lnTo>
                  <a:lnTo>
                    <a:pt x="23492" y="8153"/>
                  </a:lnTo>
                  <a:lnTo>
                    <a:pt x="23975" y="8904"/>
                  </a:lnTo>
                  <a:lnTo>
                    <a:pt x="24511" y="9548"/>
                  </a:lnTo>
                  <a:lnTo>
                    <a:pt x="25048" y="10191"/>
                  </a:lnTo>
                  <a:lnTo>
                    <a:pt x="25691" y="10835"/>
                  </a:lnTo>
                  <a:lnTo>
                    <a:pt x="26335" y="11371"/>
                  </a:lnTo>
                  <a:lnTo>
                    <a:pt x="27086" y="11908"/>
                  </a:lnTo>
                  <a:lnTo>
                    <a:pt x="27837" y="12337"/>
                  </a:lnTo>
                  <a:lnTo>
                    <a:pt x="28695" y="12766"/>
                  </a:lnTo>
                  <a:lnTo>
                    <a:pt x="29553" y="13088"/>
                  </a:lnTo>
                  <a:lnTo>
                    <a:pt x="30519" y="13302"/>
                  </a:lnTo>
                  <a:lnTo>
                    <a:pt x="31484" y="13463"/>
                  </a:lnTo>
                  <a:lnTo>
                    <a:pt x="32557" y="13517"/>
                  </a:lnTo>
                  <a:lnTo>
                    <a:pt x="33683" y="13463"/>
                  </a:lnTo>
                  <a:lnTo>
                    <a:pt x="34863" y="13302"/>
                  </a:lnTo>
                  <a:lnTo>
                    <a:pt x="36097" y="12980"/>
                  </a:lnTo>
                  <a:lnTo>
                    <a:pt x="37384" y="12605"/>
                  </a:lnTo>
                  <a:lnTo>
                    <a:pt x="37384" y="12605"/>
                  </a:lnTo>
                  <a:lnTo>
                    <a:pt x="37437" y="13195"/>
                  </a:lnTo>
                  <a:lnTo>
                    <a:pt x="37545" y="13892"/>
                  </a:lnTo>
                  <a:lnTo>
                    <a:pt x="37706" y="14750"/>
                  </a:lnTo>
                  <a:lnTo>
                    <a:pt x="37920" y="15769"/>
                  </a:lnTo>
                  <a:lnTo>
                    <a:pt x="38242" y="16896"/>
                  </a:lnTo>
                  <a:lnTo>
                    <a:pt x="38617" y="18076"/>
                  </a:lnTo>
                  <a:lnTo>
                    <a:pt x="39154" y="19256"/>
                  </a:lnTo>
                  <a:lnTo>
                    <a:pt x="39422" y="19846"/>
                  </a:lnTo>
                  <a:lnTo>
                    <a:pt x="39744" y="20436"/>
                  </a:lnTo>
                  <a:lnTo>
                    <a:pt x="40119" y="20972"/>
                  </a:lnTo>
                  <a:lnTo>
                    <a:pt x="40495" y="21508"/>
                  </a:lnTo>
                  <a:lnTo>
                    <a:pt x="40924" y="22045"/>
                  </a:lnTo>
                  <a:lnTo>
                    <a:pt x="41406" y="22474"/>
                  </a:lnTo>
                  <a:lnTo>
                    <a:pt x="41889" y="22903"/>
                  </a:lnTo>
                  <a:lnTo>
                    <a:pt x="42425" y="23278"/>
                  </a:lnTo>
                  <a:lnTo>
                    <a:pt x="43015" y="23654"/>
                  </a:lnTo>
                  <a:lnTo>
                    <a:pt x="43605" y="23922"/>
                  </a:lnTo>
                  <a:lnTo>
                    <a:pt x="44303" y="24083"/>
                  </a:lnTo>
                  <a:lnTo>
                    <a:pt x="45000" y="24244"/>
                  </a:lnTo>
                  <a:lnTo>
                    <a:pt x="45751" y="24297"/>
                  </a:lnTo>
                  <a:lnTo>
                    <a:pt x="46555" y="24297"/>
                  </a:lnTo>
                  <a:lnTo>
                    <a:pt x="47413" y="24190"/>
                  </a:lnTo>
                  <a:lnTo>
                    <a:pt x="48325" y="23975"/>
                  </a:lnTo>
                  <a:lnTo>
                    <a:pt x="48325" y="23975"/>
                  </a:lnTo>
                  <a:lnTo>
                    <a:pt x="46555" y="25745"/>
                  </a:lnTo>
                  <a:lnTo>
                    <a:pt x="44839" y="27462"/>
                  </a:lnTo>
                  <a:lnTo>
                    <a:pt x="44034" y="28320"/>
                  </a:lnTo>
                  <a:lnTo>
                    <a:pt x="43284" y="29178"/>
                  </a:lnTo>
                  <a:lnTo>
                    <a:pt x="42586" y="30036"/>
                  </a:lnTo>
                  <a:lnTo>
                    <a:pt x="41889" y="30948"/>
                  </a:lnTo>
                  <a:lnTo>
                    <a:pt x="41353" y="31860"/>
                  </a:lnTo>
                  <a:lnTo>
                    <a:pt x="40816" y="32771"/>
                  </a:lnTo>
                  <a:lnTo>
                    <a:pt x="40387" y="33737"/>
                  </a:lnTo>
                  <a:lnTo>
                    <a:pt x="40065" y="34702"/>
                  </a:lnTo>
                  <a:lnTo>
                    <a:pt x="39851" y="35668"/>
                  </a:lnTo>
                  <a:lnTo>
                    <a:pt x="39690" y="36687"/>
                  </a:lnTo>
                  <a:lnTo>
                    <a:pt x="39690" y="37759"/>
                  </a:lnTo>
                  <a:lnTo>
                    <a:pt x="39797" y="38886"/>
                  </a:lnTo>
                  <a:lnTo>
                    <a:pt x="16895" y="391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2027009" y="2115245"/>
              <a:ext cx="711654" cy="627496"/>
            </a:xfrm>
            <a:custGeom>
              <a:avLst/>
              <a:gdLst/>
              <a:ahLst/>
              <a:cxnLst/>
              <a:rect l="l" t="t" r="r" b="b"/>
              <a:pathLst>
                <a:path w="35829" h="31592" fill="none" extrusionOk="0">
                  <a:moveTo>
                    <a:pt x="6115" y="12015"/>
                  </a:moveTo>
                  <a:lnTo>
                    <a:pt x="6115" y="12015"/>
                  </a:lnTo>
                  <a:lnTo>
                    <a:pt x="6812" y="12015"/>
                  </a:lnTo>
                  <a:lnTo>
                    <a:pt x="7563" y="11907"/>
                  </a:lnTo>
                  <a:lnTo>
                    <a:pt x="8314" y="11800"/>
                  </a:lnTo>
                  <a:lnTo>
                    <a:pt x="9119" y="11586"/>
                  </a:lnTo>
                  <a:lnTo>
                    <a:pt x="9870" y="11317"/>
                  </a:lnTo>
                  <a:lnTo>
                    <a:pt x="10674" y="10942"/>
                  </a:lnTo>
                  <a:lnTo>
                    <a:pt x="11425" y="10459"/>
                  </a:lnTo>
                  <a:lnTo>
                    <a:pt x="12122" y="9869"/>
                  </a:lnTo>
                  <a:lnTo>
                    <a:pt x="12819" y="9172"/>
                  </a:lnTo>
                  <a:lnTo>
                    <a:pt x="13141" y="8797"/>
                  </a:lnTo>
                  <a:lnTo>
                    <a:pt x="13463" y="8368"/>
                  </a:lnTo>
                  <a:lnTo>
                    <a:pt x="13731" y="7885"/>
                  </a:lnTo>
                  <a:lnTo>
                    <a:pt x="13999" y="7402"/>
                  </a:lnTo>
                  <a:lnTo>
                    <a:pt x="14268" y="6812"/>
                  </a:lnTo>
                  <a:lnTo>
                    <a:pt x="14482" y="6276"/>
                  </a:lnTo>
                  <a:lnTo>
                    <a:pt x="14697" y="5632"/>
                  </a:lnTo>
                  <a:lnTo>
                    <a:pt x="14911" y="4935"/>
                  </a:lnTo>
                  <a:lnTo>
                    <a:pt x="15072" y="4238"/>
                  </a:lnTo>
                  <a:lnTo>
                    <a:pt x="15233" y="3487"/>
                  </a:lnTo>
                  <a:lnTo>
                    <a:pt x="15340" y="2682"/>
                  </a:lnTo>
                  <a:lnTo>
                    <a:pt x="15394" y="1824"/>
                  </a:lnTo>
                  <a:lnTo>
                    <a:pt x="15448" y="966"/>
                  </a:lnTo>
                  <a:lnTo>
                    <a:pt x="15501" y="1"/>
                  </a:lnTo>
                  <a:lnTo>
                    <a:pt x="15501" y="1"/>
                  </a:lnTo>
                  <a:lnTo>
                    <a:pt x="15608" y="483"/>
                  </a:lnTo>
                  <a:lnTo>
                    <a:pt x="15877" y="1717"/>
                  </a:lnTo>
                  <a:lnTo>
                    <a:pt x="16145" y="2521"/>
                  </a:lnTo>
                  <a:lnTo>
                    <a:pt x="16467" y="3433"/>
                  </a:lnTo>
                  <a:lnTo>
                    <a:pt x="16896" y="4399"/>
                  </a:lnTo>
                  <a:lnTo>
                    <a:pt x="17378" y="5418"/>
                  </a:lnTo>
                  <a:lnTo>
                    <a:pt x="17968" y="6437"/>
                  </a:lnTo>
                  <a:lnTo>
                    <a:pt x="18666" y="7402"/>
                  </a:lnTo>
                  <a:lnTo>
                    <a:pt x="19041" y="7885"/>
                  </a:lnTo>
                  <a:lnTo>
                    <a:pt x="19470" y="8314"/>
                  </a:lnTo>
                  <a:lnTo>
                    <a:pt x="19899" y="8743"/>
                  </a:lnTo>
                  <a:lnTo>
                    <a:pt x="20382" y="9172"/>
                  </a:lnTo>
                  <a:lnTo>
                    <a:pt x="20865" y="9494"/>
                  </a:lnTo>
                  <a:lnTo>
                    <a:pt x="21401" y="9869"/>
                  </a:lnTo>
                  <a:lnTo>
                    <a:pt x="21991" y="10138"/>
                  </a:lnTo>
                  <a:lnTo>
                    <a:pt x="22581" y="10352"/>
                  </a:lnTo>
                  <a:lnTo>
                    <a:pt x="23225" y="10567"/>
                  </a:lnTo>
                  <a:lnTo>
                    <a:pt x="23868" y="10728"/>
                  </a:lnTo>
                  <a:lnTo>
                    <a:pt x="24619" y="10835"/>
                  </a:lnTo>
                  <a:lnTo>
                    <a:pt x="25316" y="10835"/>
                  </a:lnTo>
                  <a:lnTo>
                    <a:pt x="25316" y="10835"/>
                  </a:lnTo>
                  <a:lnTo>
                    <a:pt x="26228" y="10781"/>
                  </a:lnTo>
                  <a:lnTo>
                    <a:pt x="27193" y="10674"/>
                  </a:lnTo>
                  <a:lnTo>
                    <a:pt x="28159" y="10459"/>
                  </a:lnTo>
                  <a:lnTo>
                    <a:pt x="29232" y="10138"/>
                  </a:lnTo>
                  <a:lnTo>
                    <a:pt x="29232" y="10138"/>
                  </a:lnTo>
                  <a:lnTo>
                    <a:pt x="29232" y="10138"/>
                  </a:lnTo>
                  <a:lnTo>
                    <a:pt x="29232" y="10138"/>
                  </a:lnTo>
                  <a:lnTo>
                    <a:pt x="29232" y="10138"/>
                  </a:lnTo>
                  <a:lnTo>
                    <a:pt x="29232" y="10138"/>
                  </a:lnTo>
                  <a:lnTo>
                    <a:pt x="29232" y="10138"/>
                  </a:lnTo>
                  <a:lnTo>
                    <a:pt x="29232" y="10138"/>
                  </a:lnTo>
                  <a:lnTo>
                    <a:pt x="29178" y="10567"/>
                  </a:lnTo>
                  <a:lnTo>
                    <a:pt x="29124" y="11800"/>
                  </a:lnTo>
                  <a:lnTo>
                    <a:pt x="29124" y="11800"/>
                  </a:lnTo>
                  <a:lnTo>
                    <a:pt x="29178" y="12766"/>
                  </a:lnTo>
                  <a:lnTo>
                    <a:pt x="29285" y="13892"/>
                  </a:lnTo>
                  <a:lnTo>
                    <a:pt x="29392" y="14428"/>
                  </a:lnTo>
                  <a:lnTo>
                    <a:pt x="29553" y="15018"/>
                  </a:lnTo>
                  <a:lnTo>
                    <a:pt x="29714" y="15555"/>
                  </a:lnTo>
                  <a:lnTo>
                    <a:pt x="29929" y="16091"/>
                  </a:lnTo>
                  <a:lnTo>
                    <a:pt x="30197" y="16627"/>
                  </a:lnTo>
                  <a:lnTo>
                    <a:pt x="30519" y="17056"/>
                  </a:lnTo>
                  <a:lnTo>
                    <a:pt x="30894" y="17485"/>
                  </a:lnTo>
                  <a:lnTo>
                    <a:pt x="31377" y="17861"/>
                  </a:lnTo>
                  <a:lnTo>
                    <a:pt x="31860" y="18183"/>
                  </a:lnTo>
                  <a:lnTo>
                    <a:pt x="32450" y="18397"/>
                  </a:lnTo>
                  <a:lnTo>
                    <a:pt x="33093" y="18505"/>
                  </a:lnTo>
                  <a:lnTo>
                    <a:pt x="33844" y="18558"/>
                  </a:lnTo>
                  <a:lnTo>
                    <a:pt x="33844" y="18558"/>
                  </a:lnTo>
                  <a:lnTo>
                    <a:pt x="34273" y="18558"/>
                  </a:lnTo>
                  <a:lnTo>
                    <a:pt x="34756" y="18505"/>
                  </a:lnTo>
                  <a:lnTo>
                    <a:pt x="35829" y="18290"/>
                  </a:lnTo>
                  <a:lnTo>
                    <a:pt x="35829" y="18290"/>
                  </a:lnTo>
                  <a:lnTo>
                    <a:pt x="35829" y="18290"/>
                  </a:lnTo>
                  <a:lnTo>
                    <a:pt x="35829" y="18290"/>
                  </a:lnTo>
                  <a:lnTo>
                    <a:pt x="35239" y="18880"/>
                  </a:lnTo>
                  <a:lnTo>
                    <a:pt x="34702" y="19524"/>
                  </a:lnTo>
                  <a:lnTo>
                    <a:pt x="34166" y="20114"/>
                  </a:lnTo>
                  <a:lnTo>
                    <a:pt x="33683" y="20757"/>
                  </a:lnTo>
                  <a:lnTo>
                    <a:pt x="33254" y="21401"/>
                  </a:lnTo>
                  <a:lnTo>
                    <a:pt x="32879" y="22044"/>
                  </a:lnTo>
                  <a:lnTo>
                    <a:pt x="32503" y="22688"/>
                  </a:lnTo>
                  <a:lnTo>
                    <a:pt x="32181" y="23332"/>
                  </a:lnTo>
                  <a:lnTo>
                    <a:pt x="31913" y="23975"/>
                  </a:lnTo>
                  <a:lnTo>
                    <a:pt x="31645" y="24672"/>
                  </a:lnTo>
                  <a:lnTo>
                    <a:pt x="31431" y="25370"/>
                  </a:lnTo>
                  <a:lnTo>
                    <a:pt x="31270" y="26067"/>
                  </a:lnTo>
                  <a:lnTo>
                    <a:pt x="31162" y="26764"/>
                  </a:lnTo>
                  <a:lnTo>
                    <a:pt x="31055" y="27461"/>
                  </a:lnTo>
                  <a:lnTo>
                    <a:pt x="31002" y="28159"/>
                  </a:lnTo>
                  <a:lnTo>
                    <a:pt x="30948" y="28910"/>
                  </a:lnTo>
                  <a:lnTo>
                    <a:pt x="30948" y="28910"/>
                  </a:lnTo>
                  <a:lnTo>
                    <a:pt x="31002" y="30090"/>
                  </a:lnTo>
                  <a:lnTo>
                    <a:pt x="31162" y="31270"/>
                  </a:lnTo>
                  <a:lnTo>
                    <a:pt x="31162" y="31270"/>
                  </a:lnTo>
                  <a:lnTo>
                    <a:pt x="31162" y="31270"/>
                  </a:lnTo>
                  <a:lnTo>
                    <a:pt x="9601" y="31591"/>
                  </a:lnTo>
                  <a:lnTo>
                    <a:pt x="9601" y="31591"/>
                  </a:lnTo>
                  <a:lnTo>
                    <a:pt x="9601" y="31270"/>
                  </a:lnTo>
                  <a:lnTo>
                    <a:pt x="9494" y="30465"/>
                  </a:lnTo>
                  <a:lnTo>
                    <a:pt x="9333" y="29929"/>
                  </a:lnTo>
                  <a:lnTo>
                    <a:pt x="9172" y="29285"/>
                  </a:lnTo>
                  <a:lnTo>
                    <a:pt x="8904" y="28641"/>
                  </a:lnTo>
                  <a:lnTo>
                    <a:pt x="8529" y="27944"/>
                  </a:lnTo>
                  <a:lnTo>
                    <a:pt x="8100" y="27247"/>
                  </a:lnTo>
                  <a:lnTo>
                    <a:pt x="7563" y="26603"/>
                  </a:lnTo>
                  <a:lnTo>
                    <a:pt x="6866" y="26013"/>
                  </a:lnTo>
                  <a:lnTo>
                    <a:pt x="6491" y="25692"/>
                  </a:lnTo>
                  <a:lnTo>
                    <a:pt x="6062" y="25423"/>
                  </a:lnTo>
                  <a:lnTo>
                    <a:pt x="5632" y="25209"/>
                  </a:lnTo>
                  <a:lnTo>
                    <a:pt x="5150" y="24994"/>
                  </a:lnTo>
                  <a:lnTo>
                    <a:pt x="4613" y="24780"/>
                  </a:lnTo>
                  <a:lnTo>
                    <a:pt x="4023" y="24619"/>
                  </a:lnTo>
                  <a:lnTo>
                    <a:pt x="3433" y="24458"/>
                  </a:lnTo>
                  <a:lnTo>
                    <a:pt x="2790" y="24404"/>
                  </a:lnTo>
                  <a:lnTo>
                    <a:pt x="2093" y="24351"/>
                  </a:lnTo>
                  <a:lnTo>
                    <a:pt x="1342" y="24297"/>
                  </a:lnTo>
                  <a:lnTo>
                    <a:pt x="1342" y="24297"/>
                  </a:lnTo>
                  <a:lnTo>
                    <a:pt x="1" y="24351"/>
                  </a:lnTo>
                  <a:lnTo>
                    <a:pt x="1" y="24351"/>
                  </a:lnTo>
                  <a:lnTo>
                    <a:pt x="1" y="24351"/>
                  </a:lnTo>
                  <a:lnTo>
                    <a:pt x="1" y="24351"/>
                  </a:lnTo>
                  <a:lnTo>
                    <a:pt x="215" y="24243"/>
                  </a:lnTo>
                  <a:lnTo>
                    <a:pt x="805" y="23814"/>
                  </a:lnTo>
                  <a:lnTo>
                    <a:pt x="1610" y="23171"/>
                  </a:lnTo>
                  <a:lnTo>
                    <a:pt x="2093" y="22795"/>
                  </a:lnTo>
                  <a:lnTo>
                    <a:pt x="2522" y="22313"/>
                  </a:lnTo>
                  <a:lnTo>
                    <a:pt x="3004" y="21776"/>
                  </a:lnTo>
                  <a:lnTo>
                    <a:pt x="3487" y="21240"/>
                  </a:lnTo>
                  <a:lnTo>
                    <a:pt x="3916" y="20596"/>
                  </a:lnTo>
                  <a:lnTo>
                    <a:pt x="4292" y="19899"/>
                  </a:lnTo>
                  <a:lnTo>
                    <a:pt x="4613" y="19202"/>
                  </a:lnTo>
                  <a:lnTo>
                    <a:pt x="4828" y="18397"/>
                  </a:lnTo>
                  <a:lnTo>
                    <a:pt x="4989" y="17593"/>
                  </a:lnTo>
                  <a:lnTo>
                    <a:pt x="5042" y="16735"/>
                  </a:lnTo>
                  <a:lnTo>
                    <a:pt x="5042" y="16735"/>
                  </a:lnTo>
                  <a:lnTo>
                    <a:pt x="5042" y="16145"/>
                  </a:lnTo>
                  <a:lnTo>
                    <a:pt x="4989" y="15555"/>
                  </a:lnTo>
                  <a:lnTo>
                    <a:pt x="4828" y="14965"/>
                  </a:lnTo>
                  <a:lnTo>
                    <a:pt x="4613" y="14321"/>
                  </a:lnTo>
                  <a:lnTo>
                    <a:pt x="4345" y="13677"/>
                  </a:lnTo>
                  <a:lnTo>
                    <a:pt x="4023" y="13034"/>
                  </a:lnTo>
                  <a:lnTo>
                    <a:pt x="3648" y="12337"/>
                  </a:lnTo>
                  <a:lnTo>
                    <a:pt x="3165" y="11639"/>
                  </a:lnTo>
                  <a:lnTo>
                    <a:pt x="3165" y="11639"/>
                  </a:lnTo>
                  <a:lnTo>
                    <a:pt x="3165" y="11639"/>
                  </a:lnTo>
                  <a:lnTo>
                    <a:pt x="3165" y="11639"/>
                  </a:lnTo>
                  <a:lnTo>
                    <a:pt x="3380" y="11693"/>
                  </a:lnTo>
                  <a:lnTo>
                    <a:pt x="4023" y="11854"/>
                  </a:lnTo>
                  <a:lnTo>
                    <a:pt x="4935" y="11961"/>
                  </a:lnTo>
                  <a:lnTo>
                    <a:pt x="6115" y="120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882132" y="1966098"/>
              <a:ext cx="959875" cy="776644"/>
            </a:xfrm>
            <a:custGeom>
              <a:avLst/>
              <a:gdLst/>
              <a:ahLst/>
              <a:cxnLst/>
              <a:rect l="l" t="t" r="r" b="b"/>
              <a:pathLst>
                <a:path w="48326" h="39101" fill="none" extrusionOk="0">
                  <a:moveTo>
                    <a:pt x="20328" y="1"/>
                  </a:moveTo>
                  <a:lnTo>
                    <a:pt x="20328" y="1"/>
                  </a:lnTo>
                  <a:lnTo>
                    <a:pt x="20274" y="1181"/>
                  </a:lnTo>
                  <a:lnTo>
                    <a:pt x="20221" y="2307"/>
                  </a:lnTo>
                  <a:lnTo>
                    <a:pt x="20113" y="3326"/>
                  </a:lnTo>
                  <a:lnTo>
                    <a:pt x="19953" y="4345"/>
                  </a:lnTo>
                  <a:lnTo>
                    <a:pt x="19792" y="5257"/>
                  </a:lnTo>
                  <a:lnTo>
                    <a:pt x="19577" y="6169"/>
                  </a:lnTo>
                  <a:lnTo>
                    <a:pt x="19309" y="6973"/>
                  </a:lnTo>
                  <a:lnTo>
                    <a:pt x="19094" y="7778"/>
                  </a:lnTo>
                  <a:lnTo>
                    <a:pt x="18773" y="8475"/>
                  </a:lnTo>
                  <a:lnTo>
                    <a:pt x="18451" y="9172"/>
                  </a:lnTo>
                  <a:lnTo>
                    <a:pt x="18129" y="9816"/>
                  </a:lnTo>
                  <a:lnTo>
                    <a:pt x="17754" y="10406"/>
                  </a:lnTo>
                  <a:lnTo>
                    <a:pt x="17378" y="10942"/>
                  </a:lnTo>
                  <a:lnTo>
                    <a:pt x="16949" y="11425"/>
                  </a:lnTo>
                  <a:lnTo>
                    <a:pt x="16574" y="11908"/>
                  </a:lnTo>
                  <a:lnTo>
                    <a:pt x="16145" y="12283"/>
                  </a:lnTo>
                  <a:lnTo>
                    <a:pt x="15662" y="12712"/>
                  </a:lnTo>
                  <a:lnTo>
                    <a:pt x="15233" y="13034"/>
                  </a:lnTo>
                  <a:lnTo>
                    <a:pt x="14750" y="13356"/>
                  </a:lnTo>
                  <a:lnTo>
                    <a:pt x="14267" y="13624"/>
                  </a:lnTo>
                  <a:lnTo>
                    <a:pt x="13302" y="14107"/>
                  </a:lnTo>
                  <a:lnTo>
                    <a:pt x="12336" y="14428"/>
                  </a:lnTo>
                  <a:lnTo>
                    <a:pt x="11371" y="14697"/>
                  </a:lnTo>
                  <a:lnTo>
                    <a:pt x="10459" y="14858"/>
                  </a:lnTo>
                  <a:lnTo>
                    <a:pt x="9494" y="14911"/>
                  </a:lnTo>
                  <a:lnTo>
                    <a:pt x="8636" y="14965"/>
                  </a:lnTo>
                  <a:lnTo>
                    <a:pt x="8636" y="14965"/>
                  </a:lnTo>
                  <a:lnTo>
                    <a:pt x="7885" y="14911"/>
                  </a:lnTo>
                  <a:lnTo>
                    <a:pt x="7188" y="14858"/>
                  </a:lnTo>
                  <a:lnTo>
                    <a:pt x="6008" y="14697"/>
                  </a:lnTo>
                  <a:lnTo>
                    <a:pt x="5203" y="14589"/>
                  </a:lnTo>
                  <a:lnTo>
                    <a:pt x="4935" y="14482"/>
                  </a:lnTo>
                  <a:lnTo>
                    <a:pt x="4935" y="14482"/>
                  </a:lnTo>
                  <a:lnTo>
                    <a:pt x="5525" y="15287"/>
                  </a:lnTo>
                  <a:lnTo>
                    <a:pt x="5954" y="16091"/>
                  </a:lnTo>
                  <a:lnTo>
                    <a:pt x="6383" y="16896"/>
                  </a:lnTo>
                  <a:lnTo>
                    <a:pt x="6651" y="17700"/>
                  </a:lnTo>
                  <a:lnTo>
                    <a:pt x="6919" y="18505"/>
                  </a:lnTo>
                  <a:lnTo>
                    <a:pt x="7080" y="19309"/>
                  </a:lnTo>
                  <a:lnTo>
                    <a:pt x="7134" y="20060"/>
                  </a:lnTo>
                  <a:lnTo>
                    <a:pt x="7188" y="20811"/>
                  </a:lnTo>
                  <a:lnTo>
                    <a:pt x="7188" y="20811"/>
                  </a:lnTo>
                  <a:lnTo>
                    <a:pt x="7134" y="21455"/>
                  </a:lnTo>
                  <a:lnTo>
                    <a:pt x="7080" y="22098"/>
                  </a:lnTo>
                  <a:lnTo>
                    <a:pt x="7027" y="22742"/>
                  </a:lnTo>
                  <a:lnTo>
                    <a:pt x="6866" y="23332"/>
                  </a:lnTo>
                  <a:lnTo>
                    <a:pt x="6490" y="24512"/>
                  </a:lnTo>
                  <a:lnTo>
                    <a:pt x="6061" y="25638"/>
                  </a:lnTo>
                  <a:lnTo>
                    <a:pt x="5525" y="26764"/>
                  </a:lnTo>
                  <a:lnTo>
                    <a:pt x="4881" y="27783"/>
                  </a:lnTo>
                  <a:lnTo>
                    <a:pt x="4238" y="28749"/>
                  </a:lnTo>
                  <a:lnTo>
                    <a:pt x="3594" y="29607"/>
                  </a:lnTo>
                  <a:lnTo>
                    <a:pt x="2897" y="30412"/>
                  </a:lnTo>
                  <a:lnTo>
                    <a:pt x="2253" y="31109"/>
                  </a:lnTo>
                  <a:lnTo>
                    <a:pt x="1127" y="32235"/>
                  </a:lnTo>
                  <a:lnTo>
                    <a:pt x="322" y="32986"/>
                  </a:lnTo>
                  <a:lnTo>
                    <a:pt x="1" y="33201"/>
                  </a:lnTo>
                  <a:lnTo>
                    <a:pt x="1" y="33201"/>
                  </a:lnTo>
                  <a:lnTo>
                    <a:pt x="1181" y="33147"/>
                  </a:lnTo>
                  <a:lnTo>
                    <a:pt x="2360" y="33093"/>
                  </a:lnTo>
                  <a:lnTo>
                    <a:pt x="2360" y="33093"/>
                  </a:lnTo>
                  <a:lnTo>
                    <a:pt x="3272" y="33147"/>
                  </a:lnTo>
                  <a:lnTo>
                    <a:pt x="4184" y="33201"/>
                  </a:lnTo>
                  <a:lnTo>
                    <a:pt x="5042" y="33254"/>
                  </a:lnTo>
                  <a:lnTo>
                    <a:pt x="5900" y="33361"/>
                  </a:lnTo>
                  <a:lnTo>
                    <a:pt x="7456" y="33683"/>
                  </a:lnTo>
                  <a:lnTo>
                    <a:pt x="8904" y="34059"/>
                  </a:lnTo>
                  <a:lnTo>
                    <a:pt x="10245" y="34488"/>
                  </a:lnTo>
                  <a:lnTo>
                    <a:pt x="11425" y="35024"/>
                  </a:lnTo>
                  <a:lnTo>
                    <a:pt x="12497" y="35560"/>
                  </a:lnTo>
                  <a:lnTo>
                    <a:pt x="13463" y="36097"/>
                  </a:lnTo>
                  <a:lnTo>
                    <a:pt x="14267" y="36687"/>
                  </a:lnTo>
                  <a:lnTo>
                    <a:pt x="14965" y="37223"/>
                  </a:lnTo>
                  <a:lnTo>
                    <a:pt x="15608" y="37706"/>
                  </a:lnTo>
                  <a:lnTo>
                    <a:pt x="16091" y="38189"/>
                  </a:lnTo>
                  <a:lnTo>
                    <a:pt x="16735" y="38832"/>
                  </a:lnTo>
                  <a:lnTo>
                    <a:pt x="16895" y="39100"/>
                  </a:lnTo>
                  <a:lnTo>
                    <a:pt x="39797" y="38886"/>
                  </a:lnTo>
                  <a:lnTo>
                    <a:pt x="39797" y="38886"/>
                  </a:lnTo>
                  <a:lnTo>
                    <a:pt x="39744" y="38081"/>
                  </a:lnTo>
                  <a:lnTo>
                    <a:pt x="39690" y="37330"/>
                  </a:lnTo>
                  <a:lnTo>
                    <a:pt x="39690" y="37330"/>
                  </a:lnTo>
                  <a:lnTo>
                    <a:pt x="39744" y="36365"/>
                  </a:lnTo>
                  <a:lnTo>
                    <a:pt x="39905" y="35453"/>
                  </a:lnTo>
                  <a:lnTo>
                    <a:pt x="40119" y="34541"/>
                  </a:lnTo>
                  <a:lnTo>
                    <a:pt x="40441" y="33630"/>
                  </a:lnTo>
                  <a:lnTo>
                    <a:pt x="40816" y="32771"/>
                  </a:lnTo>
                  <a:lnTo>
                    <a:pt x="41245" y="31967"/>
                  </a:lnTo>
                  <a:lnTo>
                    <a:pt x="41782" y="31109"/>
                  </a:lnTo>
                  <a:lnTo>
                    <a:pt x="42372" y="30304"/>
                  </a:lnTo>
                  <a:lnTo>
                    <a:pt x="43015" y="29500"/>
                  </a:lnTo>
                  <a:lnTo>
                    <a:pt x="43659" y="28749"/>
                  </a:lnTo>
                  <a:lnTo>
                    <a:pt x="45107" y="27140"/>
                  </a:lnTo>
                  <a:lnTo>
                    <a:pt x="46716" y="25584"/>
                  </a:lnTo>
                  <a:lnTo>
                    <a:pt x="48325" y="23975"/>
                  </a:lnTo>
                  <a:lnTo>
                    <a:pt x="48325" y="23975"/>
                  </a:lnTo>
                  <a:lnTo>
                    <a:pt x="47682" y="24136"/>
                  </a:lnTo>
                  <a:lnTo>
                    <a:pt x="47092" y="24244"/>
                  </a:lnTo>
                  <a:lnTo>
                    <a:pt x="46555" y="24297"/>
                  </a:lnTo>
                  <a:lnTo>
                    <a:pt x="45965" y="24297"/>
                  </a:lnTo>
                  <a:lnTo>
                    <a:pt x="45965" y="24297"/>
                  </a:lnTo>
                  <a:lnTo>
                    <a:pt x="45268" y="24297"/>
                  </a:lnTo>
                  <a:lnTo>
                    <a:pt x="44624" y="24190"/>
                  </a:lnTo>
                  <a:lnTo>
                    <a:pt x="43981" y="24029"/>
                  </a:lnTo>
                  <a:lnTo>
                    <a:pt x="43391" y="23815"/>
                  </a:lnTo>
                  <a:lnTo>
                    <a:pt x="42854" y="23546"/>
                  </a:lnTo>
                  <a:lnTo>
                    <a:pt x="42318" y="23225"/>
                  </a:lnTo>
                  <a:lnTo>
                    <a:pt x="41835" y="22849"/>
                  </a:lnTo>
                  <a:lnTo>
                    <a:pt x="41353" y="22474"/>
                  </a:lnTo>
                  <a:lnTo>
                    <a:pt x="40977" y="22045"/>
                  </a:lnTo>
                  <a:lnTo>
                    <a:pt x="40548" y="21615"/>
                  </a:lnTo>
                  <a:lnTo>
                    <a:pt x="40226" y="21133"/>
                  </a:lnTo>
                  <a:lnTo>
                    <a:pt x="39851" y="20596"/>
                  </a:lnTo>
                  <a:lnTo>
                    <a:pt x="39261" y="19524"/>
                  </a:lnTo>
                  <a:lnTo>
                    <a:pt x="38778" y="18451"/>
                  </a:lnTo>
                  <a:lnTo>
                    <a:pt x="38403" y="17378"/>
                  </a:lnTo>
                  <a:lnTo>
                    <a:pt x="38081" y="16306"/>
                  </a:lnTo>
                  <a:lnTo>
                    <a:pt x="37813" y="15287"/>
                  </a:lnTo>
                  <a:lnTo>
                    <a:pt x="37652" y="14428"/>
                  </a:lnTo>
                  <a:lnTo>
                    <a:pt x="37437" y="13088"/>
                  </a:lnTo>
                  <a:lnTo>
                    <a:pt x="37384" y="12605"/>
                  </a:lnTo>
                  <a:lnTo>
                    <a:pt x="37384" y="12605"/>
                  </a:lnTo>
                  <a:lnTo>
                    <a:pt x="36097" y="12980"/>
                  </a:lnTo>
                  <a:lnTo>
                    <a:pt x="34863" y="13302"/>
                  </a:lnTo>
                  <a:lnTo>
                    <a:pt x="33683" y="13463"/>
                  </a:lnTo>
                  <a:lnTo>
                    <a:pt x="32557" y="13517"/>
                  </a:lnTo>
                  <a:lnTo>
                    <a:pt x="32557" y="13517"/>
                  </a:lnTo>
                  <a:lnTo>
                    <a:pt x="31645" y="13463"/>
                  </a:lnTo>
                  <a:lnTo>
                    <a:pt x="30733" y="13356"/>
                  </a:lnTo>
                  <a:lnTo>
                    <a:pt x="29929" y="13141"/>
                  </a:lnTo>
                  <a:lnTo>
                    <a:pt x="29124" y="12927"/>
                  </a:lnTo>
                  <a:lnTo>
                    <a:pt x="28373" y="12605"/>
                  </a:lnTo>
                  <a:lnTo>
                    <a:pt x="27676" y="12229"/>
                  </a:lnTo>
                  <a:lnTo>
                    <a:pt x="26979" y="11854"/>
                  </a:lnTo>
                  <a:lnTo>
                    <a:pt x="26389" y="11371"/>
                  </a:lnTo>
                  <a:lnTo>
                    <a:pt x="25799" y="10889"/>
                  </a:lnTo>
                  <a:lnTo>
                    <a:pt x="25209" y="10352"/>
                  </a:lnTo>
                  <a:lnTo>
                    <a:pt x="24726" y="9816"/>
                  </a:lnTo>
                  <a:lnTo>
                    <a:pt x="24243" y="9226"/>
                  </a:lnTo>
                  <a:lnTo>
                    <a:pt x="23761" y="8636"/>
                  </a:lnTo>
                  <a:lnTo>
                    <a:pt x="23385" y="7992"/>
                  </a:lnTo>
                  <a:lnTo>
                    <a:pt x="22634" y="6759"/>
                  </a:lnTo>
                  <a:lnTo>
                    <a:pt x="21991" y="5472"/>
                  </a:lnTo>
                  <a:lnTo>
                    <a:pt x="21508" y="4292"/>
                  </a:lnTo>
                  <a:lnTo>
                    <a:pt x="21133" y="3112"/>
                  </a:lnTo>
                  <a:lnTo>
                    <a:pt x="20811" y="2093"/>
                  </a:lnTo>
                  <a:lnTo>
                    <a:pt x="20435" y="591"/>
                  </a:lnTo>
                  <a:lnTo>
                    <a:pt x="203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27009" y="2115245"/>
              <a:ext cx="711654" cy="627496"/>
            </a:xfrm>
            <a:custGeom>
              <a:avLst/>
              <a:gdLst/>
              <a:ahLst/>
              <a:cxnLst/>
              <a:rect l="l" t="t" r="r" b="b"/>
              <a:pathLst>
                <a:path w="35829" h="31592" extrusionOk="0">
                  <a:moveTo>
                    <a:pt x="15501" y="1"/>
                  </a:moveTo>
                  <a:lnTo>
                    <a:pt x="15448" y="1395"/>
                  </a:lnTo>
                  <a:lnTo>
                    <a:pt x="15340" y="2629"/>
                  </a:lnTo>
                  <a:lnTo>
                    <a:pt x="15179" y="3809"/>
                  </a:lnTo>
                  <a:lnTo>
                    <a:pt x="14911" y="4881"/>
                  </a:lnTo>
                  <a:lnTo>
                    <a:pt x="14643" y="5847"/>
                  </a:lnTo>
                  <a:lnTo>
                    <a:pt x="14321" y="6759"/>
                  </a:lnTo>
                  <a:lnTo>
                    <a:pt x="13946" y="7563"/>
                  </a:lnTo>
                  <a:lnTo>
                    <a:pt x="13517" y="8260"/>
                  </a:lnTo>
                  <a:lnTo>
                    <a:pt x="13034" y="8904"/>
                  </a:lnTo>
                  <a:lnTo>
                    <a:pt x="12551" y="9440"/>
                  </a:lnTo>
                  <a:lnTo>
                    <a:pt x="12069" y="9977"/>
                  </a:lnTo>
                  <a:lnTo>
                    <a:pt x="11532" y="10406"/>
                  </a:lnTo>
                  <a:lnTo>
                    <a:pt x="10996" y="10781"/>
                  </a:lnTo>
                  <a:lnTo>
                    <a:pt x="10406" y="11049"/>
                  </a:lnTo>
                  <a:lnTo>
                    <a:pt x="9870" y="11317"/>
                  </a:lnTo>
                  <a:lnTo>
                    <a:pt x="9280" y="11532"/>
                  </a:lnTo>
                  <a:lnTo>
                    <a:pt x="8690" y="11693"/>
                  </a:lnTo>
                  <a:lnTo>
                    <a:pt x="8153" y="11854"/>
                  </a:lnTo>
                  <a:lnTo>
                    <a:pt x="7027" y="11961"/>
                  </a:lnTo>
                  <a:lnTo>
                    <a:pt x="6008" y="12015"/>
                  </a:lnTo>
                  <a:lnTo>
                    <a:pt x="5042" y="11961"/>
                  </a:lnTo>
                  <a:lnTo>
                    <a:pt x="4292" y="11907"/>
                  </a:lnTo>
                  <a:lnTo>
                    <a:pt x="3702" y="11800"/>
                  </a:lnTo>
                  <a:lnTo>
                    <a:pt x="3165" y="11639"/>
                  </a:lnTo>
                  <a:lnTo>
                    <a:pt x="3165" y="11639"/>
                  </a:lnTo>
                  <a:lnTo>
                    <a:pt x="3648" y="12337"/>
                  </a:lnTo>
                  <a:lnTo>
                    <a:pt x="4077" y="13034"/>
                  </a:lnTo>
                  <a:lnTo>
                    <a:pt x="4399" y="13731"/>
                  </a:lnTo>
                  <a:lnTo>
                    <a:pt x="4667" y="14375"/>
                  </a:lnTo>
                  <a:lnTo>
                    <a:pt x="4828" y="15018"/>
                  </a:lnTo>
                  <a:lnTo>
                    <a:pt x="4989" y="15662"/>
                  </a:lnTo>
                  <a:lnTo>
                    <a:pt x="5042" y="16252"/>
                  </a:lnTo>
                  <a:lnTo>
                    <a:pt x="5042" y="16842"/>
                  </a:lnTo>
                  <a:lnTo>
                    <a:pt x="5042" y="17432"/>
                  </a:lnTo>
                  <a:lnTo>
                    <a:pt x="4935" y="17968"/>
                  </a:lnTo>
                  <a:lnTo>
                    <a:pt x="4828" y="18505"/>
                  </a:lnTo>
                  <a:lnTo>
                    <a:pt x="4667" y="19041"/>
                  </a:lnTo>
                  <a:lnTo>
                    <a:pt x="4453" y="19524"/>
                  </a:lnTo>
                  <a:lnTo>
                    <a:pt x="4238" y="20006"/>
                  </a:lnTo>
                  <a:lnTo>
                    <a:pt x="3702" y="20864"/>
                  </a:lnTo>
                  <a:lnTo>
                    <a:pt x="3112" y="21669"/>
                  </a:lnTo>
                  <a:lnTo>
                    <a:pt x="2522" y="22366"/>
                  </a:lnTo>
                  <a:lnTo>
                    <a:pt x="1878" y="22956"/>
                  </a:lnTo>
                  <a:lnTo>
                    <a:pt x="1288" y="23439"/>
                  </a:lnTo>
                  <a:lnTo>
                    <a:pt x="376" y="24136"/>
                  </a:lnTo>
                  <a:lnTo>
                    <a:pt x="1" y="24351"/>
                  </a:lnTo>
                  <a:lnTo>
                    <a:pt x="1" y="24351"/>
                  </a:lnTo>
                  <a:lnTo>
                    <a:pt x="859" y="24297"/>
                  </a:lnTo>
                  <a:lnTo>
                    <a:pt x="1664" y="24297"/>
                  </a:lnTo>
                  <a:lnTo>
                    <a:pt x="2468" y="24351"/>
                  </a:lnTo>
                  <a:lnTo>
                    <a:pt x="3165" y="24458"/>
                  </a:lnTo>
                  <a:lnTo>
                    <a:pt x="3809" y="24565"/>
                  </a:lnTo>
                  <a:lnTo>
                    <a:pt x="4453" y="24726"/>
                  </a:lnTo>
                  <a:lnTo>
                    <a:pt x="4989" y="24941"/>
                  </a:lnTo>
                  <a:lnTo>
                    <a:pt x="5525" y="25155"/>
                  </a:lnTo>
                  <a:lnTo>
                    <a:pt x="6008" y="25423"/>
                  </a:lnTo>
                  <a:lnTo>
                    <a:pt x="6437" y="25692"/>
                  </a:lnTo>
                  <a:lnTo>
                    <a:pt x="6866" y="25960"/>
                  </a:lnTo>
                  <a:lnTo>
                    <a:pt x="7241" y="26282"/>
                  </a:lnTo>
                  <a:lnTo>
                    <a:pt x="7563" y="26603"/>
                  </a:lnTo>
                  <a:lnTo>
                    <a:pt x="7885" y="26979"/>
                  </a:lnTo>
                  <a:lnTo>
                    <a:pt x="8368" y="27676"/>
                  </a:lnTo>
                  <a:lnTo>
                    <a:pt x="8797" y="28373"/>
                  </a:lnTo>
                  <a:lnTo>
                    <a:pt x="9065" y="29071"/>
                  </a:lnTo>
                  <a:lnTo>
                    <a:pt x="9333" y="29768"/>
                  </a:lnTo>
                  <a:lnTo>
                    <a:pt x="9441" y="30358"/>
                  </a:lnTo>
                  <a:lnTo>
                    <a:pt x="9601" y="31270"/>
                  </a:lnTo>
                  <a:lnTo>
                    <a:pt x="9601" y="31591"/>
                  </a:lnTo>
                  <a:lnTo>
                    <a:pt x="31162" y="31270"/>
                  </a:lnTo>
                  <a:lnTo>
                    <a:pt x="31055" y="30358"/>
                  </a:lnTo>
                  <a:lnTo>
                    <a:pt x="31002" y="29446"/>
                  </a:lnTo>
                  <a:lnTo>
                    <a:pt x="30948" y="28588"/>
                  </a:lnTo>
                  <a:lnTo>
                    <a:pt x="31002" y="27730"/>
                  </a:lnTo>
                  <a:lnTo>
                    <a:pt x="31109" y="26872"/>
                  </a:lnTo>
                  <a:lnTo>
                    <a:pt x="31270" y="26013"/>
                  </a:lnTo>
                  <a:lnTo>
                    <a:pt x="31484" y="25209"/>
                  </a:lnTo>
                  <a:lnTo>
                    <a:pt x="31752" y="24404"/>
                  </a:lnTo>
                  <a:lnTo>
                    <a:pt x="32074" y="23600"/>
                  </a:lnTo>
                  <a:lnTo>
                    <a:pt x="32450" y="22795"/>
                  </a:lnTo>
                  <a:lnTo>
                    <a:pt x="32879" y="21991"/>
                  </a:lnTo>
                  <a:lnTo>
                    <a:pt x="33361" y="21240"/>
                  </a:lnTo>
                  <a:lnTo>
                    <a:pt x="33898" y="20489"/>
                  </a:lnTo>
                  <a:lnTo>
                    <a:pt x="34488" y="19738"/>
                  </a:lnTo>
                  <a:lnTo>
                    <a:pt x="35131" y="19041"/>
                  </a:lnTo>
                  <a:lnTo>
                    <a:pt x="35829" y="18290"/>
                  </a:lnTo>
                  <a:lnTo>
                    <a:pt x="35829" y="18290"/>
                  </a:lnTo>
                  <a:lnTo>
                    <a:pt x="35078" y="18451"/>
                  </a:lnTo>
                  <a:lnTo>
                    <a:pt x="34434" y="18558"/>
                  </a:lnTo>
                  <a:lnTo>
                    <a:pt x="33254" y="18558"/>
                  </a:lnTo>
                  <a:lnTo>
                    <a:pt x="32718" y="18451"/>
                  </a:lnTo>
                  <a:lnTo>
                    <a:pt x="32235" y="18344"/>
                  </a:lnTo>
                  <a:lnTo>
                    <a:pt x="31806" y="18129"/>
                  </a:lnTo>
                  <a:lnTo>
                    <a:pt x="31431" y="17915"/>
                  </a:lnTo>
                  <a:lnTo>
                    <a:pt x="31055" y="17646"/>
                  </a:lnTo>
                  <a:lnTo>
                    <a:pt x="30733" y="17325"/>
                  </a:lnTo>
                  <a:lnTo>
                    <a:pt x="30465" y="17003"/>
                  </a:lnTo>
                  <a:lnTo>
                    <a:pt x="30251" y="16627"/>
                  </a:lnTo>
                  <a:lnTo>
                    <a:pt x="29982" y="16252"/>
                  </a:lnTo>
                  <a:lnTo>
                    <a:pt x="29822" y="15823"/>
                  </a:lnTo>
                  <a:lnTo>
                    <a:pt x="29553" y="15018"/>
                  </a:lnTo>
                  <a:lnTo>
                    <a:pt x="29339" y="14106"/>
                  </a:lnTo>
                  <a:lnTo>
                    <a:pt x="29232" y="13248"/>
                  </a:lnTo>
                  <a:lnTo>
                    <a:pt x="29124" y="12444"/>
                  </a:lnTo>
                  <a:lnTo>
                    <a:pt x="29124" y="11693"/>
                  </a:lnTo>
                  <a:lnTo>
                    <a:pt x="29178" y="10567"/>
                  </a:lnTo>
                  <a:lnTo>
                    <a:pt x="29232" y="10138"/>
                  </a:lnTo>
                  <a:lnTo>
                    <a:pt x="28159" y="10459"/>
                  </a:lnTo>
                  <a:lnTo>
                    <a:pt x="27193" y="10674"/>
                  </a:lnTo>
                  <a:lnTo>
                    <a:pt x="26228" y="10781"/>
                  </a:lnTo>
                  <a:lnTo>
                    <a:pt x="25316" y="10835"/>
                  </a:lnTo>
                  <a:lnTo>
                    <a:pt x="24458" y="10781"/>
                  </a:lnTo>
                  <a:lnTo>
                    <a:pt x="23654" y="10674"/>
                  </a:lnTo>
                  <a:lnTo>
                    <a:pt x="22903" y="10513"/>
                  </a:lnTo>
                  <a:lnTo>
                    <a:pt x="22205" y="10245"/>
                  </a:lnTo>
                  <a:lnTo>
                    <a:pt x="21562" y="9923"/>
                  </a:lnTo>
                  <a:lnTo>
                    <a:pt x="20918" y="9548"/>
                  </a:lnTo>
                  <a:lnTo>
                    <a:pt x="20382" y="9118"/>
                  </a:lnTo>
                  <a:lnTo>
                    <a:pt x="19846" y="8689"/>
                  </a:lnTo>
                  <a:lnTo>
                    <a:pt x="19309" y="8207"/>
                  </a:lnTo>
                  <a:lnTo>
                    <a:pt x="18880" y="7670"/>
                  </a:lnTo>
                  <a:lnTo>
                    <a:pt x="18451" y="7134"/>
                  </a:lnTo>
                  <a:lnTo>
                    <a:pt x="18022" y="6598"/>
                  </a:lnTo>
                  <a:lnTo>
                    <a:pt x="17700" y="6008"/>
                  </a:lnTo>
                  <a:lnTo>
                    <a:pt x="17378" y="5418"/>
                  </a:lnTo>
                  <a:lnTo>
                    <a:pt x="16788" y="4291"/>
                  </a:lnTo>
                  <a:lnTo>
                    <a:pt x="16359" y="3165"/>
                  </a:lnTo>
                  <a:lnTo>
                    <a:pt x="16038" y="2146"/>
                  </a:lnTo>
                  <a:lnTo>
                    <a:pt x="15769" y="1288"/>
                  </a:lnTo>
                  <a:lnTo>
                    <a:pt x="15608" y="591"/>
                  </a:lnTo>
                  <a:lnTo>
                    <a:pt x="1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27009" y="2115245"/>
              <a:ext cx="711654" cy="627496"/>
            </a:xfrm>
            <a:custGeom>
              <a:avLst/>
              <a:gdLst/>
              <a:ahLst/>
              <a:cxnLst/>
              <a:rect l="l" t="t" r="r" b="b"/>
              <a:pathLst>
                <a:path w="35829" h="31592" fill="none" extrusionOk="0">
                  <a:moveTo>
                    <a:pt x="9601" y="31591"/>
                  </a:moveTo>
                  <a:lnTo>
                    <a:pt x="9601" y="31591"/>
                  </a:lnTo>
                  <a:lnTo>
                    <a:pt x="9601" y="31270"/>
                  </a:lnTo>
                  <a:lnTo>
                    <a:pt x="9441" y="30358"/>
                  </a:lnTo>
                  <a:lnTo>
                    <a:pt x="9333" y="29768"/>
                  </a:lnTo>
                  <a:lnTo>
                    <a:pt x="9065" y="29071"/>
                  </a:lnTo>
                  <a:lnTo>
                    <a:pt x="8797" y="28373"/>
                  </a:lnTo>
                  <a:lnTo>
                    <a:pt x="8368" y="27676"/>
                  </a:lnTo>
                  <a:lnTo>
                    <a:pt x="7885" y="26979"/>
                  </a:lnTo>
                  <a:lnTo>
                    <a:pt x="7563" y="26603"/>
                  </a:lnTo>
                  <a:lnTo>
                    <a:pt x="7241" y="26282"/>
                  </a:lnTo>
                  <a:lnTo>
                    <a:pt x="6866" y="25960"/>
                  </a:lnTo>
                  <a:lnTo>
                    <a:pt x="6437" y="25692"/>
                  </a:lnTo>
                  <a:lnTo>
                    <a:pt x="6008" y="25423"/>
                  </a:lnTo>
                  <a:lnTo>
                    <a:pt x="5525" y="25155"/>
                  </a:lnTo>
                  <a:lnTo>
                    <a:pt x="4989" y="24941"/>
                  </a:lnTo>
                  <a:lnTo>
                    <a:pt x="4453" y="24726"/>
                  </a:lnTo>
                  <a:lnTo>
                    <a:pt x="3809" y="24565"/>
                  </a:lnTo>
                  <a:lnTo>
                    <a:pt x="3165" y="24458"/>
                  </a:lnTo>
                  <a:lnTo>
                    <a:pt x="2468" y="24351"/>
                  </a:lnTo>
                  <a:lnTo>
                    <a:pt x="1664" y="24297"/>
                  </a:lnTo>
                  <a:lnTo>
                    <a:pt x="859" y="24297"/>
                  </a:lnTo>
                  <a:lnTo>
                    <a:pt x="1" y="24351"/>
                  </a:lnTo>
                  <a:lnTo>
                    <a:pt x="1" y="24351"/>
                  </a:lnTo>
                  <a:lnTo>
                    <a:pt x="376" y="24136"/>
                  </a:lnTo>
                  <a:lnTo>
                    <a:pt x="1288" y="23439"/>
                  </a:lnTo>
                  <a:lnTo>
                    <a:pt x="1878" y="22956"/>
                  </a:lnTo>
                  <a:lnTo>
                    <a:pt x="2522" y="22366"/>
                  </a:lnTo>
                  <a:lnTo>
                    <a:pt x="3112" y="21669"/>
                  </a:lnTo>
                  <a:lnTo>
                    <a:pt x="3702" y="20864"/>
                  </a:lnTo>
                  <a:lnTo>
                    <a:pt x="4238" y="20006"/>
                  </a:lnTo>
                  <a:lnTo>
                    <a:pt x="4453" y="19524"/>
                  </a:lnTo>
                  <a:lnTo>
                    <a:pt x="4667" y="19041"/>
                  </a:lnTo>
                  <a:lnTo>
                    <a:pt x="4828" y="18505"/>
                  </a:lnTo>
                  <a:lnTo>
                    <a:pt x="4935" y="17968"/>
                  </a:lnTo>
                  <a:lnTo>
                    <a:pt x="5042" y="17432"/>
                  </a:lnTo>
                  <a:lnTo>
                    <a:pt x="5042" y="16842"/>
                  </a:lnTo>
                  <a:lnTo>
                    <a:pt x="5042" y="16252"/>
                  </a:lnTo>
                  <a:lnTo>
                    <a:pt x="4989" y="15662"/>
                  </a:lnTo>
                  <a:lnTo>
                    <a:pt x="4828" y="15018"/>
                  </a:lnTo>
                  <a:lnTo>
                    <a:pt x="4667" y="14375"/>
                  </a:lnTo>
                  <a:lnTo>
                    <a:pt x="4399" y="13731"/>
                  </a:lnTo>
                  <a:lnTo>
                    <a:pt x="4077" y="13034"/>
                  </a:lnTo>
                  <a:lnTo>
                    <a:pt x="3648" y="12337"/>
                  </a:lnTo>
                  <a:lnTo>
                    <a:pt x="3165" y="11639"/>
                  </a:lnTo>
                  <a:lnTo>
                    <a:pt x="3165" y="11639"/>
                  </a:lnTo>
                  <a:lnTo>
                    <a:pt x="3702" y="11800"/>
                  </a:lnTo>
                  <a:lnTo>
                    <a:pt x="4292" y="11907"/>
                  </a:lnTo>
                  <a:lnTo>
                    <a:pt x="5042" y="11961"/>
                  </a:lnTo>
                  <a:lnTo>
                    <a:pt x="6008" y="12015"/>
                  </a:lnTo>
                  <a:lnTo>
                    <a:pt x="7027" y="11961"/>
                  </a:lnTo>
                  <a:lnTo>
                    <a:pt x="8153" y="11854"/>
                  </a:lnTo>
                  <a:lnTo>
                    <a:pt x="8690" y="11693"/>
                  </a:lnTo>
                  <a:lnTo>
                    <a:pt x="9280" y="11532"/>
                  </a:lnTo>
                  <a:lnTo>
                    <a:pt x="9870" y="11317"/>
                  </a:lnTo>
                  <a:lnTo>
                    <a:pt x="10406" y="11049"/>
                  </a:lnTo>
                  <a:lnTo>
                    <a:pt x="10996" y="10781"/>
                  </a:lnTo>
                  <a:lnTo>
                    <a:pt x="11532" y="10406"/>
                  </a:lnTo>
                  <a:lnTo>
                    <a:pt x="12069" y="9977"/>
                  </a:lnTo>
                  <a:lnTo>
                    <a:pt x="12551" y="9440"/>
                  </a:lnTo>
                  <a:lnTo>
                    <a:pt x="13034" y="8904"/>
                  </a:lnTo>
                  <a:lnTo>
                    <a:pt x="13517" y="8260"/>
                  </a:lnTo>
                  <a:lnTo>
                    <a:pt x="13946" y="7563"/>
                  </a:lnTo>
                  <a:lnTo>
                    <a:pt x="14321" y="6759"/>
                  </a:lnTo>
                  <a:lnTo>
                    <a:pt x="14643" y="5847"/>
                  </a:lnTo>
                  <a:lnTo>
                    <a:pt x="14911" y="4881"/>
                  </a:lnTo>
                  <a:lnTo>
                    <a:pt x="15179" y="3809"/>
                  </a:lnTo>
                  <a:lnTo>
                    <a:pt x="15340" y="2629"/>
                  </a:lnTo>
                  <a:lnTo>
                    <a:pt x="15448" y="1395"/>
                  </a:lnTo>
                  <a:lnTo>
                    <a:pt x="15501" y="1"/>
                  </a:lnTo>
                  <a:lnTo>
                    <a:pt x="15501" y="1"/>
                  </a:lnTo>
                  <a:lnTo>
                    <a:pt x="15608" y="591"/>
                  </a:lnTo>
                  <a:lnTo>
                    <a:pt x="15769" y="1288"/>
                  </a:lnTo>
                  <a:lnTo>
                    <a:pt x="16038" y="2146"/>
                  </a:lnTo>
                  <a:lnTo>
                    <a:pt x="16359" y="3165"/>
                  </a:lnTo>
                  <a:lnTo>
                    <a:pt x="16788" y="4291"/>
                  </a:lnTo>
                  <a:lnTo>
                    <a:pt x="17378" y="5418"/>
                  </a:lnTo>
                  <a:lnTo>
                    <a:pt x="17700" y="6008"/>
                  </a:lnTo>
                  <a:lnTo>
                    <a:pt x="18022" y="6598"/>
                  </a:lnTo>
                  <a:lnTo>
                    <a:pt x="18451" y="7134"/>
                  </a:lnTo>
                  <a:lnTo>
                    <a:pt x="18880" y="7670"/>
                  </a:lnTo>
                  <a:lnTo>
                    <a:pt x="19309" y="8207"/>
                  </a:lnTo>
                  <a:lnTo>
                    <a:pt x="19846" y="8689"/>
                  </a:lnTo>
                  <a:lnTo>
                    <a:pt x="20382" y="9118"/>
                  </a:lnTo>
                  <a:lnTo>
                    <a:pt x="20918" y="9548"/>
                  </a:lnTo>
                  <a:lnTo>
                    <a:pt x="21562" y="9923"/>
                  </a:lnTo>
                  <a:lnTo>
                    <a:pt x="22205" y="10245"/>
                  </a:lnTo>
                  <a:lnTo>
                    <a:pt x="22903" y="10513"/>
                  </a:lnTo>
                  <a:lnTo>
                    <a:pt x="23654" y="10674"/>
                  </a:lnTo>
                  <a:lnTo>
                    <a:pt x="24458" y="10781"/>
                  </a:lnTo>
                  <a:lnTo>
                    <a:pt x="25316" y="10835"/>
                  </a:lnTo>
                  <a:lnTo>
                    <a:pt x="26228" y="10781"/>
                  </a:lnTo>
                  <a:lnTo>
                    <a:pt x="27193" y="10674"/>
                  </a:lnTo>
                  <a:lnTo>
                    <a:pt x="28159" y="10459"/>
                  </a:lnTo>
                  <a:lnTo>
                    <a:pt x="29232" y="10138"/>
                  </a:lnTo>
                  <a:lnTo>
                    <a:pt x="29232" y="10138"/>
                  </a:lnTo>
                  <a:lnTo>
                    <a:pt x="29178" y="10567"/>
                  </a:lnTo>
                  <a:lnTo>
                    <a:pt x="29124" y="11693"/>
                  </a:lnTo>
                  <a:lnTo>
                    <a:pt x="29124" y="12444"/>
                  </a:lnTo>
                  <a:lnTo>
                    <a:pt x="29232" y="13248"/>
                  </a:lnTo>
                  <a:lnTo>
                    <a:pt x="29339" y="14106"/>
                  </a:lnTo>
                  <a:lnTo>
                    <a:pt x="29553" y="15018"/>
                  </a:lnTo>
                  <a:lnTo>
                    <a:pt x="29822" y="15823"/>
                  </a:lnTo>
                  <a:lnTo>
                    <a:pt x="29982" y="16252"/>
                  </a:lnTo>
                  <a:lnTo>
                    <a:pt x="30251" y="16627"/>
                  </a:lnTo>
                  <a:lnTo>
                    <a:pt x="30465" y="17003"/>
                  </a:lnTo>
                  <a:lnTo>
                    <a:pt x="30733" y="17325"/>
                  </a:lnTo>
                  <a:lnTo>
                    <a:pt x="31055" y="17646"/>
                  </a:lnTo>
                  <a:lnTo>
                    <a:pt x="31431" y="17915"/>
                  </a:lnTo>
                  <a:lnTo>
                    <a:pt x="31806" y="18129"/>
                  </a:lnTo>
                  <a:lnTo>
                    <a:pt x="32235" y="18344"/>
                  </a:lnTo>
                  <a:lnTo>
                    <a:pt x="32718" y="18451"/>
                  </a:lnTo>
                  <a:lnTo>
                    <a:pt x="33254" y="18558"/>
                  </a:lnTo>
                  <a:lnTo>
                    <a:pt x="33791" y="18558"/>
                  </a:lnTo>
                  <a:lnTo>
                    <a:pt x="34434" y="18558"/>
                  </a:lnTo>
                  <a:lnTo>
                    <a:pt x="35078" y="18451"/>
                  </a:lnTo>
                  <a:lnTo>
                    <a:pt x="35829" y="18290"/>
                  </a:lnTo>
                  <a:lnTo>
                    <a:pt x="35829" y="18290"/>
                  </a:lnTo>
                  <a:lnTo>
                    <a:pt x="35131" y="19041"/>
                  </a:lnTo>
                  <a:lnTo>
                    <a:pt x="34488" y="19738"/>
                  </a:lnTo>
                  <a:lnTo>
                    <a:pt x="33898" y="20489"/>
                  </a:lnTo>
                  <a:lnTo>
                    <a:pt x="33361" y="21240"/>
                  </a:lnTo>
                  <a:lnTo>
                    <a:pt x="32879" y="21991"/>
                  </a:lnTo>
                  <a:lnTo>
                    <a:pt x="32450" y="22795"/>
                  </a:lnTo>
                  <a:lnTo>
                    <a:pt x="32074" y="23600"/>
                  </a:lnTo>
                  <a:lnTo>
                    <a:pt x="31752" y="24404"/>
                  </a:lnTo>
                  <a:lnTo>
                    <a:pt x="31484" y="25209"/>
                  </a:lnTo>
                  <a:lnTo>
                    <a:pt x="31270" y="26013"/>
                  </a:lnTo>
                  <a:lnTo>
                    <a:pt x="31109" y="26872"/>
                  </a:lnTo>
                  <a:lnTo>
                    <a:pt x="31002" y="27730"/>
                  </a:lnTo>
                  <a:lnTo>
                    <a:pt x="30948" y="28588"/>
                  </a:lnTo>
                  <a:lnTo>
                    <a:pt x="31002" y="29446"/>
                  </a:lnTo>
                  <a:lnTo>
                    <a:pt x="31055" y="30358"/>
                  </a:lnTo>
                  <a:lnTo>
                    <a:pt x="31162" y="31270"/>
                  </a:lnTo>
                  <a:lnTo>
                    <a:pt x="9601" y="315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027009" y="2115245"/>
              <a:ext cx="711654" cy="627496"/>
            </a:xfrm>
            <a:custGeom>
              <a:avLst/>
              <a:gdLst/>
              <a:ahLst/>
              <a:cxnLst/>
              <a:rect l="l" t="t" r="r" b="b"/>
              <a:pathLst>
                <a:path w="35829" h="31592" fill="none" extrusionOk="0">
                  <a:moveTo>
                    <a:pt x="15501" y="1"/>
                  </a:moveTo>
                  <a:lnTo>
                    <a:pt x="15501" y="1"/>
                  </a:lnTo>
                  <a:lnTo>
                    <a:pt x="15448" y="966"/>
                  </a:lnTo>
                  <a:lnTo>
                    <a:pt x="15394" y="1824"/>
                  </a:lnTo>
                  <a:lnTo>
                    <a:pt x="15340" y="2682"/>
                  </a:lnTo>
                  <a:lnTo>
                    <a:pt x="15233" y="3487"/>
                  </a:lnTo>
                  <a:lnTo>
                    <a:pt x="15072" y="4238"/>
                  </a:lnTo>
                  <a:lnTo>
                    <a:pt x="14911" y="4935"/>
                  </a:lnTo>
                  <a:lnTo>
                    <a:pt x="14697" y="5632"/>
                  </a:lnTo>
                  <a:lnTo>
                    <a:pt x="14482" y="6276"/>
                  </a:lnTo>
                  <a:lnTo>
                    <a:pt x="14268" y="6812"/>
                  </a:lnTo>
                  <a:lnTo>
                    <a:pt x="13999" y="7402"/>
                  </a:lnTo>
                  <a:lnTo>
                    <a:pt x="13731" y="7885"/>
                  </a:lnTo>
                  <a:lnTo>
                    <a:pt x="13463" y="8368"/>
                  </a:lnTo>
                  <a:lnTo>
                    <a:pt x="13141" y="8797"/>
                  </a:lnTo>
                  <a:lnTo>
                    <a:pt x="12819" y="9172"/>
                  </a:lnTo>
                  <a:lnTo>
                    <a:pt x="12122" y="9869"/>
                  </a:lnTo>
                  <a:lnTo>
                    <a:pt x="11425" y="10459"/>
                  </a:lnTo>
                  <a:lnTo>
                    <a:pt x="10674" y="10942"/>
                  </a:lnTo>
                  <a:lnTo>
                    <a:pt x="9870" y="11317"/>
                  </a:lnTo>
                  <a:lnTo>
                    <a:pt x="9119" y="11586"/>
                  </a:lnTo>
                  <a:lnTo>
                    <a:pt x="8314" y="11800"/>
                  </a:lnTo>
                  <a:lnTo>
                    <a:pt x="7563" y="11907"/>
                  </a:lnTo>
                  <a:lnTo>
                    <a:pt x="6812" y="12015"/>
                  </a:lnTo>
                  <a:lnTo>
                    <a:pt x="6115" y="12015"/>
                  </a:lnTo>
                  <a:lnTo>
                    <a:pt x="6115" y="12015"/>
                  </a:lnTo>
                  <a:lnTo>
                    <a:pt x="4935" y="11961"/>
                  </a:lnTo>
                  <a:lnTo>
                    <a:pt x="4023" y="11854"/>
                  </a:lnTo>
                  <a:lnTo>
                    <a:pt x="3380" y="11693"/>
                  </a:lnTo>
                  <a:lnTo>
                    <a:pt x="3165" y="11639"/>
                  </a:lnTo>
                  <a:lnTo>
                    <a:pt x="3165" y="11639"/>
                  </a:lnTo>
                  <a:lnTo>
                    <a:pt x="3648" y="12337"/>
                  </a:lnTo>
                  <a:lnTo>
                    <a:pt x="4023" y="13034"/>
                  </a:lnTo>
                  <a:lnTo>
                    <a:pt x="4345" y="13677"/>
                  </a:lnTo>
                  <a:lnTo>
                    <a:pt x="4613" y="14321"/>
                  </a:lnTo>
                  <a:lnTo>
                    <a:pt x="4828" y="14965"/>
                  </a:lnTo>
                  <a:lnTo>
                    <a:pt x="4989" y="15555"/>
                  </a:lnTo>
                  <a:lnTo>
                    <a:pt x="5042" y="16145"/>
                  </a:lnTo>
                  <a:lnTo>
                    <a:pt x="5042" y="16735"/>
                  </a:lnTo>
                  <a:lnTo>
                    <a:pt x="5042" y="16735"/>
                  </a:lnTo>
                  <a:lnTo>
                    <a:pt x="4989" y="17593"/>
                  </a:lnTo>
                  <a:lnTo>
                    <a:pt x="4828" y="18397"/>
                  </a:lnTo>
                  <a:lnTo>
                    <a:pt x="4613" y="19202"/>
                  </a:lnTo>
                  <a:lnTo>
                    <a:pt x="4292" y="19899"/>
                  </a:lnTo>
                  <a:lnTo>
                    <a:pt x="3916" y="20596"/>
                  </a:lnTo>
                  <a:lnTo>
                    <a:pt x="3487" y="21240"/>
                  </a:lnTo>
                  <a:lnTo>
                    <a:pt x="3004" y="21776"/>
                  </a:lnTo>
                  <a:lnTo>
                    <a:pt x="2522" y="22313"/>
                  </a:lnTo>
                  <a:lnTo>
                    <a:pt x="2093" y="22795"/>
                  </a:lnTo>
                  <a:lnTo>
                    <a:pt x="1610" y="23171"/>
                  </a:lnTo>
                  <a:lnTo>
                    <a:pt x="805" y="23814"/>
                  </a:lnTo>
                  <a:lnTo>
                    <a:pt x="215" y="24243"/>
                  </a:lnTo>
                  <a:lnTo>
                    <a:pt x="1" y="24351"/>
                  </a:lnTo>
                  <a:lnTo>
                    <a:pt x="1" y="24351"/>
                  </a:lnTo>
                  <a:lnTo>
                    <a:pt x="1342" y="24297"/>
                  </a:lnTo>
                  <a:lnTo>
                    <a:pt x="1342" y="24297"/>
                  </a:lnTo>
                  <a:lnTo>
                    <a:pt x="2093" y="24351"/>
                  </a:lnTo>
                  <a:lnTo>
                    <a:pt x="2790" y="24404"/>
                  </a:lnTo>
                  <a:lnTo>
                    <a:pt x="3433" y="24458"/>
                  </a:lnTo>
                  <a:lnTo>
                    <a:pt x="4023" y="24619"/>
                  </a:lnTo>
                  <a:lnTo>
                    <a:pt x="4613" y="24780"/>
                  </a:lnTo>
                  <a:lnTo>
                    <a:pt x="5150" y="24994"/>
                  </a:lnTo>
                  <a:lnTo>
                    <a:pt x="5632" y="25209"/>
                  </a:lnTo>
                  <a:lnTo>
                    <a:pt x="6062" y="25423"/>
                  </a:lnTo>
                  <a:lnTo>
                    <a:pt x="6491" y="25692"/>
                  </a:lnTo>
                  <a:lnTo>
                    <a:pt x="6866" y="26013"/>
                  </a:lnTo>
                  <a:lnTo>
                    <a:pt x="7563" y="26603"/>
                  </a:lnTo>
                  <a:lnTo>
                    <a:pt x="8100" y="27247"/>
                  </a:lnTo>
                  <a:lnTo>
                    <a:pt x="8529" y="27944"/>
                  </a:lnTo>
                  <a:lnTo>
                    <a:pt x="8904" y="28641"/>
                  </a:lnTo>
                  <a:lnTo>
                    <a:pt x="9172" y="29285"/>
                  </a:lnTo>
                  <a:lnTo>
                    <a:pt x="9333" y="29929"/>
                  </a:lnTo>
                  <a:lnTo>
                    <a:pt x="9494" y="30465"/>
                  </a:lnTo>
                  <a:lnTo>
                    <a:pt x="9601" y="31270"/>
                  </a:lnTo>
                  <a:lnTo>
                    <a:pt x="9601" y="31591"/>
                  </a:lnTo>
                  <a:lnTo>
                    <a:pt x="31162" y="31270"/>
                  </a:lnTo>
                  <a:lnTo>
                    <a:pt x="31162" y="31270"/>
                  </a:lnTo>
                  <a:lnTo>
                    <a:pt x="31002" y="30090"/>
                  </a:lnTo>
                  <a:lnTo>
                    <a:pt x="30948" y="28910"/>
                  </a:lnTo>
                  <a:lnTo>
                    <a:pt x="30948" y="28910"/>
                  </a:lnTo>
                  <a:lnTo>
                    <a:pt x="31002" y="28159"/>
                  </a:lnTo>
                  <a:lnTo>
                    <a:pt x="31055" y="27461"/>
                  </a:lnTo>
                  <a:lnTo>
                    <a:pt x="31162" y="26764"/>
                  </a:lnTo>
                  <a:lnTo>
                    <a:pt x="31270" y="26067"/>
                  </a:lnTo>
                  <a:lnTo>
                    <a:pt x="31431" y="25370"/>
                  </a:lnTo>
                  <a:lnTo>
                    <a:pt x="31645" y="24672"/>
                  </a:lnTo>
                  <a:lnTo>
                    <a:pt x="31913" y="23975"/>
                  </a:lnTo>
                  <a:lnTo>
                    <a:pt x="32181" y="23332"/>
                  </a:lnTo>
                  <a:lnTo>
                    <a:pt x="32503" y="22688"/>
                  </a:lnTo>
                  <a:lnTo>
                    <a:pt x="32879" y="22044"/>
                  </a:lnTo>
                  <a:lnTo>
                    <a:pt x="33254" y="21401"/>
                  </a:lnTo>
                  <a:lnTo>
                    <a:pt x="33683" y="20757"/>
                  </a:lnTo>
                  <a:lnTo>
                    <a:pt x="34166" y="20114"/>
                  </a:lnTo>
                  <a:lnTo>
                    <a:pt x="34702" y="19524"/>
                  </a:lnTo>
                  <a:lnTo>
                    <a:pt x="35239" y="18880"/>
                  </a:lnTo>
                  <a:lnTo>
                    <a:pt x="35829" y="18290"/>
                  </a:lnTo>
                  <a:lnTo>
                    <a:pt x="35829" y="18290"/>
                  </a:lnTo>
                  <a:lnTo>
                    <a:pt x="34756" y="18505"/>
                  </a:lnTo>
                  <a:lnTo>
                    <a:pt x="34273" y="18558"/>
                  </a:lnTo>
                  <a:lnTo>
                    <a:pt x="33844" y="18558"/>
                  </a:lnTo>
                  <a:lnTo>
                    <a:pt x="33844" y="18558"/>
                  </a:lnTo>
                  <a:lnTo>
                    <a:pt x="33093" y="18505"/>
                  </a:lnTo>
                  <a:lnTo>
                    <a:pt x="32450" y="18397"/>
                  </a:lnTo>
                  <a:lnTo>
                    <a:pt x="31860" y="18183"/>
                  </a:lnTo>
                  <a:lnTo>
                    <a:pt x="31377" y="17861"/>
                  </a:lnTo>
                  <a:lnTo>
                    <a:pt x="30894" y="17485"/>
                  </a:lnTo>
                  <a:lnTo>
                    <a:pt x="30519" y="17056"/>
                  </a:lnTo>
                  <a:lnTo>
                    <a:pt x="30197" y="16627"/>
                  </a:lnTo>
                  <a:lnTo>
                    <a:pt x="29929" y="16091"/>
                  </a:lnTo>
                  <a:lnTo>
                    <a:pt x="29714" y="15555"/>
                  </a:lnTo>
                  <a:lnTo>
                    <a:pt x="29553" y="15018"/>
                  </a:lnTo>
                  <a:lnTo>
                    <a:pt x="29392" y="14428"/>
                  </a:lnTo>
                  <a:lnTo>
                    <a:pt x="29285" y="13892"/>
                  </a:lnTo>
                  <a:lnTo>
                    <a:pt x="29178" y="12766"/>
                  </a:lnTo>
                  <a:lnTo>
                    <a:pt x="29124" y="11800"/>
                  </a:lnTo>
                  <a:lnTo>
                    <a:pt x="29124" y="11800"/>
                  </a:lnTo>
                  <a:lnTo>
                    <a:pt x="29178" y="10567"/>
                  </a:lnTo>
                  <a:lnTo>
                    <a:pt x="29232" y="10138"/>
                  </a:lnTo>
                  <a:lnTo>
                    <a:pt x="29232" y="10138"/>
                  </a:lnTo>
                  <a:lnTo>
                    <a:pt x="28159" y="10459"/>
                  </a:lnTo>
                  <a:lnTo>
                    <a:pt x="27193" y="10674"/>
                  </a:lnTo>
                  <a:lnTo>
                    <a:pt x="26228" y="10781"/>
                  </a:lnTo>
                  <a:lnTo>
                    <a:pt x="25316" y="10835"/>
                  </a:lnTo>
                  <a:lnTo>
                    <a:pt x="25316" y="10835"/>
                  </a:lnTo>
                  <a:lnTo>
                    <a:pt x="24619" y="10835"/>
                  </a:lnTo>
                  <a:lnTo>
                    <a:pt x="23868" y="10728"/>
                  </a:lnTo>
                  <a:lnTo>
                    <a:pt x="23225" y="10567"/>
                  </a:lnTo>
                  <a:lnTo>
                    <a:pt x="22581" y="10352"/>
                  </a:lnTo>
                  <a:lnTo>
                    <a:pt x="21991" y="10138"/>
                  </a:lnTo>
                  <a:lnTo>
                    <a:pt x="21401" y="9869"/>
                  </a:lnTo>
                  <a:lnTo>
                    <a:pt x="20865" y="9494"/>
                  </a:lnTo>
                  <a:lnTo>
                    <a:pt x="20382" y="9172"/>
                  </a:lnTo>
                  <a:lnTo>
                    <a:pt x="19899" y="8743"/>
                  </a:lnTo>
                  <a:lnTo>
                    <a:pt x="19470" y="8314"/>
                  </a:lnTo>
                  <a:lnTo>
                    <a:pt x="19041" y="7885"/>
                  </a:lnTo>
                  <a:lnTo>
                    <a:pt x="18666" y="7402"/>
                  </a:lnTo>
                  <a:lnTo>
                    <a:pt x="17968" y="6437"/>
                  </a:lnTo>
                  <a:lnTo>
                    <a:pt x="17378" y="5418"/>
                  </a:lnTo>
                  <a:lnTo>
                    <a:pt x="16896" y="4399"/>
                  </a:lnTo>
                  <a:lnTo>
                    <a:pt x="16467" y="3433"/>
                  </a:lnTo>
                  <a:lnTo>
                    <a:pt x="16145" y="2521"/>
                  </a:lnTo>
                  <a:lnTo>
                    <a:pt x="15877" y="1717"/>
                  </a:lnTo>
                  <a:lnTo>
                    <a:pt x="15608" y="483"/>
                  </a:lnTo>
                  <a:lnTo>
                    <a:pt x="155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10534" y="1686990"/>
              <a:ext cx="115063" cy="595537"/>
            </a:xfrm>
            <a:custGeom>
              <a:avLst/>
              <a:gdLst/>
              <a:ahLst/>
              <a:cxnLst/>
              <a:rect l="l" t="t" r="r" b="b"/>
              <a:pathLst>
                <a:path w="5793" h="29983" extrusionOk="0">
                  <a:moveTo>
                    <a:pt x="5793" y="1"/>
                  </a:moveTo>
                  <a:lnTo>
                    <a:pt x="5364" y="805"/>
                  </a:lnTo>
                  <a:lnTo>
                    <a:pt x="4720" y="2146"/>
                  </a:lnTo>
                  <a:lnTo>
                    <a:pt x="3969" y="3916"/>
                  </a:lnTo>
                  <a:lnTo>
                    <a:pt x="3165" y="6061"/>
                  </a:lnTo>
                  <a:lnTo>
                    <a:pt x="2736" y="7295"/>
                  </a:lnTo>
                  <a:lnTo>
                    <a:pt x="2307" y="8636"/>
                  </a:lnTo>
                  <a:lnTo>
                    <a:pt x="1877" y="10137"/>
                  </a:lnTo>
                  <a:lnTo>
                    <a:pt x="1502" y="11586"/>
                  </a:lnTo>
                  <a:lnTo>
                    <a:pt x="1180" y="13087"/>
                  </a:lnTo>
                  <a:lnTo>
                    <a:pt x="858" y="14643"/>
                  </a:lnTo>
                  <a:lnTo>
                    <a:pt x="644" y="16145"/>
                  </a:lnTo>
                  <a:lnTo>
                    <a:pt x="429" y="17646"/>
                  </a:lnTo>
                  <a:lnTo>
                    <a:pt x="268" y="19202"/>
                  </a:lnTo>
                  <a:lnTo>
                    <a:pt x="161" y="20703"/>
                  </a:lnTo>
                  <a:lnTo>
                    <a:pt x="54" y="23385"/>
                  </a:lnTo>
                  <a:lnTo>
                    <a:pt x="0" y="24619"/>
                  </a:lnTo>
                  <a:lnTo>
                    <a:pt x="54" y="25745"/>
                  </a:lnTo>
                  <a:lnTo>
                    <a:pt x="54" y="26764"/>
                  </a:lnTo>
                  <a:lnTo>
                    <a:pt x="107" y="27622"/>
                  </a:lnTo>
                  <a:lnTo>
                    <a:pt x="268" y="29070"/>
                  </a:lnTo>
                  <a:lnTo>
                    <a:pt x="376" y="29982"/>
                  </a:lnTo>
                  <a:lnTo>
                    <a:pt x="322" y="29070"/>
                  </a:lnTo>
                  <a:lnTo>
                    <a:pt x="268" y="27622"/>
                  </a:lnTo>
                  <a:lnTo>
                    <a:pt x="215" y="25745"/>
                  </a:lnTo>
                  <a:lnTo>
                    <a:pt x="215" y="24619"/>
                  </a:lnTo>
                  <a:lnTo>
                    <a:pt x="215" y="23385"/>
                  </a:lnTo>
                  <a:lnTo>
                    <a:pt x="268" y="22098"/>
                  </a:lnTo>
                  <a:lnTo>
                    <a:pt x="322" y="20757"/>
                  </a:lnTo>
                  <a:lnTo>
                    <a:pt x="483" y="19309"/>
                  </a:lnTo>
                  <a:lnTo>
                    <a:pt x="644" y="17807"/>
                  </a:lnTo>
                  <a:lnTo>
                    <a:pt x="858" y="16252"/>
                  </a:lnTo>
                  <a:lnTo>
                    <a:pt x="1073" y="14643"/>
                  </a:lnTo>
                  <a:lnTo>
                    <a:pt x="1395" y="13087"/>
                  </a:lnTo>
                  <a:lnTo>
                    <a:pt x="1770" y="11532"/>
                  </a:lnTo>
                  <a:lnTo>
                    <a:pt x="2092" y="10084"/>
                  </a:lnTo>
                  <a:lnTo>
                    <a:pt x="2521" y="8689"/>
                  </a:lnTo>
                  <a:lnTo>
                    <a:pt x="3326" y="6169"/>
                  </a:lnTo>
                  <a:lnTo>
                    <a:pt x="3701" y="4989"/>
                  </a:lnTo>
                  <a:lnTo>
                    <a:pt x="4130" y="3970"/>
                  </a:lnTo>
                  <a:lnTo>
                    <a:pt x="4506" y="3004"/>
                  </a:lnTo>
                  <a:lnTo>
                    <a:pt x="4827" y="2200"/>
                  </a:lnTo>
                  <a:lnTo>
                    <a:pt x="5417" y="859"/>
                  </a:lnTo>
                  <a:lnTo>
                    <a:pt x="579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926882" y="2032160"/>
              <a:ext cx="259941" cy="450640"/>
            </a:xfrm>
            <a:custGeom>
              <a:avLst/>
              <a:gdLst/>
              <a:ahLst/>
              <a:cxnLst/>
              <a:rect l="l" t="t" r="r" b="b"/>
              <a:pathLst>
                <a:path w="13087" h="22688" extrusionOk="0">
                  <a:moveTo>
                    <a:pt x="0" y="0"/>
                  </a:moveTo>
                  <a:lnTo>
                    <a:pt x="483" y="590"/>
                  </a:lnTo>
                  <a:lnTo>
                    <a:pt x="2253" y="2843"/>
                  </a:lnTo>
                  <a:lnTo>
                    <a:pt x="3486" y="4398"/>
                  </a:lnTo>
                  <a:lnTo>
                    <a:pt x="4774" y="6222"/>
                  </a:lnTo>
                  <a:lnTo>
                    <a:pt x="6168" y="8313"/>
                  </a:lnTo>
                  <a:lnTo>
                    <a:pt x="7563" y="10620"/>
                  </a:lnTo>
                  <a:lnTo>
                    <a:pt x="8850" y="12980"/>
                  </a:lnTo>
                  <a:lnTo>
                    <a:pt x="9976" y="15179"/>
                  </a:lnTo>
                  <a:lnTo>
                    <a:pt x="10888" y="17217"/>
                  </a:lnTo>
                  <a:lnTo>
                    <a:pt x="11693" y="19040"/>
                  </a:lnTo>
                  <a:lnTo>
                    <a:pt x="12282" y="20542"/>
                  </a:lnTo>
                  <a:lnTo>
                    <a:pt x="12712" y="21722"/>
                  </a:lnTo>
                  <a:lnTo>
                    <a:pt x="12980" y="22419"/>
                  </a:lnTo>
                  <a:lnTo>
                    <a:pt x="13087" y="22688"/>
                  </a:lnTo>
                  <a:lnTo>
                    <a:pt x="13033" y="22419"/>
                  </a:lnTo>
                  <a:lnTo>
                    <a:pt x="12765" y="21668"/>
                  </a:lnTo>
                  <a:lnTo>
                    <a:pt x="12390" y="20542"/>
                  </a:lnTo>
                  <a:lnTo>
                    <a:pt x="11853" y="18987"/>
                  </a:lnTo>
                  <a:lnTo>
                    <a:pt x="11103" y="17163"/>
                  </a:lnTo>
                  <a:lnTo>
                    <a:pt x="10191" y="15071"/>
                  </a:lnTo>
                  <a:lnTo>
                    <a:pt x="9064" y="12819"/>
                  </a:lnTo>
                  <a:lnTo>
                    <a:pt x="8421" y="11692"/>
                  </a:lnTo>
                  <a:lnTo>
                    <a:pt x="7777" y="10459"/>
                  </a:lnTo>
                  <a:lnTo>
                    <a:pt x="6383" y="8206"/>
                  </a:lnTo>
                  <a:lnTo>
                    <a:pt x="4988" y="6114"/>
                  </a:lnTo>
                  <a:lnTo>
                    <a:pt x="3647" y="4291"/>
                  </a:lnTo>
                  <a:lnTo>
                    <a:pt x="2414" y="2735"/>
                  </a:lnTo>
                  <a:lnTo>
                    <a:pt x="1395" y="1448"/>
                  </a:lnTo>
                  <a:lnTo>
                    <a:pt x="537" y="536"/>
                  </a:lnTo>
                  <a:lnTo>
                    <a:pt x="0"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468055" y="2075838"/>
              <a:ext cx="105490" cy="444245"/>
            </a:xfrm>
            <a:custGeom>
              <a:avLst/>
              <a:gdLst/>
              <a:ahLst/>
              <a:cxnLst/>
              <a:rect l="l" t="t" r="r" b="b"/>
              <a:pathLst>
                <a:path w="5311" h="22366" extrusionOk="0">
                  <a:moveTo>
                    <a:pt x="5310" y="0"/>
                  </a:moveTo>
                  <a:lnTo>
                    <a:pt x="5149" y="215"/>
                  </a:lnTo>
                  <a:lnTo>
                    <a:pt x="4828" y="751"/>
                  </a:lnTo>
                  <a:lnTo>
                    <a:pt x="4291" y="1716"/>
                  </a:lnTo>
                  <a:lnTo>
                    <a:pt x="3969" y="2306"/>
                  </a:lnTo>
                  <a:lnTo>
                    <a:pt x="3594" y="3004"/>
                  </a:lnTo>
                  <a:lnTo>
                    <a:pt x="2843" y="4666"/>
                  </a:lnTo>
                  <a:lnTo>
                    <a:pt x="2146" y="6383"/>
                  </a:lnTo>
                  <a:lnTo>
                    <a:pt x="1770" y="7455"/>
                  </a:lnTo>
                  <a:lnTo>
                    <a:pt x="1395" y="8582"/>
                  </a:lnTo>
                  <a:lnTo>
                    <a:pt x="1127" y="9654"/>
                  </a:lnTo>
                  <a:lnTo>
                    <a:pt x="859" y="10781"/>
                  </a:lnTo>
                  <a:lnTo>
                    <a:pt x="590" y="11853"/>
                  </a:lnTo>
                  <a:lnTo>
                    <a:pt x="430" y="12980"/>
                  </a:lnTo>
                  <a:lnTo>
                    <a:pt x="269" y="14106"/>
                  </a:lnTo>
                  <a:lnTo>
                    <a:pt x="161" y="15232"/>
                  </a:lnTo>
                  <a:lnTo>
                    <a:pt x="0" y="17110"/>
                  </a:lnTo>
                  <a:lnTo>
                    <a:pt x="0" y="18933"/>
                  </a:lnTo>
                  <a:lnTo>
                    <a:pt x="54" y="19738"/>
                  </a:lnTo>
                  <a:lnTo>
                    <a:pt x="54" y="20381"/>
                  </a:lnTo>
                  <a:lnTo>
                    <a:pt x="161" y="21454"/>
                  </a:lnTo>
                  <a:lnTo>
                    <a:pt x="215" y="22151"/>
                  </a:lnTo>
                  <a:lnTo>
                    <a:pt x="269" y="22366"/>
                  </a:lnTo>
                  <a:lnTo>
                    <a:pt x="269" y="22151"/>
                  </a:lnTo>
                  <a:lnTo>
                    <a:pt x="269" y="21454"/>
                  </a:lnTo>
                  <a:lnTo>
                    <a:pt x="215" y="20381"/>
                  </a:lnTo>
                  <a:lnTo>
                    <a:pt x="161" y="18933"/>
                  </a:lnTo>
                  <a:lnTo>
                    <a:pt x="215" y="17217"/>
                  </a:lnTo>
                  <a:lnTo>
                    <a:pt x="376" y="15286"/>
                  </a:lnTo>
                  <a:lnTo>
                    <a:pt x="483" y="14160"/>
                  </a:lnTo>
                  <a:lnTo>
                    <a:pt x="644" y="13033"/>
                  </a:lnTo>
                  <a:lnTo>
                    <a:pt x="859" y="11907"/>
                  </a:lnTo>
                  <a:lnTo>
                    <a:pt x="1073" y="10834"/>
                  </a:lnTo>
                  <a:lnTo>
                    <a:pt x="1341" y="9708"/>
                  </a:lnTo>
                  <a:lnTo>
                    <a:pt x="1663" y="8635"/>
                  </a:lnTo>
                  <a:lnTo>
                    <a:pt x="1985" y="7563"/>
                  </a:lnTo>
                  <a:lnTo>
                    <a:pt x="2360" y="6490"/>
                  </a:lnTo>
                  <a:lnTo>
                    <a:pt x="3058" y="4613"/>
                  </a:lnTo>
                  <a:lnTo>
                    <a:pt x="3755" y="3057"/>
                  </a:lnTo>
                  <a:lnTo>
                    <a:pt x="4399" y="1770"/>
                  </a:lnTo>
                  <a:lnTo>
                    <a:pt x="4881" y="858"/>
                  </a:lnTo>
                  <a:lnTo>
                    <a:pt x="5203" y="268"/>
                  </a:lnTo>
                  <a:lnTo>
                    <a:pt x="531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2645964" y="2113120"/>
              <a:ext cx="114011" cy="142772"/>
            </a:xfrm>
            <a:custGeom>
              <a:avLst/>
              <a:gdLst/>
              <a:ahLst/>
              <a:cxnLst/>
              <a:rect l="l" t="t" r="r" b="b"/>
              <a:pathLst>
                <a:path w="5740" h="7188" extrusionOk="0">
                  <a:moveTo>
                    <a:pt x="5739" y="0"/>
                  </a:moveTo>
                  <a:lnTo>
                    <a:pt x="5096" y="322"/>
                  </a:lnTo>
                  <a:lnTo>
                    <a:pt x="4559" y="751"/>
                  </a:lnTo>
                  <a:lnTo>
                    <a:pt x="3916" y="1288"/>
                  </a:lnTo>
                  <a:lnTo>
                    <a:pt x="3326" y="1878"/>
                  </a:lnTo>
                  <a:lnTo>
                    <a:pt x="2736" y="2468"/>
                  </a:lnTo>
                  <a:lnTo>
                    <a:pt x="2199" y="3111"/>
                  </a:lnTo>
                  <a:lnTo>
                    <a:pt x="1717" y="3755"/>
                  </a:lnTo>
                  <a:lnTo>
                    <a:pt x="1234" y="4452"/>
                  </a:lnTo>
                  <a:lnTo>
                    <a:pt x="859" y="5149"/>
                  </a:lnTo>
                  <a:lnTo>
                    <a:pt x="483" y="5900"/>
                  </a:lnTo>
                  <a:lnTo>
                    <a:pt x="161" y="6544"/>
                  </a:lnTo>
                  <a:lnTo>
                    <a:pt x="0" y="7187"/>
                  </a:lnTo>
                  <a:lnTo>
                    <a:pt x="0" y="7187"/>
                  </a:lnTo>
                  <a:lnTo>
                    <a:pt x="322" y="6597"/>
                  </a:lnTo>
                  <a:lnTo>
                    <a:pt x="644" y="5954"/>
                  </a:lnTo>
                  <a:lnTo>
                    <a:pt x="1019" y="5257"/>
                  </a:lnTo>
                  <a:lnTo>
                    <a:pt x="1449" y="4559"/>
                  </a:lnTo>
                  <a:lnTo>
                    <a:pt x="1931" y="3916"/>
                  </a:lnTo>
                  <a:lnTo>
                    <a:pt x="2414" y="3218"/>
                  </a:lnTo>
                  <a:lnTo>
                    <a:pt x="2950" y="2628"/>
                  </a:lnTo>
                  <a:lnTo>
                    <a:pt x="3487" y="2038"/>
                  </a:lnTo>
                  <a:lnTo>
                    <a:pt x="4077" y="1448"/>
                  </a:lnTo>
                  <a:lnTo>
                    <a:pt x="4667" y="859"/>
                  </a:lnTo>
                  <a:lnTo>
                    <a:pt x="5471" y="269"/>
                  </a:lnTo>
                  <a:lnTo>
                    <a:pt x="573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969487" y="2353873"/>
              <a:ext cx="123604" cy="136376"/>
            </a:xfrm>
            <a:custGeom>
              <a:avLst/>
              <a:gdLst/>
              <a:ahLst/>
              <a:cxnLst/>
              <a:rect l="l" t="t" r="r" b="b"/>
              <a:pathLst>
                <a:path w="6223" h="6866" extrusionOk="0">
                  <a:moveTo>
                    <a:pt x="1" y="1"/>
                  </a:moveTo>
                  <a:lnTo>
                    <a:pt x="537" y="483"/>
                  </a:lnTo>
                  <a:lnTo>
                    <a:pt x="1073" y="859"/>
                  </a:lnTo>
                  <a:lnTo>
                    <a:pt x="2307" y="1985"/>
                  </a:lnTo>
                  <a:lnTo>
                    <a:pt x="3433" y="3112"/>
                  </a:lnTo>
                  <a:lnTo>
                    <a:pt x="4506" y="4399"/>
                  </a:lnTo>
                  <a:lnTo>
                    <a:pt x="5471" y="5740"/>
                  </a:lnTo>
                  <a:lnTo>
                    <a:pt x="5793" y="6330"/>
                  </a:lnTo>
                  <a:lnTo>
                    <a:pt x="6222" y="6866"/>
                  </a:lnTo>
                  <a:lnTo>
                    <a:pt x="5954" y="6222"/>
                  </a:lnTo>
                  <a:lnTo>
                    <a:pt x="5579" y="5632"/>
                  </a:lnTo>
                  <a:lnTo>
                    <a:pt x="5149" y="4935"/>
                  </a:lnTo>
                  <a:lnTo>
                    <a:pt x="4667" y="4238"/>
                  </a:lnTo>
                  <a:lnTo>
                    <a:pt x="4184" y="3594"/>
                  </a:lnTo>
                  <a:lnTo>
                    <a:pt x="3648" y="2951"/>
                  </a:lnTo>
                  <a:lnTo>
                    <a:pt x="3058" y="2361"/>
                  </a:lnTo>
                  <a:lnTo>
                    <a:pt x="2468" y="1771"/>
                  </a:lnTo>
                  <a:lnTo>
                    <a:pt x="1824" y="1234"/>
                  </a:lnTo>
                  <a:lnTo>
                    <a:pt x="1181" y="752"/>
                  </a:lnTo>
                  <a:lnTo>
                    <a:pt x="591" y="323"/>
                  </a:lnTo>
                  <a:lnTo>
                    <a:pt x="1"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827808" y="2240955"/>
              <a:ext cx="94824" cy="25583"/>
            </a:xfrm>
            <a:custGeom>
              <a:avLst/>
              <a:gdLst/>
              <a:ahLst/>
              <a:cxnLst/>
              <a:rect l="l" t="t" r="r" b="b"/>
              <a:pathLst>
                <a:path w="4774" h="1288" extrusionOk="0">
                  <a:moveTo>
                    <a:pt x="590" y="0"/>
                  </a:moveTo>
                  <a:lnTo>
                    <a:pt x="0" y="54"/>
                  </a:lnTo>
                  <a:lnTo>
                    <a:pt x="161" y="108"/>
                  </a:lnTo>
                  <a:lnTo>
                    <a:pt x="697" y="161"/>
                  </a:lnTo>
                  <a:lnTo>
                    <a:pt x="1502" y="269"/>
                  </a:lnTo>
                  <a:lnTo>
                    <a:pt x="2414" y="483"/>
                  </a:lnTo>
                  <a:lnTo>
                    <a:pt x="3326" y="751"/>
                  </a:lnTo>
                  <a:lnTo>
                    <a:pt x="4023" y="1020"/>
                  </a:lnTo>
                  <a:lnTo>
                    <a:pt x="4559" y="1234"/>
                  </a:lnTo>
                  <a:lnTo>
                    <a:pt x="4720" y="1288"/>
                  </a:lnTo>
                  <a:lnTo>
                    <a:pt x="4774" y="1288"/>
                  </a:lnTo>
                  <a:lnTo>
                    <a:pt x="4237" y="912"/>
                  </a:lnTo>
                  <a:lnTo>
                    <a:pt x="3647" y="644"/>
                  </a:lnTo>
                  <a:lnTo>
                    <a:pt x="3057" y="430"/>
                  </a:lnTo>
                  <a:lnTo>
                    <a:pt x="2467" y="215"/>
                  </a:lnTo>
                  <a:lnTo>
                    <a:pt x="1877" y="108"/>
                  </a:lnTo>
                  <a:lnTo>
                    <a:pt x="1234"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11691" y="1908576"/>
              <a:ext cx="154491" cy="153418"/>
            </a:xfrm>
            <a:custGeom>
              <a:avLst/>
              <a:gdLst/>
              <a:ahLst/>
              <a:cxnLst/>
              <a:rect l="l" t="t" r="r" b="b"/>
              <a:pathLst>
                <a:path w="7778" h="7724" extrusionOk="0">
                  <a:moveTo>
                    <a:pt x="805" y="3111"/>
                  </a:moveTo>
                  <a:lnTo>
                    <a:pt x="805" y="3111"/>
                  </a:lnTo>
                  <a:lnTo>
                    <a:pt x="912" y="2682"/>
                  </a:lnTo>
                  <a:lnTo>
                    <a:pt x="1073" y="2307"/>
                  </a:lnTo>
                  <a:lnTo>
                    <a:pt x="644" y="1663"/>
                  </a:lnTo>
                  <a:lnTo>
                    <a:pt x="1555" y="698"/>
                  </a:lnTo>
                  <a:lnTo>
                    <a:pt x="2253" y="1127"/>
                  </a:lnTo>
                  <a:lnTo>
                    <a:pt x="2253" y="1127"/>
                  </a:lnTo>
                  <a:lnTo>
                    <a:pt x="2628" y="912"/>
                  </a:lnTo>
                  <a:lnTo>
                    <a:pt x="3004" y="751"/>
                  </a:lnTo>
                  <a:lnTo>
                    <a:pt x="3164" y="1"/>
                  </a:lnTo>
                  <a:lnTo>
                    <a:pt x="4505" y="1"/>
                  </a:lnTo>
                  <a:lnTo>
                    <a:pt x="4666" y="751"/>
                  </a:lnTo>
                  <a:lnTo>
                    <a:pt x="4666" y="751"/>
                  </a:lnTo>
                  <a:lnTo>
                    <a:pt x="5095" y="859"/>
                  </a:lnTo>
                  <a:lnTo>
                    <a:pt x="5471" y="1073"/>
                  </a:lnTo>
                  <a:lnTo>
                    <a:pt x="6114" y="644"/>
                  </a:lnTo>
                  <a:lnTo>
                    <a:pt x="7080" y="1556"/>
                  </a:lnTo>
                  <a:lnTo>
                    <a:pt x="6651" y="2200"/>
                  </a:lnTo>
                  <a:lnTo>
                    <a:pt x="6651" y="2200"/>
                  </a:lnTo>
                  <a:lnTo>
                    <a:pt x="6865" y="2575"/>
                  </a:lnTo>
                  <a:lnTo>
                    <a:pt x="6973" y="3004"/>
                  </a:lnTo>
                  <a:lnTo>
                    <a:pt x="7777" y="3165"/>
                  </a:lnTo>
                  <a:lnTo>
                    <a:pt x="7777" y="4452"/>
                  </a:lnTo>
                  <a:lnTo>
                    <a:pt x="7026" y="4613"/>
                  </a:lnTo>
                  <a:lnTo>
                    <a:pt x="7026" y="4613"/>
                  </a:lnTo>
                  <a:lnTo>
                    <a:pt x="6865" y="5042"/>
                  </a:lnTo>
                  <a:lnTo>
                    <a:pt x="6704" y="5418"/>
                  </a:lnTo>
                  <a:lnTo>
                    <a:pt x="7133" y="6061"/>
                  </a:lnTo>
                  <a:lnTo>
                    <a:pt x="6222" y="7027"/>
                  </a:lnTo>
                  <a:lnTo>
                    <a:pt x="5524" y="6598"/>
                  </a:lnTo>
                  <a:lnTo>
                    <a:pt x="5524" y="6598"/>
                  </a:lnTo>
                  <a:lnTo>
                    <a:pt x="5149" y="6812"/>
                  </a:lnTo>
                  <a:lnTo>
                    <a:pt x="4774" y="6973"/>
                  </a:lnTo>
                  <a:lnTo>
                    <a:pt x="4613" y="7724"/>
                  </a:lnTo>
                  <a:lnTo>
                    <a:pt x="3272" y="7724"/>
                  </a:lnTo>
                  <a:lnTo>
                    <a:pt x="3111" y="6973"/>
                  </a:lnTo>
                  <a:lnTo>
                    <a:pt x="3111" y="6973"/>
                  </a:lnTo>
                  <a:lnTo>
                    <a:pt x="2682" y="6812"/>
                  </a:lnTo>
                  <a:lnTo>
                    <a:pt x="2306" y="6651"/>
                  </a:lnTo>
                  <a:lnTo>
                    <a:pt x="1663" y="7080"/>
                  </a:lnTo>
                  <a:lnTo>
                    <a:pt x="697" y="6168"/>
                  </a:lnTo>
                  <a:lnTo>
                    <a:pt x="1126" y="5471"/>
                  </a:lnTo>
                  <a:lnTo>
                    <a:pt x="1126" y="5471"/>
                  </a:lnTo>
                  <a:lnTo>
                    <a:pt x="912" y="5096"/>
                  </a:lnTo>
                  <a:lnTo>
                    <a:pt x="751" y="4720"/>
                  </a:lnTo>
                  <a:lnTo>
                    <a:pt x="0" y="4559"/>
                  </a:lnTo>
                  <a:lnTo>
                    <a:pt x="0" y="3272"/>
                  </a:lnTo>
                  <a:lnTo>
                    <a:pt x="751" y="3058"/>
                  </a:lnTo>
                  <a:lnTo>
                    <a:pt x="805" y="3111"/>
                  </a:lnTo>
                  <a:close/>
                  <a:moveTo>
                    <a:pt x="2467" y="3862"/>
                  </a:moveTo>
                  <a:lnTo>
                    <a:pt x="2467" y="3862"/>
                  </a:lnTo>
                  <a:lnTo>
                    <a:pt x="2521" y="4130"/>
                  </a:lnTo>
                  <a:lnTo>
                    <a:pt x="2628" y="4399"/>
                  </a:lnTo>
                  <a:lnTo>
                    <a:pt x="2735" y="4613"/>
                  </a:lnTo>
                  <a:lnTo>
                    <a:pt x="2950" y="4828"/>
                  </a:lnTo>
                  <a:lnTo>
                    <a:pt x="3111" y="4989"/>
                  </a:lnTo>
                  <a:lnTo>
                    <a:pt x="3379" y="5096"/>
                  </a:lnTo>
                  <a:lnTo>
                    <a:pt x="3647" y="5203"/>
                  </a:lnTo>
                  <a:lnTo>
                    <a:pt x="3915" y="5203"/>
                  </a:lnTo>
                  <a:lnTo>
                    <a:pt x="3915" y="5203"/>
                  </a:lnTo>
                  <a:lnTo>
                    <a:pt x="4184" y="5149"/>
                  </a:lnTo>
                  <a:lnTo>
                    <a:pt x="4452" y="5096"/>
                  </a:lnTo>
                  <a:lnTo>
                    <a:pt x="4720" y="4935"/>
                  </a:lnTo>
                  <a:lnTo>
                    <a:pt x="4881" y="4774"/>
                  </a:lnTo>
                  <a:lnTo>
                    <a:pt x="5042" y="4559"/>
                  </a:lnTo>
                  <a:lnTo>
                    <a:pt x="5203" y="4345"/>
                  </a:lnTo>
                  <a:lnTo>
                    <a:pt x="5256" y="4077"/>
                  </a:lnTo>
                  <a:lnTo>
                    <a:pt x="5310" y="3755"/>
                  </a:lnTo>
                  <a:lnTo>
                    <a:pt x="5310" y="3755"/>
                  </a:lnTo>
                  <a:lnTo>
                    <a:pt x="5256" y="3487"/>
                  </a:lnTo>
                  <a:lnTo>
                    <a:pt x="5149" y="3219"/>
                  </a:lnTo>
                  <a:lnTo>
                    <a:pt x="5042" y="3004"/>
                  </a:lnTo>
                  <a:lnTo>
                    <a:pt x="4881" y="2790"/>
                  </a:lnTo>
                  <a:lnTo>
                    <a:pt x="4666" y="2629"/>
                  </a:lnTo>
                  <a:lnTo>
                    <a:pt x="4398" y="2521"/>
                  </a:lnTo>
                  <a:lnTo>
                    <a:pt x="4130" y="2414"/>
                  </a:lnTo>
                  <a:lnTo>
                    <a:pt x="3862" y="2414"/>
                  </a:lnTo>
                  <a:lnTo>
                    <a:pt x="3862" y="2414"/>
                  </a:lnTo>
                  <a:lnTo>
                    <a:pt x="3594" y="2468"/>
                  </a:lnTo>
                  <a:lnTo>
                    <a:pt x="3325" y="2521"/>
                  </a:lnTo>
                  <a:lnTo>
                    <a:pt x="3111" y="2682"/>
                  </a:lnTo>
                  <a:lnTo>
                    <a:pt x="2896" y="2843"/>
                  </a:lnTo>
                  <a:lnTo>
                    <a:pt x="2735" y="3058"/>
                  </a:lnTo>
                  <a:lnTo>
                    <a:pt x="2575" y="3272"/>
                  </a:lnTo>
                  <a:lnTo>
                    <a:pt x="2521" y="3540"/>
                  </a:lnTo>
                  <a:lnTo>
                    <a:pt x="2521" y="3809"/>
                  </a:lnTo>
                  <a:lnTo>
                    <a:pt x="2521" y="3862"/>
                  </a:lnTo>
                  <a:lnTo>
                    <a:pt x="2467" y="3862"/>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799362" y="2624460"/>
              <a:ext cx="112958" cy="111885"/>
            </a:xfrm>
            <a:custGeom>
              <a:avLst/>
              <a:gdLst/>
              <a:ahLst/>
              <a:cxnLst/>
              <a:rect l="l" t="t" r="r" b="b"/>
              <a:pathLst>
                <a:path w="5687" h="5633" extrusionOk="0">
                  <a:moveTo>
                    <a:pt x="591" y="2254"/>
                  </a:moveTo>
                  <a:lnTo>
                    <a:pt x="591" y="2254"/>
                  </a:lnTo>
                  <a:lnTo>
                    <a:pt x="644" y="1932"/>
                  </a:lnTo>
                  <a:lnTo>
                    <a:pt x="805" y="1664"/>
                  </a:lnTo>
                  <a:lnTo>
                    <a:pt x="483" y="1181"/>
                  </a:lnTo>
                  <a:lnTo>
                    <a:pt x="1127" y="484"/>
                  </a:lnTo>
                  <a:lnTo>
                    <a:pt x="1610" y="805"/>
                  </a:lnTo>
                  <a:lnTo>
                    <a:pt x="1610" y="805"/>
                  </a:lnTo>
                  <a:lnTo>
                    <a:pt x="1932" y="645"/>
                  </a:lnTo>
                  <a:lnTo>
                    <a:pt x="2200" y="537"/>
                  </a:lnTo>
                  <a:lnTo>
                    <a:pt x="2307" y="1"/>
                  </a:lnTo>
                  <a:lnTo>
                    <a:pt x="3272" y="1"/>
                  </a:lnTo>
                  <a:lnTo>
                    <a:pt x="3433" y="537"/>
                  </a:lnTo>
                  <a:lnTo>
                    <a:pt x="3433" y="537"/>
                  </a:lnTo>
                  <a:lnTo>
                    <a:pt x="3702" y="645"/>
                  </a:lnTo>
                  <a:lnTo>
                    <a:pt x="3970" y="752"/>
                  </a:lnTo>
                  <a:lnTo>
                    <a:pt x="4452" y="484"/>
                  </a:lnTo>
                  <a:lnTo>
                    <a:pt x="5150" y="1127"/>
                  </a:lnTo>
                  <a:lnTo>
                    <a:pt x="4882" y="1610"/>
                  </a:lnTo>
                  <a:lnTo>
                    <a:pt x="4882" y="1610"/>
                  </a:lnTo>
                  <a:lnTo>
                    <a:pt x="4989" y="1878"/>
                  </a:lnTo>
                  <a:lnTo>
                    <a:pt x="5096" y="2200"/>
                  </a:lnTo>
                  <a:lnTo>
                    <a:pt x="5686" y="2307"/>
                  </a:lnTo>
                  <a:lnTo>
                    <a:pt x="5686" y="3273"/>
                  </a:lnTo>
                  <a:lnTo>
                    <a:pt x="5096" y="3380"/>
                  </a:lnTo>
                  <a:lnTo>
                    <a:pt x="5096" y="3380"/>
                  </a:lnTo>
                  <a:lnTo>
                    <a:pt x="4989" y="3702"/>
                  </a:lnTo>
                  <a:lnTo>
                    <a:pt x="4882" y="3970"/>
                  </a:lnTo>
                  <a:lnTo>
                    <a:pt x="5203" y="4453"/>
                  </a:lnTo>
                  <a:lnTo>
                    <a:pt x="4506" y="5150"/>
                  </a:lnTo>
                  <a:lnTo>
                    <a:pt x="4023" y="4828"/>
                  </a:lnTo>
                  <a:lnTo>
                    <a:pt x="4023" y="4828"/>
                  </a:lnTo>
                  <a:lnTo>
                    <a:pt x="3755" y="4989"/>
                  </a:lnTo>
                  <a:lnTo>
                    <a:pt x="3487" y="5096"/>
                  </a:lnTo>
                  <a:lnTo>
                    <a:pt x="3380" y="5633"/>
                  </a:lnTo>
                  <a:lnTo>
                    <a:pt x="2414" y="5633"/>
                  </a:lnTo>
                  <a:lnTo>
                    <a:pt x="2253" y="5096"/>
                  </a:lnTo>
                  <a:lnTo>
                    <a:pt x="2253" y="5096"/>
                  </a:lnTo>
                  <a:lnTo>
                    <a:pt x="1985" y="4989"/>
                  </a:lnTo>
                  <a:lnTo>
                    <a:pt x="1663" y="4882"/>
                  </a:lnTo>
                  <a:lnTo>
                    <a:pt x="1234" y="5150"/>
                  </a:lnTo>
                  <a:lnTo>
                    <a:pt x="537" y="4506"/>
                  </a:lnTo>
                  <a:lnTo>
                    <a:pt x="859" y="4077"/>
                  </a:lnTo>
                  <a:lnTo>
                    <a:pt x="859" y="4077"/>
                  </a:lnTo>
                  <a:lnTo>
                    <a:pt x="698" y="3755"/>
                  </a:lnTo>
                  <a:lnTo>
                    <a:pt x="591" y="3487"/>
                  </a:lnTo>
                  <a:lnTo>
                    <a:pt x="1" y="3380"/>
                  </a:lnTo>
                  <a:lnTo>
                    <a:pt x="1" y="2414"/>
                  </a:lnTo>
                  <a:lnTo>
                    <a:pt x="591" y="2254"/>
                  </a:lnTo>
                  <a:lnTo>
                    <a:pt x="591" y="2254"/>
                  </a:lnTo>
                  <a:close/>
                  <a:moveTo>
                    <a:pt x="1824" y="2790"/>
                  </a:moveTo>
                  <a:lnTo>
                    <a:pt x="1824" y="2790"/>
                  </a:lnTo>
                  <a:lnTo>
                    <a:pt x="1878" y="3004"/>
                  </a:lnTo>
                  <a:lnTo>
                    <a:pt x="1932" y="3165"/>
                  </a:lnTo>
                  <a:lnTo>
                    <a:pt x="2039" y="3380"/>
                  </a:lnTo>
                  <a:lnTo>
                    <a:pt x="2146" y="3487"/>
                  </a:lnTo>
                  <a:lnTo>
                    <a:pt x="2307" y="3648"/>
                  </a:lnTo>
                  <a:lnTo>
                    <a:pt x="2468" y="3702"/>
                  </a:lnTo>
                  <a:lnTo>
                    <a:pt x="2683" y="3755"/>
                  </a:lnTo>
                  <a:lnTo>
                    <a:pt x="2897" y="3809"/>
                  </a:lnTo>
                  <a:lnTo>
                    <a:pt x="2897" y="3809"/>
                  </a:lnTo>
                  <a:lnTo>
                    <a:pt x="3112" y="3755"/>
                  </a:lnTo>
                  <a:lnTo>
                    <a:pt x="3272" y="3702"/>
                  </a:lnTo>
                  <a:lnTo>
                    <a:pt x="3433" y="3594"/>
                  </a:lnTo>
                  <a:lnTo>
                    <a:pt x="3594" y="3487"/>
                  </a:lnTo>
                  <a:lnTo>
                    <a:pt x="3755" y="3326"/>
                  </a:lnTo>
                  <a:lnTo>
                    <a:pt x="3809" y="3165"/>
                  </a:lnTo>
                  <a:lnTo>
                    <a:pt x="3862" y="2951"/>
                  </a:lnTo>
                  <a:lnTo>
                    <a:pt x="3916" y="2736"/>
                  </a:lnTo>
                  <a:lnTo>
                    <a:pt x="3916" y="2736"/>
                  </a:lnTo>
                  <a:lnTo>
                    <a:pt x="3862" y="2522"/>
                  </a:lnTo>
                  <a:lnTo>
                    <a:pt x="3809" y="2361"/>
                  </a:lnTo>
                  <a:lnTo>
                    <a:pt x="3702" y="2200"/>
                  </a:lnTo>
                  <a:lnTo>
                    <a:pt x="3594" y="2039"/>
                  </a:lnTo>
                  <a:lnTo>
                    <a:pt x="3433" y="1932"/>
                  </a:lnTo>
                  <a:lnTo>
                    <a:pt x="3272" y="1824"/>
                  </a:lnTo>
                  <a:lnTo>
                    <a:pt x="3058" y="1771"/>
                  </a:lnTo>
                  <a:lnTo>
                    <a:pt x="2843" y="1717"/>
                  </a:lnTo>
                  <a:lnTo>
                    <a:pt x="2843" y="1717"/>
                  </a:lnTo>
                  <a:lnTo>
                    <a:pt x="2629" y="1771"/>
                  </a:lnTo>
                  <a:lnTo>
                    <a:pt x="2468" y="1824"/>
                  </a:lnTo>
                  <a:lnTo>
                    <a:pt x="2253" y="1932"/>
                  </a:lnTo>
                  <a:lnTo>
                    <a:pt x="2146" y="2039"/>
                  </a:lnTo>
                  <a:lnTo>
                    <a:pt x="1985" y="2200"/>
                  </a:lnTo>
                  <a:lnTo>
                    <a:pt x="1932" y="2361"/>
                  </a:lnTo>
                  <a:lnTo>
                    <a:pt x="1878" y="2575"/>
                  </a:lnTo>
                  <a:lnTo>
                    <a:pt x="1824" y="2790"/>
                  </a:lnTo>
                  <a:lnTo>
                    <a:pt x="1824" y="279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578848" y="1851054"/>
              <a:ext cx="82052" cy="108668"/>
            </a:xfrm>
            <a:custGeom>
              <a:avLst/>
              <a:gdLst/>
              <a:ahLst/>
              <a:cxnLst/>
              <a:rect l="l" t="t" r="r" b="b"/>
              <a:pathLst>
                <a:path w="4131" h="5471" extrusionOk="0">
                  <a:moveTo>
                    <a:pt x="2092" y="0"/>
                  </a:moveTo>
                  <a:lnTo>
                    <a:pt x="0" y="4506"/>
                  </a:lnTo>
                  <a:lnTo>
                    <a:pt x="2039" y="5471"/>
                  </a:lnTo>
                  <a:lnTo>
                    <a:pt x="4130" y="966"/>
                  </a:lnTo>
                  <a:lnTo>
                    <a:pt x="2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2578848" y="1848909"/>
              <a:ext cx="84177" cy="112958"/>
            </a:xfrm>
            <a:custGeom>
              <a:avLst/>
              <a:gdLst/>
              <a:ahLst/>
              <a:cxnLst/>
              <a:rect l="l" t="t" r="r" b="b"/>
              <a:pathLst>
                <a:path w="4238" h="5687" extrusionOk="0">
                  <a:moveTo>
                    <a:pt x="2039" y="1"/>
                  </a:moveTo>
                  <a:lnTo>
                    <a:pt x="1985" y="108"/>
                  </a:lnTo>
                  <a:lnTo>
                    <a:pt x="483" y="3380"/>
                  </a:lnTo>
                  <a:lnTo>
                    <a:pt x="108" y="4292"/>
                  </a:lnTo>
                  <a:lnTo>
                    <a:pt x="0" y="4614"/>
                  </a:lnTo>
                  <a:lnTo>
                    <a:pt x="161" y="4292"/>
                  </a:lnTo>
                  <a:lnTo>
                    <a:pt x="644" y="3380"/>
                  </a:lnTo>
                  <a:lnTo>
                    <a:pt x="2148" y="321"/>
                  </a:lnTo>
                  <a:lnTo>
                    <a:pt x="3058" y="752"/>
                  </a:lnTo>
                  <a:lnTo>
                    <a:pt x="3540" y="966"/>
                  </a:lnTo>
                  <a:lnTo>
                    <a:pt x="3809" y="1127"/>
                  </a:lnTo>
                  <a:lnTo>
                    <a:pt x="3951" y="1175"/>
                  </a:lnTo>
                  <a:lnTo>
                    <a:pt x="1970" y="5442"/>
                  </a:lnTo>
                  <a:lnTo>
                    <a:pt x="1970" y="5442"/>
                  </a:lnTo>
                  <a:lnTo>
                    <a:pt x="537" y="4828"/>
                  </a:lnTo>
                  <a:lnTo>
                    <a:pt x="0" y="4614"/>
                  </a:lnTo>
                  <a:lnTo>
                    <a:pt x="483" y="4882"/>
                  </a:lnTo>
                  <a:lnTo>
                    <a:pt x="1985" y="5633"/>
                  </a:lnTo>
                  <a:lnTo>
                    <a:pt x="2039" y="5686"/>
                  </a:lnTo>
                  <a:lnTo>
                    <a:pt x="2092" y="5633"/>
                  </a:lnTo>
                  <a:lnTo>
                    <a:pt x="4238" y="1127"/>
                  </a:lnTo>
                  <a:lnTo>
                    <a:pt x="4184" y="966"/>
                  </a:lnTo>
                  <a:lnTo>
                    <a:pt x="4077" y="966"/>
                  </a:lnTo>
                  <a:lnTo>
                    <a:pt x="3916" y="913"/>
                  </a:lnTo>
                  <a:lnTo>
                    <a:pt x="3648" y="752"/>
                  </a:lnTo>
                  <a:lnTo>
                    <a:pt x="3165" y="537"/>
                  </a:lnTo>
                  <a:lnTo>
                    <a:pt x="2146" y="55"/>
                  </a:lnTo>
                  <a:lnTo>
                    <a:pt x="20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2602286" y="1819095"/>
              <a:ext cx="78854" cy="58614"/>
            </a:xfrm>
            <a:custGeom>
              <a:avLst/>
              <a:gdLst/>
              <a:ahLst/>
              <a:cxnLst/>
              <a:rect l="l" t="t" r="r" b="b"/>
              <a:pathLst>
                <a:path w="3970" h="2951" extrusionOk="0">
                  <a:moveTo>
                    <a:pt x="1556" y="0"/>
                  </a:moveTo>
                  <a:lnTo>
                    <a:pt x="1180" y="107"/>
                  </a:lnTo>
                  <a:lnTo>
                    <a:pt x="859" y="268"/>
                  </a:lnTo>
                  <a:lnTo>
                    <a:pt x="483" y="537"/>
                  </a:lnTo>
                  <a:lnTo>
                    <a:pt x="215" y="805"/>
                  </a:lnTo>
                  <a:lnTo>
                    <a:pt x="0" y="1180"/>
                  </a:lnTo>
                  <a:lnTo>
                    <a:pt x="3755" y="2950"/>
                  </a:lnTo>
                  <a:lnTo>
                    <a:pt x="3916" y="2575"/>
                  </a:lnTo>
                  <a:lnTo>
                    <a:pt x="3969" y="2146"/>
                  </a:lnTo>
                  <a:lnTo>
                    <a:pt x="3916" y="1770"/>
                  </a:lnTo>
                  <a:lnTo>
                    <a:pt x="3862" y="1395"/>
                  </a:lnTo>
                  <a:lnTo>
                    <a:pt x="3648" y="1019"/>
                  </a:lnTo>
                  <a:lnTo>
                    <a:pt x="3433" y="697"/>
                  </a:lnTo>
                  <a:lnTo>
                    <a:pt x="3111" y="429"/>
                  </a:lnTo>
                  <a:lnTo>
                    <a:pt x="2789" y="215"/>
                  </a:lnTo>
                  <a:lnTo>
                    <a:pt x="2360" y="54"/>
                  </a:lnTo>
                  <a:lnTo>
                    <a:pt x="19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2599088" y="1818023"/>
              <a:ext cx="84177" cy="62885"/>
            </a:xfrm>
            <a:custGeom>
              <a:avLst/>
              <a:gdLst/>
              <a:ahLst/>
              <a:cxnLst/>
              <a:rect l="l" t="t" r="r" b="b"/>
              <a:pathLst>
                <a:path w="4238" h="3166" extrusionOk="0">
                  <a:moveTo>
                    <a:pt x="1770" y="1"/>
                  </a:moveTo>
                  <a:lnTo>
                    <a:pt x="1502" y="54"/>
                  </a:lnTo>
                  <a:lnTo>
                    <a:pt x="1288" y="108"/>
                  </a:lnTo>
                  <a:lnTo>
                    <a:pt x="1020" y="215"/>
                  </a:lnTo>
                  <a:lnTo>
                    <a:pt x="751" y="376"/>
                  </a:lnTo>
                  <a:lnTo>
                    <a:pt x="483" y="644"/>
                  </a:lnTo>
                  <a:lnTo>
                    <a:pt x="269" y="859"/>
                  </a:lnTo>
                  <a:lnTo>
                    <a:pt x="54" y="1181"/>
                  </a:lnTo>
                  <a:lnTo>
                    <a:pt x="1" y="1288"/>
                  </a:lnTo>
                  <a:lnTo>
                    <a:pt x="108" y="1341"/>
                  </a:lnTo>
                  <a:lnTo>
                    <a:pt x="1985" y="2253"/>
                  </a:lnTo>
                  <a:lnTo>
                    <a:pt x="3862" y="3111"/>
                  </a:lnTo>
                  <a:lnTo>
                    <a:pt x="3969" y="3165"/>
                  </a:lnTo>
                  <a:lnTo>
                    <a:pt x="4023" y="3058"/>
                  </a:lnTo>
                  <a:lnTo>
                    <a:pt x="4130" y="2736"/>
                  </a:lnTo>
                  <a:lnTo>
                    <a:pt x="4184" y="2414"/>
                  </a:lnTo>
                  <a:lnTo>
                    <a:pt x="4238" y="2039"/>
                  </a:lnTo>
                  <a:lnTo>
                    <a:pt x="4184" y="1717"/>
                  </a:lnTo>
                  <a:lnTo>
                    <a:pt x="4130" y="1449"/>
                  </a:lnTo>
                  <a:lnTo>
                    <a:pt x="4023" y="1234"/>
                  </a:lnTo>
                  <a:lnTo>
                    <a:pt x="3862" y="966"/>
                  </a:lnTo>
                  <a:lnTo>
                    <a:pt x="3701" y="751"/>
                  </a:lnTo>
                  <a:lnTo>
                    <a:pt x="3433" y="537"/>
                  </a:lnTo>
                  <a:lnTo>
                    <a:pt x="3165" y="322"/>
                  </a:lnTo>
                  <a:lnTo>
                    <a:pt x="2950" y="269"/>
                  </a:lnTo>
                  <a:lnTo>
                    <a:pt x="3272" y="537"/>
                  </a:lnTo>
                  <a:lnTo>
                    <a:pt x="3594" y="859"/>
                  </a:lnTo>
                  <a:lnTo>
                    <a:pt x="3809" y="1288"/>
                  </a:lnTo>
                  <a:lnTo>
                    <a:pt x="3969" y="1771"/>
                  </a:lnTo>
                  <a:lnTo>
                    <a:pt x="4023" y="2039"/>
                  </a:lnTo>
                  <a:lnTo>
                    <a:pt x="3969" y="2361"/>
                  </a:lnTo>
                  <a:lnTo>
                    <a:pt x="3916" y="2682"/>
                  </a:lnTo>
                  <a:lnTo>
                    <a:pt x="3852" y="2843"/>
                  </a:lnTo>
                  <a:lnTo>
                    <a:pt x="3852" y="2843"/>
                  </a:lnTo>
                  <a:lnTo>
                    <a:pt x="2092" y="2039"/>
                  </a:lnTo>
                  <a:lnTo>
                    <a:pt x="331" y="1183"/>
                  </a:lnTo>
                  <a:lnTo>
                    <a:pt x="331" y="1183"/>
                  </a:lnTo>
                  <a:lnTo>
                    <a:pt x="430" y="1020"/>
                  </a:lnTo>
                  <a:lnTo>
                    <a:pt x="590" y="751"/>
                  </a:lnTo>
                  <a:lnTo>
                    <a:pt x="859" y="537"/>
                  </a:lnTo>
                  <a:lnTo>
                    <a:pt x="1127" y="376"/>
                  </a:lnTo>
                  <a:lnTo>
                    <a:pt x="1556" y="215"/>
                  </a:lnTo>
                  <a:lnTo>
                    <a:pt x="2039" y="108"/>
                  </a:lnTo>
                  <a:lnTo>
                    <a:pt x="2521" y="161"/>
                  </a:lnTo>
                  <a:lnTo>
                    <a:pt x="2950" y="269"/>
                  </a:lnTo>
                  <a:lnTo>
                    <a:pt x="2736" y="108"/>
                  </a:lnTo>
                  <a:lnTo>
                    <a:pt x="2414" y="54"/>
                  </a:lnTo>
                  <a:lnTo>
                    <a:pt x="20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2650214" y="1820148"/>
              <a:ext cx="8561" cy="26655"/>
            </a:xfrm>
            <a:custGeom>
              <a:avLst/>
              <a:gdLst/>
              <a:ahLst/>
              <a:cxnLst/>
              <a:rect l="l" t="t" r="r" b="b"/>
              <a:pathLst>
                <a:path w="431" h="1342" extrusionOk="0">
                  <a:moveTo>
                    <a:pt x="1" y="1"/>
                  </a:moveTo>
                  <a:lnTo>
                    <a:pt x="430" y="1342"/>
                  </a:lnTo>
                  <a:lnTo>
                    <a:pt x="430" y="966"/>
                  </a:lnTo>
                  <a:lnTo>
                    <a:pt x="376" y="591"/>
                  </a:lnTo>
                  <a:lnTo>
                    <a:pt x="216" y="269"/>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2650214" y="1820148"/>
              <a:ext cx="8561" cy="26655"/>
            </a:xfrm>
            <a:custGeom>
              <a:avLst/>
              <a:gdLst/>
              <a:ahLst/>
              <a:cxnLst/>
              <a:rect l="l" t="t" r="r" b="b"/>
              <a:pathLst>
                <a:path w="431" h="1342" fill="none" extrusionOk="0">
                  <a:moveTo>
                    <a:pt x="430" y="1342"/>
                  </a:moveTo>
                  <a:lnTo>
                    <a:pt x="430" y="1342"/>
                  </a:lnTo>
                  <a:lnTo>
                    <a:pt x="430" y="966"/>
                  </a:lnTo>
                  <a:lnTo>
                    <a:pt x="376" y="591"/>
                  </a:lnTo>
                  <a:lnTo>
                    <a:pt x="216" y="26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2650214" y="1820148"/>
              <a:ext cx="10686" cy="26655"/>
            </a:xfrm>
            <a:custGeom>
              <a:avLst/>
              <a:gdLst/>
              <a:ahLst/>
              <a:cxnLst/>
              <a:rect l="l" t="t" r="r" b="b"/>
              <a:pathLst>
                <a:path w="538" h="1342" extrusionOk="0">
                  <a:moveTo>
                    <a:pt x="1" y="1"/>
                  </a:moveTo>
                  <a:lnTo>
                    <a:pt x="1" y="54"/>
                  </a:lnTo>
                  <a:lnTo>
                    <a:pt x="55" y="215"/>
                  </a:lnTo>
                  <a:lnTo>
                    <a:pt x="269" y="644"/>
                  </a:lnTo>
                  <a:lnTo>
                    <a:pt x="323" y="913"/>
                  </a:lnTo>
                  <a:lnTo>
                    <a:pt x="376" y="1127"/>
                  </a:lnTo>
                  <a:lnTo>
                    <a:pt x="376" y="1234"/>
                  </a:lnTo>
                  <a:lnTo>
                    <a:pt x="430" y="1342"/>
                  </a:lnTo>
                  <a:lnTo>
                    <a:pt x="484" y="1288"/>
                  </a:lnTo>
                  <a:lnTo>
                    <a:pt x="537" y="1127"/>
                  </a:lnTo>
                  <a:lnTo>
                    <a:pt x="537" y="859"/>
                  </a:lnTo>
                  <a:lnTo>
                    <a:pt x="537" y="591"/>
                  </a:lnTo>
                  <a:lnTo>
                    <a:pt x="376" y="269"/>
                  </a:lnTo>
                  <a:lnTo>
                    <a:pt x="216" y="108"/>
                  </a:lnTo>
                  <a:lnTo>
                    <a:pt x="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612933" y="1863826"/>
              <a:ext cx="42645" cy="19207"/>
            </a:xfrm>
            <a:custGeom>
              <a:avLst/>
              <a:gdLst/>
              <a:ahLst/>
              <a:cxnLst/>
              <a:rect l="l" t="t" r="r" b="b"/>
              <a:pathLst>
                <a:path w="2147" h="967" extrusionOk="0">
                  <a:moveTo>
                    <a:pt x="1" y="1"/>
                  </a:moveTo>
                  <a:lnTo>
                    <a:pt x="54" y="108"/>
                  </a:lnTo>
                  <a:lnTo>
                    <a:pt x="269" y="269"/>
                  </a:lnTo>
                  <a:lnTo>
                    <a:pt x="591" y="484"/>
                  </a:lnTo>
                  <a:lnTo>
                    <a:pt x="966" y="698"/>
                  </a:lnTo>
                  <a:lnTo>
                    <a:pt x="1234" y="805"/>
                  </a:lnTo>
                  <a:lnTo>
                    <a:pt x="1556" y="913"/>
                  </a:lnTo>
                  <a:lnTo>
                    <a:pt x="1824" y="966"/>
                  </a:lnTo>
                  <a:lnTo>
                    <a:pt x="2146" y="966"/>
                  </a:lnTo>
                  <a:lnTo>
                    <a:pt x="1610" y="698"/>
                  </a:lnTo>
                  <a:lnTo>
                    <a:pt x="1073" y="430"/>
                  </a:lnTo>
                  <a:lnTo>
                    <a:pt x="537"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607609" y="1874492"/>
              <a:ext cx="42625" cy="19187"/>
            </a:xfrm>
            <a:custGeom>
              <a:avLst/>
              <a:gdLst/>
              <a:ahLst/>
              <a:cxnLst/>
              <a:rect l="l" t="t" r="r" b="b"/>
              <a:pathLst>
                <a:path w="2146" h="966" extrusionOk="0">
                  <a:moveTo>
                    <a:pt x="1" y="0"/>
                  </a:moveTo>
                  <a:lnTo>
                    <a:pt x="54" y="107"/>
                  </a:lnTo>
                  <a:lnTo>
                    <a:pt x="269" y="268"/>
                  </a:lnTo>
                  <a:lnTo>
                    <a:pt x="591" y="483"/>
                  </a:lnTo>
                  <a:lnTo>
                    <a:pt x="1020" y="697"/>
                  </a:lnTo>
                  <a:lnTo>
                    <a:pt x="1288" y="805"/>
                  </a:lnTo>
                  <a:lnTo>
                    <a:pt x="1556" y="912"/>
                  </a:lnTo>
                  <a:lnTo>
                    <a:pt x="1878" y="966"/>
                  </a:lnTo>
                  <a:lnTo>
                    <a:pt x="2146" y="966"/>
                  </a:lnTo>
                  <a:lnTo>
                    <a:pt x="1663" y="697"/>
                  </a:lnTo>
                  <a:lnTo>
                    <a:pt x="1127" y="483"/>
                  </a:lnTo>
                  <a:lnTo>
                    <a:pt x="591"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603359" y="1885138"/>
              <a:ext cx="42625" cy="19187"/>
            </a:xfrm>
            <a:custGeom>
              <a:avLst/>
              <a:gdLst/>
              <a:ahLst/>
              <a:cxnLst/>
              <a:rect l="l" t="t" r="r" b="b"/>
              <a:pathLst>
                <a:path w="2146" h="966" extrusionOk="0">
                  <a:moveTo>
                    <a:pt x="0" y="1"/>
                  </a:moveTo>
                  <a:lnTo>
                    <a:pt x="54" y="54"/>
                  </a:lnTo>
                  <a:lnTo>
                    <a:pt x="215" y="215"/>
                  </a:lnTo>
                  <a:lnTo>
                    <a:pt x="536" y="430"/>
                  </a:lnTo>
                  <a:lnTo>
                    <a:pt x="965" y="644"/>
                  </a:lnTo>
                  <a:lnTo>
                    <a:pt x="1234" y="805"/>
                  </a:lnTo>
                  <a:lnTo>
                    <a:pt x="1502" y="859"/>
                  </a:lnTo>
                  <a:lnTo>
                    <a:pt x="1824" y="912"/>
                  </a:lnTo>
                  <a:lnTo>
                    <a:pt x="2145" y="966"/>
                  </a:lnTo>
                  <a:lnTo>
                    <a:pt x="1609" y="644"/>
                  </a:lnTo>
                  <a:lnTo>
                    <a:pt x="1073" y="430"/>
                  </a:lnTo>
                  <a:lnTo>
                    <a:pt x="536" y="16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598016" y="1894732"/>
              <a:ext cx="42645" cy="20260"/>
            </a:xfrm>
            <a:custGeom>
              <a:avLst/>
              <a:gdLst/>
              <a:ahLst/>
              <a:cxnLst/>
              <a:rect l="l" t="t" r="r" b="b"/>
              <a:pathLst>
                <a:path w="2147" h="1020" extrusionOk="0">
                  <a:moveTo>
                    <a:pt x="1" y="0"/>
                  </a:moveTo>
                  <a:lnTo>
                    <a:pt x="55" y="108"/>
                  </a:lnTo>
                  <a:lnTo>
                    <a:pt x="269" y="268"/>
                  </a:lnTo>
                  <a:lnTo>
                    <a:pt x="591" y="483"/>
                  </a:lnTo>
                  <a:lnTo>
                    <a:pt x="966" y="698"/>
                  </a:lnTo>
                  <a:lnTo>
                    <a:pt x="1234" y="858"/>
                  </a:lnTo>
                  <a:lnTo>
                    <a:pt x="1556" y="966"/>
                  </a:lnTo>
                  <a:lnTo>
                    <a:pt x="1824" y="1019"/>
                  </a:lnTo>
                  <a:lnTo>
                    <a:pt x="2146" y="1019"/>
                  </a:lnTo>
                  <a:lnTo>
                    <a:pt x="1610" y="698"/>
                  </a:lnTo>
                  <a:lnTo>
                    <a:pt x="1074" y="483"/>
                  </a:lnTo>
                  <a:lnTo>
                    <a:pt x="537"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592693" y="1905378"/>
              <a:ext cx="42645" cy="19207"/>
            </a:xfrm>
            <a:custGeom>
              <a:avLst/>
              <a:gdLst/>
              <a:ahLst/>
              <a:cxnLst/>
              <a:rect l="l" t="t" r="r" b="b"/>
              <a:pathLst>
                <a:path w="2147" h="967" extrusionOk="0">
                  <a:moveTo>
                    <a:pt x="1" y="1"/>
                  </a:moveTo>
                  <a:lnTo>
                    <a:pt x="1" y="54"/>
                  </a:lnTo>
                  <a:lnTo>
                    <a:pt x="483" y="430"/>
                  </a:lnTo>
                  <a:lnTo>
                    <a:pt x="1020" y="698"/>
                  </a:lnTo>
                  <a:lnTo>
                    <a:pt x="1556" y="912"/>
                  </a:lnTo>
                  <a:lnTo>
                    <a:pt x="2146" y="966"/>
                  </a:lnTo>
                  <a:lnTo>
                    <a:pt x="1663" y="698"/>
                  </a:lnTo>
                  <a:lnTo>
                    <a:pt x="1127" y="483"/>
                  </a:lnTo>
                  <a:lnTo>
                    <a:pt x="591"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587369" y="1916024"/>
              <a:ext cx="42625" cy="19207"/>
            </a:xfrm>
            <a:custGeom>
              <a:avLst/>
              <a:gdLst/>
              <a:ahLst/>
              <a:cxnLst/>
              <a:rect l="l" t="t" r="r" b="b"/>
              <a:pathLst>
                <a:path w="2146" h="967" extrusionOk="0">
                  <a:moveTo>
                    <a:pt x="1" y="1"/>
                  </a:moveTo>
                  <a:lnTo>
                    <a:pt x="483" y="376"/>
                  </a:lnTo>
                  <a:lnTo>
                    <a:pt x="1020" y="698"/>
                  </a:lnTo>
                  <a:lnTo>
                    <a:pt x="1556" y="859"/>
                  </a:lnTo>
                  <a:lnTo>
                    <a:pt x="2146" y="966"/>
                  </a:lnTo>
                  <a:lnTo>
                    <a:pt x="1663" y="698"/>
                  </a:lnTo>
                  <a:lnTo>
                    <a:pt x="1127" y="430"/>
                  </a:lnTo>
                  <a:lnTo>
                    <a:pt x="591" y="216"/>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2583119" y="1926691"/>
              <a:ext cx="42625" cy="19187"/>
            </a:xfrm>
            <a:custGeom>
              <a:avLst/>
              <a:gdLst/>
              <a:ahLst/>
              <a:cxnLst/>
              <a:rect l="l" t="t" r="r" b="b"/>
              <a:pathLst>
                <a:path w="2146" h="966" extrusionOk="0">
                  <a:moveTo>
                    <a:pt x="0" y="0"/>
                  </a:moveTo>
                  <a:lnTo>
                    <a:pt x="54" y="108"/>
                  </a:lnTo>
                  <a:lnTo>
                    <a:pt x="268" y="268"/>
                  </a:lnTo>
                  <a:lnTo>
                    <a:pt x="590" y="483"/>
                  </a:lnTo>
                  <a:lnTo>
                    <a:pt x="965" y="698"/>
                  </a:lnTo>
                  <a:lnTo>
                    <a:pt x="1234" y="805"/>
                  </a:lnTo>
                  <a:lnTo>
                    <a:pt x="1555" y="912"/>
                  </a:lnTo>
                  <a:lnTo>
                    <a:pt x="1824" y="966"/>
                  </a:lnTo>
                  <a:lnTo>
                    <a:pt x="2145" y="966"/>
                  </a:lnTo>
                  <a:lnTo>
                    <a:pt x="1609" y="698"/>
                  </a:lnTo>
                  <a:lnTo>
                    <a:pt x="1073" y="483"/>
                  </a:lnTo>
                  <a:lnTo>
                    <a:pt x="536" y="215"/>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597701" y="2619137"/>
              <a:ext cx="108668" cy="82052"/>
            </a:xfrm>
            <a:custGeom>
              <a:avLst/>
              <a:gdLst/>
              <a:ahLst/>
              <a:cxnLst/>
              <a:rect l="l" t="t" r="r" b="b"/>
              <a:pathLst>
                <a:path w="5471" h="4131" extrusionOk="0">
                  <a:moveTo>
                    <a:pt x="4559" y="1"/>
                  </a:moveTo>
                  <a:lnTo>
                    <a:pt x="0" y="2039"/>
                  </a:lnTo>
                  <a:lnTo>
                    <a:pt x="966" y="4131"/>
                  </a:lnTo>
                  <a:lnTo>
                    <a:pt x="5471" y="2039"/>
                  </a:lnTo>
                  <a:lnTo>
                    <a:pt x="455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594503" y="2617012"/>
              <a:ext cx="111866" cy="86303"/>
            </a:xfrm>
            <a:custGeom>
              <a:avLst/>
              <a:gdLst/>
              <a:ahLst/>
              <a:cxnLst/>
              <a:rect l="l" t="t" r="r" b="b"/>
              <a:pathLst>
                <a:path w="5632" h="4345" extrusionOk="0">
                  <a:moveTo>
                    <a:pt x="4613" y="0"/>
                  </a:moveTo>
                  <a:lnTo>
                    <a:pt x="108" y="2039"/>
                  </a:lnTo>
                  <a:lnTo>
                    <a:pt x="0" y="2199"/>
                  </a:lnTo>
                  <a:lnTo>
                    <a:pt x="0" y="2253"/>
                  </a:lnTo>
                  <a:lnTo>
                    <a:pt x="54" y="2307"/>
                  </a:lnTo>
                  <a:lnTo>
                    <a:pt x="108" y="2468"/>
                  </a:lnTo>
                  <a:lnTo>
                    <a:pt x="215" y="2736"/>
                  </a:lnTo>
                  <a:lnTo>
                    <a:pt x="483" y="3272"/>
                  </a:lnTo>
                  <a:lnTo>
                    <a:pt x="966" y="4238"/>
                  </a:lnTo>
                  <a:lnTo>
                    <a:pt x="1019" y="4345"/>
                  </a:lnTo>
                  <a:lnTo>
                    <a:pt x="1127" y="4291"/>
                  </a:lnTo>
                  <a:lnTo>
                    <a:pt x="2950" y="3433"/>
                  </a:lnTo>
                  <a:lnTo>
                    <a:pt x="4345" y="2736"/>
                  </a:lnTo>
                  <a:lnTo>
                    <a:pt x="5256" y="2307"/>
                  </a:lnTo>
                  <a:lnTo>
                    <a:pt x="5578" y="2146"/>
                  </a:lnTo>
                  <a:lnTo>
                    <a:pt x="5203" y="2253"/>
                  </a:lnTo>
                  <a:lnTo>
                    <a:pt x="4237" y="2682"/>
                  </a:lnTo>
                  <a:lnTo>
                    <a:pt x="1134" y="4027"/>
                  </a:lnTo>
                  <a:lnTo>
                    <a:pt x="1134" y="4027"/>
                  </a:lnTo>
                  <a:lnTo>
                    <a:pt x="751" y="3165"/>
                  </a:lnTo>
                  <a:lnTo>
                    <a:pt x="483" y="2629"/>
                  </a:lnTo>
                  <a:lnTo>
                    <a:pt x="376" y="2360"/>
                  </a:lnTo>
                  <a:lnTo>
                    <a:pt x="324" y="2256"/>
                  </a:lnTo>
                  <a:lnTo>
                    <a:pt x="324" y="2256"/>
                  </a:lnTo>
                  <a:lnTo>
                    <a:pt x="4654" y="246"/>
                  </a:lnTo>
                  <a:lnTo>
                    <a:pt x="4654" y="246"/>
                  </a:lnTo>
                  <a:lnTo>
                    <a:pt x="5310" y="1610"/>
                  </a:lnTo>
                  <a:lnTo>
                    <a:pt x="5632" y="2146"/>
                  </a:lnTo>
                  <a:lnTo>
                    <a:pt x="5525" y="1878"/>
                  </a:lnTo>
                  <a:lnTo>
                    <a:pt x="5364" y="1610"/>
                  </a:lnTo>
                  <a:lnTo>
                    <a:pt x="4720" y="54"/>
                  </a:lnTo>
                  <a:lnTo>
                    <a:pt x="47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566795" y="2644700"/>
              <a:ext cx="57562" cy="78854"/>
            </a:xfrm>
            <a:custGeom>
              <a:avLst/>
              <a:gdLst/>
              <a:ahLst/>
              <a:cxnLst/>
              <a:rect l="l" t="t" r="r" b="b"/>
              <a:pathLst>
                <a:path w="2898" h="3970" extrusionOk="0">
                  <a:moveTo>
                    <a:pt x="1181" y="1"/>
                  </a:moveTo>
                  <a:lnTo>
                    <a:pt x="859" y="216"/>
                  </a:lnTo>
                  <a:lnTo>
                    <a:pt x="537" y="484"/>
                  </a:lnTo>
                  <a:lnTo>
                    <a:pt x="323" y="805"/>
                  </a:lnTo>
                  <a:lnTo>
                    <a:pt x="108" y="1127"/>
                  </a:lnTo>
                  <a:lnTo>
                    <a:pt x="1" y="1503"/>
                  </a:lnTo>
                  <a:lnTo>
                    <a:pt x="1" y="1932"/>
                  </a:lnTo>
                  <a:lnTo>
                    <a:pt x="54" y="2307"/>
                  </a:lnTo>
                  <a:lnTo>
                    <a:pt x="162" y="2736"/>
                  </a:lnTo>
                  <a:lnTo>
                    <a:pt x="376" y="3112"/>
                  </a:lnTo>
                  <a:lnTo>
                    <a:pt x="644" y="3380"/>
                  </a:lnTo>
                  <a:lnTo>
                    <a:pt x="966" y="3648"/>
                  </a:lnTo>
                  <a:lnTo>
                    <a:pt x="1342" y="3809"/>
                  </a:lnTo>
                  <a:lnTo>
                    <a:pt x="1717" y="3916"/>
                  </a:lnTo>
                  <a:lnTo>
                    <a:pt x="2093" y="3970"/>
                  </a:lnTo>
                  <a:lnTo>
                    <a:pt x="2522" y="3916"/>
                  </a:lnTo>
                  <a:lnTo>
                    <a:pt x="2897" y="3755"/>
                  </a:lnTo>
                  <a:lnTo>
                    <a:pt x="118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1565742" y="2641522"/>
              <a:ext cx="61792" cy="84177"/>
            </a:xfrm>
            <a:custGeom>
              <a:avLst/>
              <a:gdLst/>
              <a:ahLst/>
              <a:cxnLst/>
              <a:rect l="l" t="t" r="r" b="b"/>
              <a:pathLst>
                <a:path w="3111" h="4238" extrusionOk="0">
                  <a:moveTo>
                    <a:pt x="215" y="2896"/>
                  </a:moveTo>
                  <a:lnTo>
                    <a:pt x="215" y="2896"/>
                  </a:lnTo>
                  <a:lnTo>
                    <a:pt x="215" y="2896"/>
                  </a:lnTo>
                  <a:close/>
                  <a:moveTo>
                    <a:pt x="1234" y="0"/>
                  </a:moveTo>
                  <a:lnTo>
                    <a:pt x="912" y="215"/>
                  </a:lnTo>
                  <a:lnTo>
                    <a:pt x="644" y="429"/>
                  </a:lnTo>
                  <a:lnTo>
                    <a:pt x="429" y="697"/>
                  </a:lnTo>
                  <a:lnTo>
                    <a:pt x="215" y="965"/>
                  </a:lnTo>
                  <a:lnTo>
                    <a:pt x="107" y="1234"/>
                  </a:lnTo>
                  <a:lnTo>
                    <a:pt x="54" y="1448"/>
                  </a:lnTo>
                  <a:lnTo>
                    <a:pt x="0" y="1716"/>
                  </a:lnTo>
                  <a:lnTo>
                    <a:pt x="0" y="1985"/>
                  </a:lnTo>
                  <a:lnTo>
                    <a:pt x="0" y="2360"/>
                  </a:lnTo>
                  <a:lnTo>
                    <a:pt x="107" y="2682"/>
                  </a:lnTo>
                  <a:lnTo>
                    <a:pt x="215" y="2896"/>
                  </a:lnTo>
                  <a:lnTo>
                    <a:pt x="161" y="2467"/>
                  </a:lnTo>
                  <a:lnTo>
                    <a:pt x="107" y="1985"/>
                  </a:lnTo>
                  <a:lnTo>
                    <a:pt x="107" y="1716"/>
                  </a:lnTo>
                  <a:lnTo>
                    <a:pt x="215" y="1448"/>
                  </a:lnTo>
                  <a:lnTo>
                    <a:pt x="322" y="1180"/>
                  </a:lnTo>
                  <a:lnTo>
                    <a:pt x="429" y="965"/>
                  </a:lnTo>
                  <a:lnTo>
                    <a:pt x="590" y="751"/>
                  </a:lnTo>
                  <a:lnTo>
                    <a:pt x="805" y="536"/>
                  </a:lnTo>
                  <a:lnTo>
                    <a:pt x="1019" y="376"/>
                  </a:lnTo>
                  <a:lnTo>
                    <a:pt x="1172" y="314"/>
                  </a:lnTo>
                  <a:lnTo>
                    <a:pt x="1172" y="314"/>
                  </a:lnTo>
                  <a:lnTo>
                    <a:pt x="1985" y="2092"/>
                  </a:lnTo>
                  <a:lnTo>
                    <a:pt x="2790" y="3904"/>
                  </a:lnTo>
                  <a:lnTo>
                    <a:pt x="2790" y="3904"/>
                  </a:lnTo>
                  <a:lnTo>
                    <a:pt x="2628" y="3969"/>
                  </a:lnTo>
                  <a:lnTo>
                    <a:pt x="2360" y="4023"/>
                  </a:lnTo>
                  <a:lnTo>
                    <a:pt x="1824" y="4023"/>
                  </a:lnTo>
                  <a:lnTo>
                    <a:pt x="1556" y="3969"/>
                  </a:lnTo>
                  <a:lnTo>
                    <a:pt x="1287" y="3862"/>
                  </a:lnTo>
                  <a:lnTo>
                    <a:pt x="1019" y="3754"/>
                  </a:lnTo>
                  <a:lnTo>
                    <a:pt x="805" y="3594"/>
                  </a:lnTo>
                  <a:lnTo>
                    <a:pt x="483" y="3272"/>
                  </a:lnTo>
                  <a:lnTo>
                    <a:pt x="215" y="2896"/>
                  </a:lnTo>
                  <a:lnTo>
                    <a:pt x="268" y="3164"/>
                  </a:lnTo>
                  <a:lnTo>
                    <a:pt x="483" y="3433"/>
                  </a:lnTo>
                  <a:lnTo>
                    <a:pt x="697" y="3701"/>
                  </a:lnTo>
                  <a:lnTo>
                    <a:pt x="912" y="3862"/>
                  </a:lnTo>
                  <a:lnTo>
                    <a:pt x="1180" y="3969"/>
                  </a:lnTo>
                  <a:lnTo>
                    <a:pt x="1395" y="4076"/>
                  </a:lnTo>
                  <a:lnTo>
                    <a:pt x="1663" y="4184"/>
                  </a:lnTo>
                  <a:lnTo>
                    <a:pt x="1985" y="4237"/>
                  </a:lnTo>
                  <a:lnTo>
                    <a:pt x="2360" y="4237"/>
                  </a:lnTo>
                  <a:lnTo>
                    <a:pt x="2682" y="4130"/>
                  </a:lnTo>
                  <a:lnTo>
                    <a:pt x="3004" y="4023"/>
                  </a:lnTo>
                  <a:lnTo>
                    <a:pt x="3111" y="3969"/>
                  </a:lnTo>
                  <a:lnTo>
                    <a:pt x="3057" y="3915"/>
                  </a:lnTo>
                  <a:lnTo>
                    <a:pt x="2253" y="1985"/>
                  </a:lnTo>
                  <a:lnTo>
                    <a:pt x="1341" y="54"/>
                  </a:lnTo>
                  <a:lnTo>
                    <a:pt x="128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1574263" y="2679857"/>
              <a:ext cx="10666" cy="25603"/>
            </a:xfrm>
            <a:custGeom>
              <a:avLst/>
              <a:gdLst/>
              <a:ahLst/>
              <a:cxnLst/>
              <a:rect l="l" t="t" r="r" b="b"/>
              <a:pathLst>
                <a:path w="537" h="1289" extrusionOk="0">
                  <a:moveTo>
                    <a:pt x="537" y="1"/>
                  </a:moveTo>
                  <a:lnTo>
                    <a:pt x="268" y="269"/>
                  </a:lnTo>
                  <a:lnTo>
                    <a:pt x="54" y="591"/>
                  </a:lnTo>
                  <a:lnTo>
                    <a:pt x="0" y="913"/>
                  </a:lnTo>
                  <a:lnTo>
                    <a:pt x="0" y="1288"/>
                  </a:lnTo>
                  <a:lnTo>
                    <a:pt x="53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574263" y="2679857"/>
              <a:ext cx="10666" cy="25603"/>
            </a:xfrm>
            <a:custGeom>
              <a:avLst/>
              <a:gdLst/>
              <a:ahLst/>
              <a:cxnLst/>
              <a:rect l="l" t="t" r="r" b="b"/>
              <a:pathLst>
                <a:path w="537" h="1289" fill="none" extrusionOk="0">
                  <a:moveTo>
                    <a:pt x="537" y="1"/>
                  </a:moveTo>
                  <a:lnTo>
                    <a:pt x="537" y="1"/>
                  </a:lnTo>
                  <a:lnTo>
                    <a:pt x="268" y="269"/>
                  </a:lnTo>
                  <a:lnTo>
                    <a:pt x="54" y="591"/>
                  </a:lnTo>
                  <a:lnTo>
                    <a:pt x="0" y="913"/>
                  </a:lnTo>
                  <a:lnTo>
                    <a:pt x="0" y="12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572118" y="2679857"/>
              <a:ext cx="12811" cy="25603"/>
            </a:xfrm>
            <a:custGeom>
              <a:avLst/>
              <a:gdLst/>
              <a:ahLst/>
              <a:cxnLst/>
              <a:rect l="l" t="t" r="r" b="b"/>
              <a:pathLst>
                <a:path w="645" h="1289" extrusionOk="0">
                  <a:moveTo>
                    <a:pt x="537" y="1"/>
                  </a:moveTo>
                  <a:lnTo>
                    <a:pt x="430" y="108"/>
                  </a:lnTo>
                  <a:lnTo>
                    <a:pt x="215" y="269"/>
                  </a:lnTo>
                  <a:lnTo>
                    <a:pt x="55" y="537"/>
                  </a:lnTo>
                  <a:lnTo>
                    <a:pt x="1" y="859"/>
                  </a:lnTo>
                  <a:lnTo>
                    <a:pt x="1" y="1074"/>
                  </a:lnTo>
                  <a:lnTo>
                    <a:pt x="55" y="1234"/>
                  </a:lnTo>
                  <a:lnTo>
                    <a:pt x="108" y="1288"/>
                  </a:lnTo>
                  <a:lnTo>
                    <a:pt x="108" y="1234"/>
                  </a:lnTo>
                  <a:lnTo>
                    <a:pt x="162" y="1074"/>
                  </a:lnTo>
                  <a:lnTo>
                    <a:pt x="215" y="859"/>
                  </a:lnTo>
                  <a:lnTo>
                    <a:pt x="269" y="645"/>
                  </a:lnTo>
                  <a:lnTo>
                    <a:pt x="430" y="430"/>
                  </a:lnTo>
                  <a:lnTo>
                    <a:pt x="537" y="215"/>
                  </a:lnTo>
                  <a:lnTo>
                    <a:pt x="591" y="108"/>
                  </a:lnTo>
                  <a:lnTo>
                    <a:pt x="6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610472" y="2654294"/>
              <a:ext cx="20260" cy="42645"/>
            </a:xfrm>
            <a:custGeom>
              <a:avLst/>
              <a:gdLst/>
              <a:ahLst/>
              <a:cxnLst/>
              <a:rect l="l" t="t" r="r" b="b"/>
              <a:pathLst>
                <a:path w="1020" h="2147" extrusionOk="0">
                  <a:moveTo>
                    <a:pt x="1" y="1"/>
                  </a:moveTo>
                  <a:lnTo>
                    <a:pt x="215" y="537"/>
                  </a:lnTo>
                  <a:lnTo>
                    <a:pt x="484" y="1073"/>
                  </a:lnTo>
                  <a:lnTo>
                    <a:pt x="698" y="1610"/>
                  </a:lnTo>
                  <a:lnTo>
                    <a:pt x="1020" y="2146"/>
                  </a:lnTo>
                  <a:lnTo>
                    <a:pt x="913" y="1556"/>
                  </a:lnTo>
                  <a:lnTo>
                    <a:pt x="698" y="966"/>
                  </a:lnTo>
                  <a:lnTo>
                    <a:pt x="376" y="430"/>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621138" y="2650043"/>
              <a:ext cx="20260" cy="41552"/>
            </a:xfrm>
            <a:custGeom>
              <a:avLst/>
              <a:gdLst/>
              <a:ahLst/>
              <a:cxnLst/>
              <a:rect l="l" t="t" r="r" b="b"/>
              <a:pathLst>
                <a:path w="1020" h="2092" extrusionOk="0">
                  <a:moveTo>
                    <a:pt x="0" y="0"/>
                  </a:moveTo>
                  <a:lnTo>
                    <a:pt x="215" y="536"/>
                  </a:lnTo>
                  <a:lnTo>
                    <a:pt x="483" y="1073"/>
                  </a:lnTo>
                  <a:lnTo>
                    <a:pt x="697" y="1609"/>
                  </a:lnTo>
                  <a:lnTo>
                    <a:pt x="1019" y="2092"/>
                  </a:lnTo>
                  <a:lnTo>
                    <a:pt x="966" y="1770"/>
                  </a:lnTo>
                  <a:lnTo>
                    <a:pt x="912" y="1502"/>
                  </a:lnTo>
                  <a:lnTo>
                    <a:pt x="805" y="1180"/>
                  </a:lnTo>
                  <a:lnTo>
                    <a:pt x="697" y="912"/>
                  </a:lnTo>
                  <a:lnTo>
                    <a:pt x="483" y="536"/>
                  </a:lnTo>
                  <a:lnTo>
                    <a:pt x="268" y="215"/>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631785" y="2644700"/>
              <a:ext cx="20260" cy="42645"/>
            </a:xfrm>
            <a:custGeom>
              <a:avLst/>
              <a:gdLst/>
              <a:ahLst/>
              <a:cxnLst/>
              <a:rect l="l" t="t" r="r" b="b"/>
              <a:pathLst>
                <a:path w="1020" h="2147" extrusionOk="0">
                  <a:moveTo>
                    <a:pt x="0" y="1"/>
                  </a:moveTo>
                  <a:lnTo>
                    <a:pt x="161" y="537"/>
                  </a:lnTo>
                  <a:lnTo>
                    <a:pt x="430" y="1074"/>
                  </a:lnTo>
                  <a:lnTo>
                    <a:pt x="698" y="1610"/>
                  </a:lnTo>
                  <a:lnTo>
                    <a:pt x="1020" y="2146"/>
                  </a:lnTo>
                  <a:lnTo>
                    <a:pt x="859" y="1556"/>
                  </a:lnTo>
                  <a:lnTo>
                    <a:pt x="698" y="966"/>
                  </a:lnTo>
                  <a:lnTo>
                    <a:pt x="376" y="48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642431" y="2639377"/>
              <a:ext cx="20260" cy="42645"/>
            </a:xfrm>
            <a:custGeom>
              <a:avLst/>
              <a:gdLst/>
              <a:ahLst/>
              <a:cxnLst/>
              <a:rect l="l" t="t" r="r" b="b"/>
              <a:pathLst>
                <a:path w="1020" h="2147" extrusionOk="0">
                  <a:moveTo>
                    <a:pt x="1" y="1"/>
                  </a:moveTo>
                  <a:lnTo>
                    <a:pt x="162" y="591"/>
                  </a:lnTo>
                  <a:lnTo>
                    <a:pt x="430" y="1127"/>
                  </a:lnTo>
                  <a:lnTo>
                    <a:pt x="698" y="1663"/>
                  </a:lnTo>
                  <a:lnTo>
                    <a:pt x="1020" y="2146"/>
                  </a:lnTo>
                  <a:lnTo>
                    <a:pt x="966" y="1824"/>
                  </a:lnTo>
                  <a:lnTo>
                    <a:pt x="913" y="1556"/>
                  </a:lnTo>
                  <a:lnTo>
                    <a:pt x="805" y="1234"/>
                  </a:lnTo>
                  <a:lnTo>
                    <a:pt x="698" y="966"/>
                  </a:lnTo>
                  <a:lnTo>
                    <a:pt x="537" y="698"/>
                  </a:lnTo>
                  <a:lnTo>
                    <a:pt x="376" y="430"/>
                  </a:lnTo>
                  <a:lnTo>
                    <a:pt x="215"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1652025" y="2635126"/>
              <a:ext cx="20260" cy="42625"/>
            </a:xfrm>
            <a:custGeom>
              <a:avLst/>
              <a:gdLst/>
              <a:ahLst/>
              <a:cxnLst/>
              <a:rect l="l" t="t" r="r" b="b"/>
              <a:pathLst>
                <a:path w="1020" h="2146" extrusionOk="0">
                  <a:moveTo>
                    <a:pt x="1" y="0"/>
                  </a:moveTo>
                  <a:lnTo>
                    <a:pt x="215" y="537"/>
                  </a:lnTo>
                  <a:lnTo>
                    <a:pt x="483" y="1073"/>
                  </a:lnTo>
                  <a:lnTo>
                    <a:pt x="751" y="1609"/>
                  </a:lnTo>
                  <a:lnTo>
                    <a:pt x="1020" y="2146"/>
                  </a:lnTo>
                  <a:lnTo>
                    <a:pt x="912" y="1556"/>
                  </a:lnTo>
                  <a:lnTo>
                    <a:pt x="751" y="966"/>
                  </a:lnTo>
                  <a:lnTo>
                    <a:pt x="430" y="483"/>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1662671" y="2630856"/>
              <a:ext cx="20260" cy="41572"/>
            </a:xfrm>
            <a:custGeom>
              <a:avLst/>
              <a:gdLst/>
              <a:ahLst/>
              <a:cxnLst/>
              <a:rect l="l" t="t" r="r" b="b"/>
              <a:pathLst>
                <a:path w="1020" h="2093" extrusionOk="0">
                  <a:moveTo>
                    <a:pt x="1" y="1"/>
                  </a:moveTo>
                  <a:lnTo>
                    <a:pt x="215" y="537"/>
                  </a:lnTo>
                  <a:lnTo>
                    <a:pt x="484" y="1073"/>
                  </a:lnTo>
                  <a:lnTo>
                    <a:pt x="752" y="1610"/>
                  </a:lnTo>
                  <a:lnTo>
                    <a:pt x="1020" y="2092"/>
                  </a:lnTo>
                  <a:lnTo>
                    <a:pt x="1020" y="1771"/>
                  </a:lnTo>
                  <a:lnTo>
                    <a:pt x="966" y="1502"/>
                  </a:lnTo>
                  <a:lnTo>
                    <a:pt x="859" y="1181"/>
                  </a:lnTo>
                  <a:lnTo>
                    <a:pt x="698" y="913"/>
                  </a:lnTo>
                  <a:lnTo>
                    <a:pt x="591" y="644"/>
                  </a:lnTo>
                  <a:lnTo>
                    <a:pt x="430" y="430"/>
                  </a:lnTo>
                  <a:lnTo>
                    <a:pt x="215" y="16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1673337" y="2625533"/>
              <a:ext cx="20260" cy="42625"/>
            </a:xfrm>
            <a:custGeom>
              <a:avLst/>
              <a:gdLst/>
              <a:ahLst/>
              <a:cxnLst/>
              <a:rect l="l" t="t" r="r" b="b"/>
              <a:pathLst>
                <a:path w="1020" h="2146" extrusionOk="0">
                  <a:moveTo>
                    <a:pt x="0" y="1"/>
                  </a:moveTo>
                  <a:lnTo>
                    <a:pt x="483" y="1073"/>
                  </a:lnTo>
                  <a:lnTo>
                    <a:pt x="1019" y="2146"/>
                  </a:lnTo>
                  <a:lnTo>
                    <a:pt x="1019" y="1824"/>
                  </a:lnTo>
                  <a:lnTo>
                    <a:pt x="966" y="1502"/>
                  </a:lnTo>
                  <a:lnTo>
                    <a:pt x="858" y="1234"/>
                  </a:lnTo>
                  <a:lnTo>
                    <a:pt x="697" y="966"/>
                  </a:lnTo>
                  <a:lnTo>
                    <a:pt x="483" y="537"/>
                  </a:lnTo>
                  <a:lnTo>
                    <a:pt x="268" y="269"/>
                  </a:lnTo>
                  <a:lnTo>
                    <a:pt x="107" y="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1883204" y="1506956"/>
              <a:ext cx="566757" cy="1229389"/>
            </a:xfrm>
            <a:custGeom>
              <a:avLst/>
              <a:gdLst/>
              <a:ahLst/>
              <a:cxnLst/>
              <a:rect l="l" t="t" r="r" b="b"/>
              <a:pathLst>
                <a:path w="28534" h="61895" extrusionOk="0">
                  <a:moveTo>
                    <a:pt x="0" y="0"/>
                  </a:moveTo>
                  <a:lnTo>
                    <a:pt x="912" y="966"/>
                  </a:lnTo>
                  <a:lnTo>
                    <a:pt x="1931" y="2038"/>
                  </a:lnTo>
                  <a:lnTo>
                    <a:pt x="3057" y="3326"/>
                  </a:lnTo>
                  <a:lnTo>
                    <a:pt x="4291" y="4774"/>
                  </a:lnTo>
                  <a:lnTo>
                    <a:pt x="5471" y="6329"/>
                  </a:lnTo>
                  <a:lnTo>
                    <a:pt x="6007" y="7134"/>
                  </a:lnTo>
                  <a:lnTo>
                    <a:pt x="6490" y="7885"/>
                  </a:lnTo>
                  <a:lnTo>
                    <a:pt x="6919" y="8582"/>
                  </a:lnTo>
                  <a:lnTo>
                    <a:pt x="7241" y="9279"/>
                  </a:lnTo>
                  <a:lnTo>
                    <a:pt x="8153" y="11746"/>
                  </a:lnTo>
                  <a:lnTo>
                    <a:pt x="8850" y="13838"/>
                  </a:lnTo>
                  <a:lnTo>
                    <a:pt x="9493" y="15822"/>
                  </a:lnTo>
                  <a:lnTo>
                    <a:pt x="9762" y="15447"/>
                  </a:lnTo>
                  <a:lnTo>
                    <a:pt x="10030" y="15125"/>
                  </a:lnTo>
                  <a:lnTo>
                    <a:pt x="10459" y="14857"/>
                  </a:lnTo>
                  <a:lnTo>
                    <a:pt x="10673" y="14750"/>
                  </a:lnTo>
                  <a:lnTo>
                    <a:pt x="10888" y="14696"/>
                  </a:lnTo>
                  <a:lnTo>
                    <a:pt x="11156" y="14643"/>
                  </a:lnTo>
                  <a:lnTo>
                    <a:pt x="11424" y="14696"/>
                  </a:lnTo>
                  <a:lnTo>
                    <a:pt x="11746" y="14857"/>
                  </a:lnTo>
                  <a:lnTo>
                    <a:pt x="12014" y="15072"/>
                  </a:lnTo>
                  <a:lnTo>
                    <a:pt x="12336" y="15393"/>
                  </a:lnTo>
                  <a:lnTo>
                    <a:pt x="12658" y="15822"/>
                  </a:lnTo>
                  <a:lnTo>
                    <a:pt x="12819" y="16144"/>
                  </a:lnTo>
                  <a:lnTo>
                    <a:pt x="13033" y="16627"/>
                  </a:lnTo>
                  <a:lnTo>
                    <a:pt x="13516" y="18075"/>
                  </a:lnTo>
                  <a:lnTo>
                    <a:pt x="14160" y="20006"/>
                  </a:lnTo>
                  <a:lnTo>
                    <a:pt x="14857" y="22420"/>
                  </a:lnTo>
                  <a:lnTo>
                    <a:pt x="15661" y="25262"/>
                  </a:lnTo>
                  <a:lnTo>
                    <a:pt x="16466" y="28373"/>
                  </a:lnTo>
                  <a:lnTo>
                    <a:pt x="18236" y="35345"/>
                  </a:lnTo>
                  <a:lnTo>
                    <a:pt x="19952" y="42747"/>
                  </a:lnTo>
                  <a:lnTo>
                    <a:pt x="20757" y="46448"/>
                  </a:lnTo>
                  <a:lnTo>
                    <a:pt x="21508" y="50041"/>
                  </a:lnTo>
                  <a:lnTo>
                    <a:pt x="22151" y="53420"/>
                  </a:lnTo>
                  <a:lnTo>
                    <a:pt x="22741" y="56585"/>
                  </a:lnTo>
                  <a:lnTo>
                    <a:pt x="23170" y="59427"/>
                  </a:lnTo>
                  <a:lnTo>
                    <a:pt x="23492" y="61895"/>
                  </a:lnTo>
                  <a:lnTo>
                    <a:pt x="28534" y="61895"/>
                  </a:lnTo>
                  <a:lnTo>
                    <a:pt x="28158" y="58730"/>
                  </a:lnTo>
                  <a:lnTo>
                    <a:pt x="27246" y="51650"/>
                  </a:lnTo>
                  <a:lnTo>
                    <a:pt x="26656" y="47735"/>
                  </a:lnTo>
                  <a:lnTo>
                    <a:pt x="26120" y="44142"/>
                  </a:lnTo>
                  <a:lnTo>
                    <a:pt x="25798" y="42640"/>
                  </a:lnTo>
                  <a:lnTo>
                    <a:pt x="25584" y="41353"/>
                  </a:lnTo>
                  <a:lnTo>
                    <a:pt x="25316" y="40387"/>
                  </a:lnTo>
                  <a:lnTo>
                    <a:pt x="25101" y="39797"/>
                  </a:lnTo>
                  <a:lnTo>
                    <a:pt x="24672" y="38993"/>
                  </a:lnTo>
                  <a:lnTo>
                    <a:pt x="24297" y="38349"/>
                  </a:lnTo>
                  <a:lnTo>
                    <a:pt x="23975" y="37866"/>
                  </a:lnTo>
                  <a:lnTo>
                    <a:pt x="23653" y="37437"/>
                  </a:lnTo>
                  <a:lnTo>
                    <a:pt x="23224" y="36954"/>
                  </a:lnTo>
                  <a:lnTo>
                    <a:pt x="23063" y="36794"/>
                  </a:lnTo>
                  <a:lnTo>
                    <a:pt x="22848" y="35453"/>
                  </a:lnTo>
                  <a:lnTo>
                    <a:pt x="22258" y="32449"/>
                  </a:lnTo>
                  <a:lnTo>
                    <a:pt x="21937" y="30787"/>
                  </a:lnTo>
                  <a:lnTo>
                    <a:pt x="21561" y="29177"/>
                  </a:lnTo>
                  <a:lnTo>
                    <a:pt x="21186" y="27944"/>
                  </a:lnTo>
                  <a:lnTo>
                    <a:pt x="20971" y="27461"/>
                  </a:lnTo>
                  <a:lnTo>
                    <a:pt x="20810" y="27139"/>
                  </a:lnTo>
                  <a:lnTo>
                    <a:pt x="20381" y="26603"/>
                  </a:lnTo>
                  <a:lnTo>
                    <a:pt x="19899" y="26120"/>
                  </a:lnTo>
                  <a:lnTo>
                    <a:pt x="19362" y="25638"/>
                  </a:lnTo>
                  <a:lnTo>
                    <a:pt x="18772" y="25262"/>
                  </a:lnTo>
                  <a:lnTo>
                    <a:pt x="18450" y="23814"/>
                  </a:lnTo>
                  <a:lnTo>
                    <a:pt x="18129" y="22312"/>
                  </a:lnTo>
                  <a:lnTo>
                    <a:pt x="17646" y="20489"/>
                  </a:lnTo>
                  <a:lnTo>
                    <a:pt x="17056" y="18611"/>
                  </a:lnTo>
                  <a:lnTo>
                    <a:pt x="16681" y="17700"/>
                  </a:lnTo>
                  <a:lnTo>
                    <a:pt x="16359" y="16842"/>
                  </a:lnTo>
                  <a:lnTo>
                    <a:pt x="15983" y="16037"/>
                  </a:lnTo>
                  <a:lnTo>
                    <a:pt x="15554" y="15340"/>
                  </a:lnTo>
                  <a:lnTo>
                    <a:pt x="15125" y="14750"/>
                  </a:lnTo>
                  <a:lnTo>
                    <a:pt x="14911" y="14535"/>
                  </a:lnTo>
                  <a:lnTo>
                    <a:pt x="14696" y="14321"/>
                  </a:lnTo>
                  <a:lnTo>
                    <a:pt x="14213" y="13999"/>
                  </a:lnTo>
                  <a:lnTo>
                    <a:pt x="13784" y="13784"/>
                  </a:lnTo>
                  <a:lnTo>
                    <a:pt x="13409" y="13570"/>
                  </a:lnTo>
                  <a:lnTo>
                    <a:pt x="12980" y="13409"/>
                  </a:lnTo>
                  <a:lnTo>
                    <a:pt x="12604" y="13302"/>
                  </a:lnTo>
                  <a:lnTo>
                    <a:pt x="12282" y="13248"/>
                  </a:lnTo>
                  <a:lnTo>
                    <a:pt x="11639" y="13194"/>
                  </a:lnTo>
                  <a:lnTo>
                    <a:pt x="11103" y="13194"/>
                  </a:lnTo>
                  <a:lnTo>
                    <a:pt x="10727" y="13302"/>
                  </a:lnTo>
                  <a:lnTo>
                    <a:pt x="10405" y="13409"/>
                  </a:lnTo>
                  <a:lnTo>
                    <a:pt x="10298" y="12980"/>
                  </a:lnTo>
                  <a:lnTo>
                    <a:pt x="10030" y="11800"/>
                  </a:lnTo>
                  <a:lnTo>
                    <a:pt x="9762" y="11049"/>
                  </a:lnTo>
                  <a:lnTo>
                    <a:pt x="9440" y="10137"/>
                  </a:lnTo>
                  <a:lnTo>
                    <a:pt x="9064" y="9118"/>
                  </a:lnTo>
                  <a:lnTo>
                    <a:pt x="8528" y="8099"/>
                  </a:lnTo>
                  <a:lnTo>
                    <a:pt x="7938" y="6973"/>
                  </a:lnTo>
                  <a:lnTo>
                    <a:pt x="7187" y="5846"/>
                  </a:lnTo>
                  <a:lnTo>
                    <a:pt x="6329" y="4720"/>
                  </a:lnTo>
                  <a:lnTo>
                    <a:pt x="5900" y="4184"/>
                  </a:lnTo>
                  <a:lnTo>
                    <a:pt x="5364" y="3647"/>
                  </a:lnTo>
                  <a:lnTo>
                    <a:pt x="4827" y="3111"/>
                  </a:lnTo>
                  <a:lnTo>
                    <a:pt x="4237" y="2628"/>
                  </a:lnTo>
                  <a:lnTo>
                    <a:pt x="3647" y="2092"/>
                  </a:lnTo>
                  <a:lnTo>
                    <a:pt x="3004" y="1663"/>
                  </a:lnTo>
                  <a:lnTo>
                    <a:pt x="2306" y="1180"/>
                  </a:lnTo>
                  <a:lnTo>
                    <a:pt x="1609" y="751"/>
                  </a:lnTo>
                  <a:lnTo>
                    <a:pt x="805" y="3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693892" y="2345352"/>
              <a:ext cx="126802" cy="57542"/>
            </a:xfrm>
            <a:custGeom>
              <a:avLst/>
              <a:gdLst/>
              <a:ahLst/>
              <a:cxnLst/>
              <a:rect l="l" t="t" r="r" b="b"/>
              <a:pathLst>
                <a:path w="6384" h="2897" extrusionOk="0">
                  <a:moveTo>
                    <a:pt x="6383" y="1"/>
                  </a:moveTo>
                  <a:lnTo>
                    <a:pt x="5901" y="54"/>
                  </a:lnTo>
                  <a:lnTo>
                    <a:pt x="5364" y="108"/>
                  </a:lnTo>
                  <a:lnTo>
                    <a:pt x="4774" y="269"/>
                  </a:lnTo>
                  <a:lnTo>
                    <a:pt x="4131" y="483"/>
                  </a:lnTo>
                  <a:lnTo>
                    <a:pt x="3541" y="644"/>
                  </a:lnTo>
                  <a:lnTo>
                    <a:pt x="2951" y="912"/>
                  </a:lnTo>
                  <a:lnTo>
                    <a:pt x="2415" y="1181"/>
                  </a:lnTo>
                  <a:lnTo>
                    <a:pt x="1825" y="1502"/>
                  </a:lnTo>
                  <a:lnTo>
                    <a:pt x="1288" y="1824"/>
                  </a:lnTo>
                  <a:lnTo>
                    <a:pt x="805" y="2200"/>
                  </a:lnTo>
                  <a:lnTo>
                    <a:pt x="376" y="2521"/>
                  </a:lnTo>
                  <a:lnTo>
                    <a:pt x="1" y="2897"/>
                  </a:lnTo>
                  <a:lnTo>
                    <a:pt x="1503" y="1985"/>
                  </a:lnTo>
                  <a:lnTo>
                    <a:pt x="3058" y="1127"/>
                  </a:lnTo>
                  <a:lnTo>
                    <a:pt x="4721" y="537"/>
                  </a:lnTo>
                  <a:lnTo>
                    <a:pt x="638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689642" y="2325112"/>
              <a:ext cx="127855" cy="70333"/>
            </a:xfrm>
            <a:custGeom>
              <a:avLst/>
              <a:gdLst/>
              <a:ahLst/>
              <a:cxnLst/>
              <a:rect l="l" t="t" r="r" b="b"/>
              <a:pathLst>
                <a:path w="6437" h="3541" extrusionOk="0">
                  <a:moveTo>
                    <a:pt x="6437" y="1"/>
                  </a:moveTo>
                  <a:lnTo>
                    <a:pt x="5900" y="108"/>
                  </a:lnTo>
                  <a:lnTo>
                    <a:pt x="5364" y="269"/>
                  </a:lnTo>
                  <a:lnTo>
                    <a:pt x="4720" y="483"/>
                  </a:lnTo>
                  <a:lnTo>
                    <a:pt x="4130" y="698"/>
                  </a:lnTo>
                  <a:lnTo>
                    <a:pt x="3540" y="966"/>
                  </a:lnTo>
                  <a:lnTo>
                    <a:pt x="2950" y="1288"/>
                  </a:lnTo>
                  <a:lnTo>
                    <a:pt x="2360" y="1610"/>
                  </a:lnTo>
                  <a:lnTo>
                    <a:pt x="1824" y="1985"/>
                  </a:lnTo>
                  <a:lnTo>
                    <a:pt x="1288" y="2361"/>
                  </a:lnTo>
                  <a:lnTo>
                    <a:pt x="805" y="2790"/>
                  </a:lnTo>
                  <a:lnTo>
                    <a:pt x="376" y="3165"/>
                  </a:lnTo>
                  <a:lnTo>
                    <a:pt x="0" y="3540"/>
                  </a:lnTo>
                  <a:lnTo>
                    <a:pt x="0" y="3540"/>
                  </a:lnTo>
                  <a:lnTo>
                    <a:pt x="269" y="3380"/>
                  </a:lnTo>
                  <a:lnTo>
                    <a:pt x="912" y="2951"/>
                  </a:lnTo>
                  <a:lnTo>
                    <a:pt x="1824" y="2253"/>
                  </a:lnTo>
                  <a:lnTo>
                    <a:pt x="2414" y="1878"/>
                  </a:lnTo>
                  <a:lnTo>
                    <a:pt x="3058" y="1502"/>
                  </a:lnTo>
                  <a:lnTo>
                    <a:pt x="4720" y="698"/>
                  </a:lnTo>
                  <a:lnTo>
                    <a:pt x="643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2708809" y="2373061"/>
              <a:ext cx="89520" cy="25583"/>
            </a:xfrm>
            <a:custGeom>
              <a:avLst/>
              <a:gdLst/>
              <a:ahLst/>
              <a:cxnLst/>
              <a:rect l="l" t="t" r="r" b="b"/>
              <a:pathLst>
                <a:path w="4507" h="1288" extrusionOk="0">
                  <a:moveTo>
                    <a:pt x="3863" y="0"/>
                  </a:moveTo>
                  <a:lnTo>
                    <a:pt x="3273" y="54"/>
                  </a:lnTo>
                  <a:lnTo>
                    <a:pt x="2683" y="107"/>
                  </a:lnTo>
                  <a:lnTo>
                    <a:pt x="2146" y="268"/>
                  </a:lnTo>
                  <a:lnTo>
                    <a:pt x="1556" y="429"/>
                  </a:lnTo>
                  <a:lnTo>
                    <a:pt x="1020" y="697"/>
                  </a:lnTo>
                  <a:lnTo>
                    <a:pt x="537" y="966"/>
                  </a:lnTo>
                  <a:lnTo>
                    <a:pt x="1" y="1287"/>
                  </a:lnTo>
                  <a:lnTo>
                    <a:pt x="1" y="1287"/>
                  </a:lnTo>
                  <a:lnTo>
                    <a:pt x="215" y="1234"/>
                  </a:lnTo>
                  <a:lnTo>
                    <a:pt x="644" y="1073"/>
                  </a:lnTo>
                  <a:lnTo>
                    <a:pt x="1342" y="805"/>
                  </a:lnTo>
                  <a:lnTo>
                    <a:pt x="2200" y="483"/>
                  </a:lnTo>
                  <a:lnTo>
                    <a:pt x="3058" y="268"/>
                  </a:lnTo>
                  <a:lnTo>
                    <a:pt x="3809" y="161"/>
                  </a:lnTo>
                  <a:lnTo>
                    <a:pt x="4292" y="107"/>
                  </a:lnTo>
                  <a:lnTo>
                    <a:pt x="4506" y="54"/>
                  </a:lnTo>
                  <a:lnTo>
                    <a:pt x="386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2573525" y="2373061"/>
              <a:ext cx="160886" cy="363285"/>
            </a:xfrm>
            <a:custGeom>
              <a:avLst/>
              <a:gdLst/>
              <a:ahLst/>
              <a:cxnLst/>
              <a:rect l="l" t="t" r="r" b="b"/>
              <a:pathLst>
                <a:path w="8100" h="18290" extrusionOk="0">
                  <a:moveTo>
                    <a:pt x="6865" y="0"/>
                  </a:moveTo>
                  <a:lnTo>
                    <a:pt x="5900" y="751"/>
                  </a:lnTo>
                  <a:lnTo>
                    <a:pt x="4988" y="1556"/>
                  </a:lnTo>
                  <a:lnTo>
                    <a:pt x="4184" y="2467"/>
                  </a:lnTo>
                  <a:lnTo>
                    <a:pt x="3433" y="3486"/>
                  </a:lnTo>
                  <a:lnTo>
                    <a:pt x="2789" y="4559"/>
                  </a:lnTo>
                  <a:lnTo>
                    <a:pt x="2199" y="5632"/>
                  </a:lnTo>
                  <a:lnTo>
                    <a:pt x="1663" y="6812"/>
                  </a:lnTo>
                  <a:lnTo>
                    <a:pt x="1234" y="7992"/>
                  </a:lnTo>
                  <a:lnTo>
                    <a:pt x="805" y="9225"/>
                  </a:lnTo>
                  <a:lnTo>
                    <a:pt x="537" y="10513"/>
                  </a:lnTo>
                  <a:lnTo>
                    <a:pt x="268" y="11800"/>
                  </a:lnTo>
                  <a:lnTo>
                    <a:pt x="108" y="13087"/>
                  </a:lnTo>
                  <a:lnTo>
                    <a:pt x="54" y="14374"/>
                  </a:lnTo>
                  <a:lnTo>
                    <a:pt x="0" y="15661"/>
                  </a:lnTo>
                  <a:lnTo>
                    <a:pt x="54" y="16949"/>
                  </a:lnTo>
                  <a:lnTo>
                    <a:pt x="161" y="18236"/>
                  </a:lnTo>
                  <a:lnTo>
                    <a:pt x="1985" y="18290"/>
                  </a:lnTo>
                  <a:lnTo>
                    <a:pt x="1931" y="17056"/>
                  </a:lnTo>
                  <a:lnTo>
                    <a:pt x="1985" y="15876"/>
                  </a:lnTo>
                  <a:lnTo>
                    <a:pt x="2038" y="14750"/>
                  </a:lnTo>
                  <a:lnTo>
                    <a:pt x="2092" y="13731"/>
                  </a:lnTo>
                  <a:lnTo>
                    <a:pt x="2199" y="12712"/>
                  </a:lnTo>
                  <a:lnTo>
                    <a:pt x="2360" y="11746"/>
                  </a:lnTo>
                  <a:lnTo>
                    <a:pt x="2521" y="10834"/>
                  </a:lnTo>
                  <a:lnTo>
                    <a:pt x="2736" y="9976"/>
                  </a:lnTo>
                  <a:lnTo>
                    <a:pt x="3165" y="8367"/>
                  </a:lnTo>
                  <a:lnTo>
                    <a:pt x="3701" y="6973"/>
                  </a:lnTo>
                  <a:lnTo>
                    <a:pt x="4291" y="5739"/>
                  </a:lnTo>
                  <a:lnTo>
                    <a:pt x="4881" y="4666"/>
                  </a:lnTo>
                  <a:lnTo>
                    <a:pt x="5471" y="3755"/>
                  </a:lnTo>
                  <a:lnTo>
                    <a:pt x="6061" y="2950"/>
                  </a:lnTo>
                  <a:lnTo>
                    <a:pt x="6597" y="2360"/>
                  </a:lnTo>
                  <a:lnTo>
                    <a:pt x="7080" y="1824"/>
                  </a:lnTo>
                  <a:lnTo>
                    <a:pt x="7509" y="1502"/>
                  </a:lnTo>
                  <a:lnTo>
                    <a:pt x="7831" y="1234"/>
                  </a:lnTo>
                  <a:lnTo>
                    <a:pt x="8099" y="1019"/>
                  </a:lnTo>
                  <a:lnTo>
                    <a:pt x="68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2573525" y="2373061"/>
              <a:ext cx="160886" cy="363285"/>
            </a:xfrm>
            <a:custGeom>
              <a:avLst/>
              <a:gdLst/>
              <a:ahLst/>
              <a:cxnLst/>
              <a:rect l="l" t="t" r="r" b="b"/>
              <a:pathLst>
                <a:path w="8100" h="18290" fill="none" extrusionOk="0">
                  <a:moveTo>
                    <a:pt x="161" y="18236"/>
                  </a:moveTo>
                  <a:lnTo>
                    <a:pt x="161" y="18236"/>
                  </a:lnTo>
                  <a:lnTo>
                    <a:pt x="54" y="16949"/>
                  </a:lnTo>
                  <a:lnTo>
                    <a:pt x="0" y="15661"/>
                  </a:lnTo>
                  <a:lnTo>
                    <a:pt x="54" y="14374"/>
                  </a:lnTo>
                  <a:lnTo>
                    <a:pt x="108" y="13087"/>
                  </a:lnTo>
                  <a:lnTo>
                    <a:pt x="268" y="11800"/>
                  </a:lnTo>
                  <a:lnTo>
                    <a:pt x="537" y="10513"/>
                  </a:lnTo>
                  <a:lnTo>
                    <a:pt x="805" y="9225"/>
                  </a:lnTo>
                  <a:lnTo>
                    <a:pt x="1234" y="7992"/>
                  </a:lnTo>
                  <a:lnTo>
                    <a:pt x="1663" y="6812"/>
                  </a:lnTo>
                  <a:lnTo>
                    <a:pt x="2199" y="5632"/>
                  </a:lnTo>
                  <a:lnTo>
                    <a:pt x="2789" y="4559"/>
                  </a:lnTo>
                  <a:lnTo>
                    <a:pt x="3433" y="3486"/>
                  </a:lnTo>
                  <a:lnTo>
                    <a:pt x="4184" y="2467"/>
                  </a:lnTo>
                  <a:lnTo>
                    <a:pt x="4988" y="1556"/>
                  </a:lnTo>
                  <a:lnTo>
                    <a:pt x="5900" y="751"/>
                  </a:lnTo>
                  <a:lnTo>
                    <a:pt x="6865" y="0"/>
                  </a:lnTo>
                  <a:lnTo>
                    <a:pt x="8099" y="1019"/>
                  </a:lnTo>
                  <a:lnTo>
                    <a:pt x="8099" y="1019"/>
                  </a:lnTo>
                  <a:lnTo>
                    <a:pt x="7831" y="1234"/>
                  </a:lnTo>
                  <a:lnTo>
                    <a:pt x="7509" y="1502"/>
                  </a:lnTo>
                  <a:lnTo>
                    <a:pt x="7080" y="1824"/>
                  </a:lnTo>
                  <a:lnTo>
                    <a:pt x="6597" y="2360"/>
                  </a:lnTo>
                  <a:lnTo>
                    <a:pt x="6061" y="2950"/>
                  </a:lnTo>
                  <a:lnTo>
                    <a:pt x="5471" y="3755"/>
                  </a:lnTo>
                  <a:lnTo>
                    <a:pt x="4881" y="4666"/>
                  </a:lnTo>
                  <a:lnTo>
                    <a:pt x="4291" y="5739"/>
                  </a:lnTo>
                  <a:lnTo>
                    <a:pt x="3701" y="6973"/>
                  </a:lnTo>
                  <a:lnTo>
                    <a:pt x="3165" y="8367"/>
                  </a:lnTo>
                  <a:lnTo>
                    <a:pt x="2736" y="9976"/>
                  </a:lnTo>
                  <a:lnTo>
                    <a:pt x="2521" y="10834"/>
                  </a:lnTo>
                  <a:lnTo>
                    <a:pt x="2360" y="11746"/>
                  </a:lnTo>
                  <a:lnTo>
                    <a:pt x="2199" y="12712"/>
                  </a:lnTo>
                  <a:lnTo>
                    <a:pt x="2092" y="13731"/>
                  </a:lnTo>
                  <a:lnTo>
                    <a:pt x="2038" y="14750"/>
                  </a:lnTo>
                  <a:lnTo>
                    <a:pt x="1985" y="15876"/>
                  </a:lnTo>
                  <a:lnTo>
                    <a:pt x="1931" y="17056"/>
                  </a:lnTo>
                  <a:lnTo>
                    <a:pt x="1985" y="182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939653" y="2544573"/>
              <a:ext cx="93771" cy="57542"/>
            </a:xfrm>
            <a:custGeom>
              <a:avLst/>
              <a:gdLst/>
              <a:ahLst/>
              <a:cxnLst/>
              <a:rect l="l" t="t" r="r" b="b"/>
              <a:pathLst>
                <a:path w="4721" h="2897" extrusionOk="0">
                  <a:moveTo>
                    <a:pt x="4721" y="0"/>
                  </a:moveTo>
                  <a:lnTo>
                    <a:pt x="4023" y="108"/>
                  </a:lnTo>
                  <a:lnTo>
                    <a:pt x="3326" y="322"/>
                  </a:lnTo>
                  <a:lnTo>
                    <a:pt x="2683" y="590"/>
                  </a:lnTo>
                  <a:lnTo>
                    <a:pt x="2039" y="912"/>
                  </a:lnTo>
                  <a:lnTo>
                    <a:pt x="1449" y="1288"/>
                  </a:lnTo>
                  <a:lnTo>
                    <a:pt x="913" y="1770"/>
                  </a:lnTo>
                  <a:lnTo>
                    <a:pt x="430" y="2307"/>
                  </a:lnTo>
                  <a:lnTo>
                    <a:pt x="1" y="2897"/>
                  </a:lnTo>
                  <a:lnTo>
                    <a:pt x="1074" y="1931"/>
                  </a:lnTo>
                  <a:lnTo>
                    <a:pt x="2200" y="1127"/>
                  </a:lnTo>
                  <a:lnTo>
                    <a:pt x="3433" y="483"/>
                  </a:lnTo>
                  <a:lnTo>
                    <a:pt x="472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1927934" y="2532854"/>
              <a:ext cx="103364" cy="38374"/>
            </a:xfrm>
            <a:custGeom>
              <a:avLst/>
              <a:gdLst/>
              <a:ahLst/>
              <a:cxnLst/>
              <a:rect l="l" t="t" r="r" b="b"/>
              <a:pathLst>
                <a:path w="5204" h="1932" extrusionOk="0">
                  <a:moveTo>
                    <a:pt x="5203" y="0"/>
                  </a:moveTo>
                  <a:lnTo>
                    <a:pt x="4506" y="108"/>
                  </a:lnTo>
                  <a:lnTo>
                    <a:pt x="3809" y="269"/>
                  </a:lnTo>
                  <a:lnTo>
                    <a:pt x="3165" y="483"/>
                  </a:lnTo>
                  <a:lnTo>
                    <a:pt x="2522" y="751"/>
                  </a:lnTo>
                  <a:lnTo>
                    <a:pt x="1878" y="1019"/>
                  </a:lnTo>
                  <a:lnTo>
                    <a:pt x="1234" y="1288"/>
                  </a:lnTo>
                  <a:lnTo>
                    <a:pt x="591" y="1556"/>
                  </a:lnTo>
                  <a:lnTo>
                    <a:pt x="1" y="1931"/>
                  </a:lnTo>
                  <a:lnTo>
                    <a:pt x="1288" y="1502"/>
                  </a:lnTo>
                  <a:lnTo>
                    <a:pt x="2575" y="966"/>
                  </a:lnTo>
                  <a:lnTo>
                    <a:pt x="3916" y="537"/>
                  </a:lnTo>
                  <a:lnTo>
                    <a:pt x="520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1992925" y="2507291"/>
              <a:ext cx="334524" cy="261013"/>
            </a:xfrm>
            <a:custGeom>
              <a:avLst/>
              <a:gdLst/>
              <a:ahLst/>
              <a:cxnLst/>
              <a:rect l="l" t="t" r="r" b="b"/>
              <a:pathLst>
                <a:path w="16842" h="13141" extrusionOk="0">
                  <a:moveTo>
                    <a:pt x="9494" y="6061"/>
                  </a:moveTo>
                  <a:lnTo>
                    <a:pt x="10191" y="6114"/>
                  </a:lnTo>
                  <a:lnTo>
                    <a:pt x="10191" y="6222"/>
                  </a:lnTo>
                  <a:lnTo>
                    <a:pt x="10191" y="6544"/>
                  </a:lnTo>
                  <a:lnTo>
                    <a:pt x="10191" y="6865"/>
                  </a:lnTo>
                  <a:lnTo>
                    <a:pt x="10084" y="7187"/>
                  </a:lnTo>
                  <a:lnTo>
                    <a:pt x="9977" y="7509"/>
                  </a:lnTo>
                  <a:lnTo>
                    <a:pt x="9816" y="7777"/>
                  </a:lnTo>
                  <a:lnTo>
                    <a:pt x="9601" y="7992"/>
                  </a:lnTo>
                  <a:lnTo>
                    <a:pt x="9387" y="8206"/>
                  </a:lnTo>
                  <a:lnTo>
                    <a:pt x="9065" y="8421"/>
                  </a:lnTo>
                  <a:lnTo>
                    <a:pt x="8797" y="8474"/>
                  </a:lnTo>
                  <a:lnTo>
                    <a:pt x="8528" y="8474"/>
                  </a:lnTo>
                  <a:lnTo>
                    <a:pt x="8207" y="8421"/>
                  </a:lnTo>
                  <a:lnTo>
                    <a:pt x="7938" y="8313"/>
                  </a:lnTo>
                  <a:lnTo>
                    <a:pt x="7778" y="8206"/>
                  </a:lnTo>
                  <a:lnTo>
                    <a:pt x="7617" y="8045"/>
                  </a:lnTo>
                  <a:lnTo>
                    <a:pt x="7509" y="7884"/>
                  </a:lnTo>
                  <a:lnTo>
                    <a:pt x="7456" y="7670"/>
                  </a:lnTo>
                  <a:lnTo>
                    <a:pt x="7456" y="7294"/>
                  </a:lnTo>
                  <a:lnTo>
                    <a:pt x="7617" y="6919"/>
                  </a:lnTo>
                  <a:lnTo>
                    <a:pt x="7831" y="6597"/>
                  </a:lnTo>
                  <a:lnTo>
                    <a:pt x="8153" y="6383"/>
                  </a:lnTo>
                  <a:lnTo>
                    <a:pt x="8475" y="6222"/>
                  </a:lnTo>
                  <a:lnTo>
                    <a:pt x="8797" y="6114"/>
                  </a:lnTo>
                  <a:lnTo>
                    <a:pt x="9118" y="6061"/>
                  </a:lnTo>
                  <a:close/>
                  <a:moveTo>
                    <a:pt x="5042" y="0"/>
                  </a:moveTo>
                  <a:lnTo>
                    <a:pt x="4399" y="54"/>
                  </a:lnTo>
                  <a:lnTo>
                    <a:pt x="3755" y="107"/>
                  </a:lnTo>
                  <a:lnTo>
                    <a:pt x="3111" y="215"/>
                  </a:lnTo>
                  <a:lnTo>
                    <a:pt x="2468" y="322"/>
                  </a:lnTo>
                  <a:lnTo>
                    <a:pt x="1824" y="536"/>
                  </a:lnTo>
                  <a:lnTo>
                    <a:pt x="1181" y="805"/>
                  </a:lnTo>
                  <a:lnTo>
                    <a:pt x="591" y="1126"/>
                  </a:lnTo>
                  <a:lnTo>
                    <a:pt x="1" y="1448"/>
                  </a:lnTo>
                  <a:lnTo>
                    <a:pt x="1341" y="3433"/>
                  </a:lnTo>
                  <a:lnTo>
                    <a:pt x="1770" y="3165"/>
                  </a:lnTo>
                  <a:lnTo>
                    <a:pt x="2200" y="2950"/>
                  </a:lnTo>
                  <a:lnTo>
                    <a:pt x="2682" y="2789"/>
                  </a:lnTo>
                  <a:lnTo>
                    <a:pt x="3111" y="2628"/>
                  </a:lnTo>
                  <a:lnTo>
                    <a:pt x="3594" y="2521"/>
                  </a:lnTo>
                  <a:lnTo>
                    <a:pt x="4023" y="2467"/>
                  </a:lnTo>
                  <a:lnTo>
                    <a:pt x="4506" y="2414"/>
                  </a:lnTo>
                  <a:lnTo>
                    <a:pt x="5471" y="2414"/>
                  </a:lnTo>
                  <a:lnTo>
                    <a:pt x="5900" y="2521"/>
                  </a:lnTo>
                  <a:lnTo>
                    <a:pt x="6383" y="2628"/>
                  </a:lnTo>
                  <a:lnTo>
                    <a:pt x="6812" y="2735"/>
                  </a:lnTo>
                  <a:lnTo>
                    <a:pt x="7295" y="2896"/>
                  </a:lnTo>
                  <a:lnTo>
                    <a:pt x="7724" y="3111"/>
                  </a:lnTo>
                  <a:lnTo>
                    <a:pt x="8153" y="3325"/>
                  </a:lnTo>
                  <a:lnTo>
                    <a:pt x="8528" y="3594"/>
                  </a:lnTo>
                  <a:lnTo>
                    <a:pt x="8689" y="3755"/>
                  </a:lnTo>
                  <a:lnTo>
                    <a:pt x="8260" y="3808"/>
                  </a:lnTo>
                  <a:lnTo>
                    <a:pt x="7831" y="3969"/>
                  </a:lnTo>
                  <a:lnTo>
                    <a:pt x="7402" y="4130"/>
                  </a:lnTo>
                  <a:lnTo>
                    <a:pt x="6973" y="4345"/>
                  </a:lnTo>
                  <a:lnTo>
                    <a:pt x="6490" y="4666"/>
                  </a:lnTo>
                  <a:lnTo>
                    <a:pt x="6061" y="5042"/>
                  </a:lnTo>
                  <a:lnTo>
                    <a:pt x="5739" y="5471"/>
                  </a:lnTo>
                  <a:lnTo>
                    <a:pt x="5471" y="5954"/>
                  </a:lnTo>
                  <a:lnTo>
                    <a:pt x="5257" y="6490"/>
                  </a:lnTo>
                  <a:lnTo>
                    <a:pt x="5149" y="7026"/>
                  </a:lnTo>
                  <a:lnTo>
                    <a:pt x="5096" y="7563"/>
                  </a:lnTo>
                  <a:lnTo>
                    <a:pt x="5149" y="8153"/>
                  </a:lnTo>
                  <a:lnTo>
                    <a:pt x="5203" y="8528"/>
                  </a:lnTo>
                  <a:lnTo>
                    <a:pt x="5364" y="8850"/>
                  </a:lnTo>
                  <a:lnTo>
                    <a:pt x="5525" y="9172"/>
                  </a:lnTo>
                  <a:lnTo>
                    <a:pt x="5739" y="9493"/>
                  </a:lnTo>
                  <a:lnTo>
                    <a:pt x="5954" y="9762"/>
                  </a:lnTo>
                  <a:lnTo>
                    <a:pt x="6222" y="9976"/>
                  </a:lnTo>
                  <a:lnTo>
                    <a:pt x="6544" y="10191"/>
                  </a:lnTo>
                  <a:lnTo>
                    <a:pt x="6866" y="10405"/>
                  </a:lnTo>
                  <a:lnTo>
                    <a:pt x="7241" y="10566"/>
                  </a:lnTo>
                  <a:lnTo>
                    <a:pt x="7617" y="10727"/>
                  </a:lnTo>
                  <a:lnTo>
                    <a:pt x="7992" y="10781"/>
                  </a:lnTo>
                  <a:lnTo>
                    <a:pt x="8421" y="10834"/>
                  </a:lnTo>
                  <a:lnTo>
                    <a:pt x="9226" y="10834"/>
                  </a:lnTo>
                  <a:lnTo>
                    <a:pt x="9601" y="10727"/>
                  </a:lnTo>
                  <a:lnTo>
                    <a:pt x="10030" y="10620"/>
                  </a:lnTo>
                  <a:lnTo>
                    <a:pt x="10513" y="10352"/>
                  </a:lnTo>
                  <a:lnTo>
                    <a:pt x="10942" y="10030"/>
                  </a:lnTo>
                  <a:lnTo>
                    <a:pt x="11371" y="9654"/>
                  </a:lnTo>
                  <a:lnTo>
                    <a:pt x="11693" y="9225"/>
                  </a:lnTo>
                  <a:lnTo>
                    <a:pt x="12015" y="8796"/>
                  </a:lnTo>
                  <a:lnTo>
                    <a:pt x="12283" y="8260"/>
                  </a:lnTo>
                  <a:lnTo>
                    <a:pt x="12444" y="7777"/>
                  </a:lnTo>
                  <a:lnTo>
                    <a:pt x="12551" y="7187"/>
                  </a:lnTo>
                  <a:lnTo>
                    <a:pt x="13087" y="7723"/>
                  </a:lnTo>
                  <a:lnTo>
                    <a:pt x="13570" y="8313"/>
                  </a:lnTo>
                  <a:lnTo>
                    <a:pt x="13945" y="8903"/>
                  </a:lnTo>
                  <a:lnTo>
                    <a:pt x="14214" y="9601"/>
                  </a:lnTo>
                  <a:lnTo>
                    <a:pt x="14375" y="10298"/>
                  </a:lnTo>
                  <a:lnTo>
                    <a:pt x="14428" y="11049"/>
                  </a:lnTo>
                  <a:lnTo>
                    <a:pt x="14428" y="11746"/>
                  </a:lnTo>
                  <a:lnTo>
                    <a:pt x="14267" y="12497"/>
                  </a:lnTo>
                  <a:lnTo>
                    <a:pt x="16574" y="13087"/>
                  </a:lnTo>
                  <a:lnTo>
                    <a:pt x="16574" y="13141"/>
                  </a:lnTo>
                  <a:lnTo>
                    <a:pt x="16734" y="12443"/>
                  </a:lnTo>
                  <a:lnTo>
                    <a:pt x="16842" y="11746"/>
                  </a:lnTo>
                  <a:lnTo>
                    <a:pt x="16842" y="11049"/>
                  </a:lnTo>
                  <a:lnTo>
                    <a:pt x="16788" y="10352"/>
                  </a:lnTo>
                  <a:lnTo>
                    <a:pt x="16681" y="9708"/>
                  </a:lnTo>
                  <a:lnTo>
                    <a:pt x="16520" y="9064"/>
                  </a:lnTo>
                  <a:lnTo>
                    <a:pt x="16305" y="8421"/>
                  </a:lnTo>
                  <a:lnTo>
                    <a:pt x="16037" y="7777"/>
                  </a:lnTo>
                  <a:lnTo>
                    <a:pt x="15662" y="7241"/>
                  </a:lnTo>
                  <a:lnTo>
                    <a:pt x="15286" y="6651"/>
                  </a:lnTo>
                  <a:lnTo>
                    <a:pt x="14857" y="6168"/>
                  </a:lnTo>
                  <a:lnTo>
                    <a:pt x="14375" y="5685"/>
                  </a:lnTo>
                  <a:lnTo>
                    <a:pt x="13892" y="5256"/>
                  </a:lnTo>
                  <a:lnTo>
                    <a:pt x="13302" y="4827"/>
                  </a:lnTo>
                  <a:lnTo>
                    <a:pt x="12712" y="4505"/>
                  </a:lnTo>
                  <a:lnTo>
                    <a:pt x="12068" y="4184"/>
                  </a:lnTo>
                  <a:lnTo>
                    <a:pt x="11639" y="3486"/>
                  </a:lnTo>
                  <a:lnTo>
                    <a:pt x="11157" y="2843"/>
                  </a:lnTo>
                  <a:lnTo>
                    <a:pt x="10620" y="2253"/>
                  </a:lnTo>
                  <a:lnTo>
                    <a:pt x="9977" y="1716"/>
                  </a:lnTo>
                  <a:lnTo>
                    <a:pt x="9440" y="1341"/>
                  </a:lnTo>
                  <a:lnTo>
                    <a:pt x="8850" y="1019"/>
                  </a:lnTo>
                  <a:lnTo>
                    <a:pt x="8260" y="697"/>
                  </a:lnTo>
                  <a:lnTo>
                    <a:pt x="7617" y="483"/>
                  </a:lnTo>
                  <a:lnTo>
                    <a:pt x="6973" y="268"/>
                  </a:lnTo>
                  <a:lnTo>
                    <a:pt x="6329" y="161"/>
                  </a:lnTo>
                  <a:lnTo>
                    <a:pt x="5686" y="54"/>
                  </a:lnTo>
                  <a:lnTo>
                    <a:pt x="50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938601" y="1889409"/>
              <a:ext cx="240773" cy="266336"/>
            </a:xfrm>
            <a:custGeom>
              <a:avLst/>
              <a:gdLst/>
              <a:ahLst/>
              <a:cxnLst/>
              <a:rect l="l" t="t" r="r" b="b"/>
              <a:pathLst>
                <a:path w="12122" h="13409" extrusionOk="0">
                  <a:moveTo>
                    <a:pt x="0" y="0"/>
                  </a:moveTo>
                  <a:lnTo>
                    <a:pt x="268" y="215"/>
                  </a:lnTo>
                  <a:lnTo>
                    <a:pt x="590" y="429"/>
                  </a:lnTo>
                  <a:lnTo>
                    <a:pt x="1287" y="912"/>
                  </a:lnTo>
                  <a:lnTo>
                    <a:pt x="2199" y="1556"/>
                  </a:lnTo>
                  <a:lnTo>
                    <a:pt x="3272" y="2360"/>
                  </a:lnTo>
                  <a:lnTo>
                    <a:pt x="4452" y="3379"/>
                  </a:lnTo>
                  <a:lnTo>
                    <a:pt x="5739" y="4613"/>
                  </a:lnTo>
                  <a:lnTo>
                    <a:pt x="6973" y="5900"/>
                  </a:lnTo>
                  <a:lnTo>
                    <a:pt x="8153" y="7241"/>
                  </a:lnTo>
                  <a:lnTo>
                    <a:pt x="9225" y="8635"/>
                  </a:lnTo>
                  <a:lnTo>
                    <a:pt x="10083" y="9922"/>
                  </a:lnTo>
                  <a:lnTo>
                    <a:pt x="10781" y="11049"/>
                  </a:lnTo>
                  <a:lnTo>
                    <a:pt x="11746" y="12765"/>
                  </a:lnTo>
                  <a:lnTo>
                    <a:pt x="11907" y="13087"/>
                  </a:lnTo>
                  <a:lnTo>
                    <a:pt x="12122" y="13409"/>
                  </a:lnTo>
                  <a:lnTo>
                    <a:pt x="12014" y="13033"/>
                  </a:lnTo>
                  <a:lnTo>
                    <a:pt x="11853" y="12711"/>
                  </a:lnTo>
                  <a:lnTo>
                    <a:pt x="11478" y="11961"/>
                  </a:lnTo>
                  <a:lnTo>
                    <a:pt x="10942" y="10995"/>
                  </a:lnTo>
                  <a:lnTo>
                    <a:pt x="10191" y="9708"/>
                  </a:lnTo>
                  <a:lnTo>
                    <a:pt x="9386" y="8474"/>
                  </a:lnTo>
                  <a:lnTo>
                    <a:pt x="8314" y="7080"/>
                  </a:lnTo>
                  <a:lnTo>
                    <a:pt x="7134" y="5685"/>
                  </a:lnTo>
                  <a:lnTo>
                    <a:pt x="5900" y="4398"/>
                  </a:lnTo>
                  <a:lnTo>
                    <a:pt x="4613" y="3218"/>
                  </a:lnTo>
                  <a:lnTo>
                    <a:pt x="3486" y="2253"/>
                  </a:lnTo>
                  <a:lnTo>
                    <a:pt x="2306" y="1395"/>
                  </a:lnTo>
                  <a:lnTo>
                    <a:pt x="1341" y="751"/>
                  </a:lnTo>
                  <a:lnTo>
                    <a:pt x="644" y="322"/>
                  </a:lnTo>
                  <a:lnTo>
                    <a:pt x="322" y="161"/>
                  </a:lnTo>
                  <a:lnTo>
                    <a:pt x="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693577" y="2942995"/>
              <a:ext cx="92698" cy="478349"/>
            </a:xfrm>
            <a:custGeom>
              <a:avLst/>
              <a:gdLst/>
              <a:ahLst/>
              <a:cxnLst/>
              <a:rect l="l" t="t" r="r" b="b"/>
              <a:pathLst>
                <a:path w="4667" h="24083" extrusionOk="0">
                  <a:moveTo>
                    <a:pt x="4291" y="1"/>
                  </a:moveTo>
                  <a:lnTo>
                    <a:pt x="3862" y="54"/>
                  </a:lnTo>
                  <a:lnTo>
                    <a:pt x="3433" y="108"/>
                  </a:lnTo>
                  <a:lnTo>
                    <a:pt x="3004" y="215"/>
                  </a:lnTo>
                  <a:lnTo>
                    <a:pt x="2628" y="322"/>
                  </a:lnTo>
                  <a:lnTo>
                    <a:pt x="2253" y="537"/>
                  </a:lnTo>
                  <a:lnTo>
                    <a:pt x="1877" y="752"/>
                  </a:lnTo>
                  <a:lnTo>
                    <a:pt x="1556" y="966"/>
                  </a:lnTo>
                  <a:lnTo>
                    <a:pt x="1234" y="1234"/>
                  </a:lnTo>
                  <a:lnTo>
                    <a:pt x="966" y="1556"/>
                  </a:lnTo>
                  <a:lnTo>
                    <a:pt x="751" y="1878"/>
                  </a:lnTo>
                  <a:lnTo>
                    <a:pt x="537" y="2253"/>
                  </a:lnTo>
                  <a:lnTo>
                    <a:pt x="322" y="2629"/>
                  </a:lnTo>
                  <a:lnTo>
                    <a:pt x="161" y="3004"/>
                  </a:lnTo>
                  <a:lnTo>
                    <a:pt x="54" y="3433"/>
                  </a:lnTo>
                  <a:lnTo>
                    <a:pt x="0" y="3862"/>
                  </a:lnTo>
                  <a:lnTo>
                    <a:pt x="0" y="4291"/>
                  </a:lnTo>
                  <a:lnTo>
                    <a:pt x="0" y="19792"/>
                  </a:lnTo>
                  <a:lnTo>
                    <a:pt x="0" y="20221"/>
                  </a:lnTo>
                  <a:lnTo>
                    <a:pt x="54" y="20650"/>
                  </a:lnTo>
                  <a:lnTo>
                    <a:pt x="161" y="21025"/>
                  </a:lnTo>
                  <a:lnTo>
                    <a:pt x="322" y="21454"/>
                  </a:lnTo>
                  <a:lnTo>
                    <a:pt x="483" y="21830"/>
                  </a:lnTo>
                  <a:lnTo>
                    <a:pt x="698" y="22152"/>
                  </a:lnTo>
                  <a:lnTo>
                    <a:pt x="966" y="22473"/>
                  </a:lnTo>
                  <a:lnTo>
                    <a:pt x="1234" y="22795"/>
                  </a:lnTo>
                  <a:lnTo>
                    <a:pt x="1556" y="23063"/>
                  </a:lnTo>
                  <a:lnTo>
                    <a:pt x="1877" y="23332"/>
                  </a:lnTo>
                  <a:lnTo>
                    <a:pt x="2253" y="23546"/>
                  </a:lnTo>
                  <a:lnTo>
                    <a:pt x="2628" y="23707"/>
                  </a:lnTo>
                  <a:lnTo>
                    <a:pt x="3004" y="23868"/>
                  </a:lnTo>
                  <a:lnTo>
                    <a:pt x="3433" y="23975"/>
                  </a:lnTo>
                  <a:lnTo>
                    <a:pt x="3808" y="24029"/>
                  </a:lnTo>
                  <a:lnTo>
                    <a:pt x="4291" y="24083"/>
                  </a:lnTo>
                  <a:lnTo>
                    <a:pt x="4666" y="24083"/>
                  </a:lnTo>
                  <a:lnTo>
                    <a:pt x="4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3154126" y="2942995"/>
              <a:ext cx="92698" cy="478349"/>
            </a:xfrm>
            <a:custGeom>
              <a:avLst/>
              <a:gdLst/>
              <a:ahLst/>
              <a:cxnLst/>
              <a:rect l="l" t="t" r="r" b="b"/>
              <a:pathLst>
                <a:path w="4667" h="24083" extrusionOk="0">
                  <a:moveTo>
                    <a:pt x="0" y="1"/>
                  </a:moveTo>
                  <a:lnTo>
                    <a:pt x="0" y="24083"/>
                  </a:lnTo>
                  <a:lnTo>
                    <a:pt x="429" y="24083"/>
                  </a:lnTo>
                  <a:lnTo>
                    <a:pt x="858" y="24029"/>
                  </a:lnTo>
                  <a:lnTo>
                    <a:pt x="1287" y="23975"/>
                  </a:lnTo>
                  <a:lnTo>
                    <a:pt x="1716" y="23868"/>
                  </a:lnTo>
                  <a:lnTo>
                    <a:pt x="2092" y="23707"/>
                  </a:lnTo>
                  <a:lnTo>
                    <a:pt x="2467" y="23546"/>
                  </a:lnTo>
                  <a:lnTo>
                    <a:pt x="2789" y="23332"/>
                  </a:lnTo>
                  <a:lnTo>
                    <a:pt x="3111" y="23117"/>
                  </a:lnTo>
                  <a:lnTo>
                    <a:pt x="3433" y="22849"/>
                  </a:lnTo>
                  <a:lnTo>
                    <a:pt x="3701" y="22527"/>
                  </a:lnTo>
                  <a:lnTo>
                    <a:pt x="3969" y="22205"/>
                  </a:lnTo>
                  <a:lnTo>
                    <a:pt x="4184" y="21830"/>
                  </a:lnTo>
                  <a:lnTo>
                    <a:pt x="4344" y="21454"/>
                  </a:lnTo>
                  <a:lnTo>
                    <a:pt x="4505" y="21079"/>
                  </a:lnTo>
                  <a:lnTo>
                    <a:pt x="4613" y="20704"/>
                  </a:lnTo>
                  <a:lnTo>
                    <a:pt x="4666" y="20274"/>
                  </a:lnTo>
                  <a:lnTo>
                    <a:pt x="4666" y="19845"/>
                  </a:lnTo>
                  <a:lnTo>
                    <a:pt x="4666" y="4238"/>
                  </a:lnTo>
                  <a:lnTo>
                    <a:pt x="4666" y="3809"/>
                  </a:lnTo>
                  <a:lnTo>
                    <a:pt x="4613" y="3380"/>
                  </a:lnTo>
                  <a:lnTo>
                    <a:pt x="4505" y="2951"/>
                  </a:lnTo>
                  <a:lnTo>
                    <a:pt x="4344" y="2575"/>
                  </a:lnTo>
                  <a:lnTo>
                    <a:pt x="4184" y="2200"/>
                  </a:lnTo>
                  <a:lnTo>
                    <a:pt x="3969" y="1878"/>
                  </a:lnTo>
                  <a:lnTo>
                    <a:pt x="3701" y="1556"/>
                  </a:lnTo>
                  <a:lnTo>
                    <a:pt x="3433" y="1234"/>
                  </a:lnTo>
                  <a:lnTo>
                    <a:pt x="3111" y="966"/>
                  </a:lnTo>
                  <a:lnTo>
                    <a:pt x="2789" y="752"/>
                  </a:lnTo>
                  <a:lnTo>
                    <a:pt x="2467" y="537"/>
                  </a:lnTo>
                  <a:lnTo>
                    <a:pt x="2092" y="322"/>
                  </a:lnTo>
                  <a:lnTo>
                    <a:pt x="1716" y="215"/>
                  </a:lnTo>
                  <a:lnTo>
                    <a:pt x="1287" y="108"/>
                  </a:lnTo>
                  <a:lnTo>
                    <a:pt x="858" y="54"/>
                  </a:lnTo>
                  <a:lnTo>
                    <a:pt x="4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3154126" y="2942995"/>
              <a:ext cx="92698" cy="478349"/>
            </a:xfrm>
            <a:custGeom>
              <a:avLst/>
              <a:gdLst/>
              <a:ahLst/>
              <a:cxnLst/>
              <a:rect l="l" t="t" r="r" b="b"/>
              <a:pathLst>
                <a:path w="4667" h="24083" fill="none" extrusionOk="0">
                  <a:moveTo>
                    <a:pt x="0" y="1"/>
                  </a:moveTo>
                  <a:lnTo>
                    <a:pt x="429" y="1"/>
                  </a:lnTo>
                  <a:lnTo>
                    <a:pt x="429" y="1"/>
                  </a:lnTo>
                  <a:lnTo>
                    <a:pt x="858" y="54"/>
                  </a:lnTo>
                  <a:lnTo>
                    <a:pt x="1287" y="108"/>
                  </a:lnTo>
                  <a:lnTo>
                    <a:pt x="1716" y="215"/>
                  </a:lnTo>
                  <a:lnTo>
                    <a:pt x="2092" y="322"/>
                  </a:lnTo>
                  <a:lnTo>
                    <a:pt x="2467" y="537"/>
                  </a:lnTo>
                  <a:lnTo>
                    <a:pt x="2789" y="752"/>
                  </a:lnTo>
                  <a:lnTo>
                    <a:pt x="3111" y="966"/>
                  </a:lnTo>
                  <a:lnTo>
                    <a:pt x="3433" y="1234"/>
                  </a:lnTo>
                  <a:lnTo>
                    <a:pt x="3701" y="1556"/>
                  </a:lnTo>
                  <a:lnTo>
                    <a:pt x="3969" y="1878"/>
                  </a:lnTo>
                  <a:lnTo>
                    <a:pt x="4184" y="2200"/>
                  </a:lnTo>
                  <a:lnTo>
                    <a:pt x="4344" y="2575"/>
                  </a:lnTo>
                  <a:lnTo>
                    <a:pt x="4505" y="2951"/>
                  </a:lnTo>
                  <a:lnTo>
                    <a:pt x="4613" y="3380"/>
                  </a:lnTo>
                  <a:lnTo>
                    <a:pt x="4666" y="3809"/>
                  </a:lnTo>
                  <a:lnTo>
                    <a:pt x="4666" y="4238"/>
                  </a:lnTo>
                  <a:lnTo>
                    <a:pt x="4666" y="19845"/>
                  </a:lnTo>
                  <a:lnTo>
                    <a:pt x="4666" y="19845"/>
                  </a:lnTo>
                  <a:lnTo>
                    <a:pt x="4666" y="20274"/>
                  </a:lnTo>
                  <a:lnTo>
                    <a:pt x="4613" y="20704"/>
                  </a:lnTo>
                  <a:lnTo>
                    <a:pt x="4505" y="21079"/>
                  </a:lnTo>
                  <a:lnTo>
                    <a:pt x="4344" y="21454"/>
                  </a:lnTo>
                  <a:lnTo>
                    <a:pt x="4184" y="21830"/>
                  </a:lnTo>
                  <a:lnTo>
                    <a:pt x="3969" y="22205"/>
                  </a:lnTo>
                  <a:lnTo>
                    <a:pt x="3701" y="22527"/>
                  </a:lnTo>
                  <a:lnTo>
                    <a:pt x="3433" y="22849"/>
                  </a:lnTo>
                  <a:lnTo>
                    <a:pt x="3111" y="23117"/>
                  </a:lnTo>
                  <a:lnTo>
                    <a:pt x="2789" y="23332"/>
                  </a:lnTo>
                  <a:lnTo>
                    <a:pt x="2467" y="23546"/>
                  </a:lnTo>
                  <a:lnTo>
                    <a:pt x="2092" y="23707"/>
                  </a:lnTo>
                  <a:lnTo>
                    <a:pt x="1716" y="23868"/>
                  </a:lnTo>
                  <a:lnTo>
                    <a:pt x="1287" y="23975"/>
                  </a:lnTo>
                  <a:lnTo>
                    <a:pt x="858" y="24029"/>
                  </a:lnTo>
                  <a:lnTo>
                    <a:pt x="429" y="24083"/>
                  </a:lnTo>
                  <a:lnTo>
                    <a:pt x="0" y="2408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61745" y="2850317"/>
              <a:ext cx="1413694" cy="1039762"/>
            </a:xfrm>
            <a:custGeom>
              <a:avLst/>
              <a:gdLst/>
              <a:ahLst/>
              <a:cxnLst/>
              <a:rect l="l" t="t" r="r" b="b"/>
              <a:pathLst>
                <a:path w="71174" h="52348" extrusionOk="0">
                  <a:moveTo>
                    <a:pt x="6062" y="0"/>
                  </a:moveTo>
                  <a:lnTo>
                    <a:pt x="5364" y="108"/>
                  </a:lnTo>
                  <a:lnTo>
                    <a:pt x="4721" y="269"/>
                  </a:lnTo>
                  <a:lnTo>
                    <a:pt x="4131" y="483"/>
                  </a:lnTo>
                  <a:lnTo>
                    <a:pt x="3541" y="805"/>
                  </a:lnTo>
                  <a:lnTo>
                    <a:pt x="3004" y="1127"/>
                  </a:lnTo>
                  <a:lnTo>
                    <a:pt x="2468" y="1502"/>
                  </a:lnTo>
                  <a:lnTo>
                    <a:pt x="1985" y="1931"/>
                  </a:lnTo>
                  <a:lnTo>
                    <a:pt x="1556" y="2414"/>
                  </a:lnTo>
                  <a:lnTo>
                    <a:pt x="1181" y="2950"/>
                  </a:lnTo>
                  <a:lnTo>
                    <a:pt x="805" y="3487"/>
                  </a:lnTo>
                  <a:lnTo>
                    <a:pt x="537" y="4077"/>
                  </a:lnTo>
                  <a:lnTo>
                    <a:pt x="323" y="4720"/>
                  </a:lnTo>
                  <a:lnTo>
                    <a:pt x="162" y="5364"/>
                  </a:lnTo>
                  <a:lnTo>
                    <a:pt x="55" y="6007"/>
                  </a:lnTo>
                  <a:lnTo>
                    <a:pt x="1" y="6705"/>
                  </a:lnTo>
                  <a:lnTo>
                    <a:pt x="1" y="45643"/>
                  </a:lnTo>
                  <a:lnTo>
                    <a:pt x="55" y="46287"/>
                  </a:lnTo>
                  <a:lnTo>
                    <a:pt x="162" y="46984"/>
                  </a:lnTo>
                  <a:lnTo>
                    <a:pt x="323" y="47628"/>
                  </a:lnTo>
                  <a:lnTo>
                    <a:pt x="537" y="48218"/>
                  </a:lnTo>
                  <a:lnTo>
                    <a:pt x="805" y="48808"/>
                  </a:lnTo>
                  <a:lnTo>
                    <a:pt x="1181" y="49398"/>
                  </a:lnTo>
                  <a:lnTo>
                    <a:pt x="1556" y="49881"/>
                  </a:lnTo>
                  <a:lnTo>
                    <a:pt x="1985" y="50363"/>
                  </a:lnTo>
                  <a:lnTo>
                    <a:pt x="2468" y="50792"/>
                  </a:lnTo>
                  <a:lnTo>
                    <a:pt x="3004" y="51221"/>
                  </a:lnTo>
                  <a:lnTo>
                    <a:pt x="3541" y="51543"/>
                  </a:lnTo>
                  <a:lnTo>
                    <a:pt x="4131" y="51811"/>
                  </a:lnTo>
                  <a:lnTo>
                    <a:pt x="4721" y="52026"/>
                  </a:lnTo>
                  <a:lnTo>
                    <a:pt x="5364" y="52187"/>
                  </a:lnTo>
                  <a:lnTo>
                    <a:pt x="6062" y="52294"/>
                  </a:lnTo>
                  <a:lnTo>
                    <a:pt x="6759" y="52348"/>
                  </a:lnTo>
                  <a:lnTo>
                    <a:pt x="64416" y="52348"/>
                  </a:lnTo>
                  <a:lnTo>
                    <a:pt x="65113" y="52294"/>
                  </a:lnTo>
                  <a:lnTo>
                    <a:pt x="65757" y="52187"/>
                  </a:lnTo>
                  <a:lnTo>
                    <a:pt x="66400" y="52026"/>
                  </a:lnTo>
                  <a:lnTo>
                    <a:pt x="67044" y="51811"/>
                  </a:lnTo>
                  <a:lnTo>
                    <a:pt x="67634" y="51543"/>
                  </a:lnTo>
                  <a:lnTo>
                    <a:pt x="68170" y="51221"/>
                  </a:lnTo>
                  <a:lnTo>
                    <a:pt x="68707" y="50792"/>
                  </a:lnTo>
                  <a:lnTo>
                    <a:pt x="69189" y="50363"/>
                  </a:lnTo>
                  <a:lnTo>
                    <a:pt x="69618" y="49881"/>
                  </a:lnTo>
                  <a:lnTo>
                    <a:pt x="69994" y="49398"/>
                  </a:lnTo>
                  <a:lnTo>
                    <a:pt x="70316" y="48808"/>
                  </a:lnTo>
                  <a:lnTo>
                    <a:pt x="70637" y="48218"/>
                  </a:lnTo>
                  <a:lnTo>
                    <a:pt x="70852" y="47628"/>
                  </a:lnTo>
                  <a:lnTo>
                    <a:pt x="71013" y="46984"/>
                  </a:lnTo>
                  <a:lnTo>
                    <a:pt x="71120" y="46287"/>
                  </a:lnTo>
                  <a:lnTo>
                    <a:pt x="71174" y="45643"/>
                  </a:lnTo>
                  <a:lnTo>
                    <a:pt x="71174" y="6705"/>
                  </a:lnTo>
                  <a:lnTo>
                    <a:pt x="71120" y="6007"/>
                  </a:lnTo>
                  <a:lnTo>
                    <a:pt x="71013" y="5364"/>
                  </a:lnTo>
                  <a:lnTo>
                    <a:pt x="70852" y="4720"/>
                  </a:lnTo>
                  <a:lnTo>
                    <a:pt x="70637" y="4077"/>
                  </a:lnTo>
                  <a:lnTo>
                    <a:pt x="70316" y="3487"/>
                  </a:lnTo>
                  <a:lnTo>
                    <a:pt x="69994" y="2950"/>
                  </a:lnTo>
                  <a:lnTo>
                    <a:pt x="69618" y="2414"/>
                  </a:lnTo>
                  <a:lnTo>
                    <a:pt x="69189" y="1931"/>
                  </a:lnTo>
                  <a:lnTo>
                    <a:pt x="68707" y="1502"/>
                  </a:lnTo>
                  <a:lnTo>
                    <a:pt x="68170" y="1127"/>
                  </a:lnTo>
                  <a:lnTo>
                    <a:pt x="67634" y="805"/>
                  </a:lnTo>
                  <a:lnTo>
                    <a:pt x="67044" y="483"/>
                  </a:lnTo>
                  <a:lnTo>
                    <a:pt x="66400" y="269"/>
                  </a:lnTo>
                  <a:lnTo>
                    <a:pt x="65757" y="108"/>
                  </a:lnTo>
                  <a:lnTo>
                    <a:pt x="651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61745" y="2850317"/>
              <a:ext cx="1413694" cy="1039762"/>
            </a:xfrm>
            <a:custGeom>
              <a:avLst/>
              <a:gdLst/>
              <a:ahLst/>
              <a:cxnLst/>
              <a:rect l="l" t="t" r="r" b="b"/>
              <a:pathLst>
                <a:path w="71174" h="52348" fill="none" extrusionOk="0">
                  <a:moveTo>
                    <a:pt x="6759" y="0"/>
                  </a:moveTo>
                  <a:lnTo>
                    <a:pt x="64416" y="0"/>
                  </a:lnTo>
                  <a:lnTo>
                    <a:pt x="64416" y="0"/>
                  </a:lnTo>
                  <a:lnTo>
                    <a:pt x="65113" y="0"/>
                  </a:lnTo>
                  <a:lnTo>
                    <a:pt x="65757" y="108"/>
                  </a:lnTo>
                  <a:lnTo>
                    <a:pt x="66400" y="269"/>
                  </a:lnTo>
                  <a:lnTo>
                    <a:pt x="67044" y="483"/>
                  </a:lnTo>
                  <a:lnTo>
                    <a:pt x="67634" y="805"/>
                  </a:lnTo>
                  <a:lnTo>
                    <a:pt x="68170" y="1127"/>
                  </a:lnTo>
                  <a:lnTo>
                    <a:pt x="68707" y="1502"/>
                  </a:lnTo>
                  <a:lnTo>
                    <a:pt x="69189" y="1931"/>
                  </a:lnTo>
                  <a:lnTo>
                    <a:pt x="69618" y="2414"/>
                  </a:lnTo>
                  <a:lnTo>
                    <a:pt x="69994" y="2950"/>
                  </a:lnTo>
                  <a:lnTo>
                    <a:pt x="70316" y="3487"/>
                  </a:lnTo>
                  <a:lnTo>
                    <a:pt x="70637" y="4077"/>
                  </a:lnTo>
                  <a:lnTo>
                    <a:pt x="70852" y="4720"/>
                  </a:lnTo>
                  <a:lnTo>
                    <a:pt x="71013" y="5364"/>
                  </a:lnTo>
                  <a:lnTo>
                    <a:pt x="71120" y="6007"/>
                  </a:lnTo>
                  <a:lnTo>
                    <a:pt x="71174" y="6705"/>
                  </a:lnTo>
                  <a:lnTo>
                    <a:pt x="71174" y="45643"/>
                  </a:lnTo>
                  <a:lnTo>
                    <a:pt x="71174" y="45643"/>
                  </a:lnTo>
                  <a:lnTo>
                    <a:pt x="71120" y="46287"/>
                  </a:lnTo>
                  <a:lnTo>
                    <a:pt x="71013" y="46984"/>
                  </a:lnTo>
                  <a:lnTo>
                    <a:pt x="70852" y="47628"/>
                  </a:lnTo>
                  <a:lnTo>
                    <a:pt x="70637" y="48218"/>
                  </a:lnTo>
                  <a:lnTo>
                    <a:pt x="70316" y="48808"/>
                  </a:lnTo>
                  <a:lnTo>
                    <a:pt x="69994" y="49398"/>
                  </a:lnTo>
                  <a:lnTo>
                    <a:pt x="69618" y="49881"/>
                  </a:lnTo>
                  <a:lnTo>
                    <a:pt x="69189" y="50363"/>
                  </a:lnTo>
                  <a:lnTo>
                    <a:pt x="68707" y="50792"/>
                  </a:lnTo>
                  <a:lnTo>
                    <a:pt x="68170" y="51221"/>
                  </a:lnTo>
                  <a:lnTo>
                    <a:pt x="67634" y="51543"/>
                  </a:lnTo>
                  <a:lnTo>
                    <a:pt x="67044" y="51811"/>
                  </a:lnTo>
                  <a:lnTo>
                    <a:pt x="66400" y="52026"/>
                  </a:lnTo>
                  <a:lnTo>
                    <a:pt x="65757" y="52187"/>
                  </a:lnTo>
                  <a:lnTo>
                    <a:pt x="65113" y="52294"/>
                  </a:lnTo>
                  <a:lnTo>
                    <a:pt x="64416" y="52348"/>
                  </a:lnTo>
                  <a:lnTo>
                    <a:pt x="6759" y="52348"/>
                  </a:lnTo>
                  <a:lnTo>
                    <a:pt x="6759" y="52348"/>
                  </a:lnTo>
                  <a:lnTo>
                    <a:pt x="6062" y="52294"/>
                  </a:lnTo>
                  <a:lnTo>
                    <a:pt x="5364" y="52187"/>
                  </a:lnTo>
                  <a:lnTo>
                    <a:pt x="4721" y="52026"/>
                  </a:lnTo>
                  <a:lnTo>
                    <a:pt x="4131" y="51811"/>
                  </a:lnTo>
                  <a:lnTo>
                    <a:pt x="3541" y="51543"/>
                  </a:lnTo>
                  <a:lnTo>
                    <a:pt x="3004" y="51221"/>
                  </a:lnTo>
                  <a:lnTo>
                    <a:pt x="2468" y="50792"/>
                  </a:lnTo>
                  <a:lnTo>
                    <a:pt x="1985" y="50363"/>
                  </a:lnTo>
                  <a:lnTo>
                    <a:pt x="1556" y="49881"/>
                  </a:lnTo>
                  <a:lnTo>
                    <a:pt x="1181" y="49398"/>
                  </a:lnTo>
                  <a:lnTo>
                    <a:pt x="805" y="48808"/>
                  </a:lnTo>
                  <a:lnTo>
                    <a:pt x="537" y="48218"/>
                  </a:lnTo>
                  <a:lnTo>
                    <a:pt x="323" y="47628"/>
                  </a:lnTo>
                  <a:lnTo>
                    <a:pt x="162" y="46984"/>
                  </a:lnTo>
                  <a:lnTo>
                    <a:pt x="55" y="46287"/>
                  </a:lnTo>
                  <a:lnTo>
                    <a:pt x="1" y="45643"/>
                  </a:lnTo>
                  <a:lnTo>
                    <a:pt x="1" y="6705"/>
                  </a:lnTo>
                  <a:lnTo>
                    <a:pt x="1" y="6705"/>
                  </a:lnTo>
                  <a:lnTo>
                    <a:pt x="55" y="6007"/>
                  </a:lnTo>
                  <a:lnTo>
                    <a:pt x="162" y="5364"/>
                  </a:lnTo>
                  <a:lnTo>
                    <a:pt x="323" y="4720"/>
                  </a:lnTo>
                  <a:lnTo>
                    <a:pt x="537" y="4077"/>
                  </a:lnTo>
                  <a:lnTo>
                    <a:pt x="805" y="3487"/>
                  </a:lnTo>
                  <a:lnTo>
                    <a:pt x="1181" y="2950"/>
                  </a:lnTo>
                  <a:lnTo>
                    <a:pt x="1556" y="2414"/>
                  </a:lnTo>
                  <a:lnTo>
                    <a:pt x="1985" y="1931"/>
                  </a:lnTo>
                  <a:lnTo>
                    <a:pt x="2468" y="1502"/>
                  </a:lnTo>
                  <a:lnTo>
                    <a:pt x="3004" y="1127"/>
                  </a:lnTo>
                  <a:lnTo>
                    <a:pt x="3541" y="805"/>
                  </a:lnTo>
                  <a:lnTo>
                    <a:pt x="4131" y="483"/>
                  </a:lnTo>
                  <a:lnTo>
                    <a:pt x="4721" y="269"/>
                  </a:lnTo>
                  <a:lnTo>
                    <a:pt x="5364" y="108"/>
                  </a:lnTo>
                  <a:lnTo>
                    <a:pt x="6062" y="0"/>
                  </a:lnTo>
                  <a:lnTo>
                    <a:pt x="6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324231" y="2960037"/>
              <a:ext cx="647736" cy="323878"/>
            </a:xfrm>
            <a:custGeom>
              <a:avLst/>
              <a:gdLst/>
              <a:ahLst/>
              <a:cxnLst/>
              <a:rect l="l" t="t" r="r" b="b"/>
              <a:pathLst>
                <a:path w="32611" h="16306" extrusionOk="0">
                  <a:moveTo>
                    <a:pt x="16306" y="1"/>
                  </a:moveTo>
                  <a:lnTo>
                    <a:pt x="15501" y="54"/>
                  </a:lnTo>
                  <a:lnTo>
                    <a:pt x="14643" y="108"/>
                  </a:lnTo>
                  <a:lnTo>
                    <a:pt x="13839" y="215"/>
                  </a:lnTo>
                  <a:lnTo>
                    <a:pt x="13034" y="323"/>
                  </a:lnTo>
                  <a:lnTo>
                    <a:pt x="12229" y="537"/>
                  </a:lnTo>
                  <a:lnTo>
                    <a:pt x="11479" y="752"/>
                  </a:lnTo>
                  <a:lnTo>
                    <a:pt x="10728" y="1020"/>
                  </a:lnTo>
                  <a:lnTo>
                    <a:pt x="9977" y="1288"/>
                  </a:lnTo>
                  <a:lnTo>
                    <a:pt x="9226" y="1610"/>
                  </a:lnTo>
                  <a:lnTo>
                    <a:pt x="8529" y="1985"/>
                  </a:lnTo>
                  <a:lnTo>
                    <a:pt x="7885" y="2361"/>
                  </a:lnTo>
                  <a:lnTo>
                    <a:pt x="7188" y="2790"/>
                  </a:lnTo>
                  <a:lnTo>
                    <a:pt x="6544" y="3272"/>
                  </a:lnTo>
                  <a:lnTo>
                    <a:pt x="5954" y="3755"/>
                  </a:lnTo>
                  <a:lnTo>
                    <a:pt x="5364" y="4238"/>
                  </a:lnTo>
                  <a:lnTo>
                    <a:pt x="4774" y="4774"/>
                  </a:lnTo>
                  <a:lnTo>
                    <a:pt x="4238" y="5364"/>
                  </a:lnTo>
                  <a:lnTo>
                    <a:pt x="3755" y="5954"/>
                  </a:lnTo>
                  <a:lnTo>
                    <a:pt x="3273" y="6544"/>
                  </a:lnTo>
                  <a:lnTo>
                    <a:pt x="2790" y="7188"/>
                  </a:lnTo>
                  <a:lnTo>
                    <a:pt x="2361" y="7885"/>
                  </a:lnTo>
                  <a:lnTo>
                    <a:pt x="1985" y="8529"/>
                  </a:lnTo>
                  <a:lnTo>
                    <a:pt x="1610" y="9226"/>
                  </a:lnTo>
                  <a:lnTo>
                    <a:pt x="1288" y="9977"/>
                  </a:lnTo>
                  <a:lnTo>
                    <a:pt x="1020" y="10728"/>
                  </a:lnTo>
                  <a:lnTo>
                    <a:pt x="752" y="11479"/>
                  </a:lnTo>
                  <a:lnTo>
                    <a:pt x="537" y="12229"/>
                  </a:lnTo>
                  <a:lnTo>
                    <a:pt x="323" y="13034"/>
                  </a:lnTo>
                  <a:lnTo>
                    <a:pt x="215" y="13838"/>
                  </a:lnTo>
                  <a:lnTo>
                    <a:pt x="108" y="14643"/>
                  </a:lnTo>
                  <a:lnTo>
                    <a:pt x="54" y="15501"/>
                  </a:lnTo>
                  <a:lnTo>
                    <a:pt x="1" y="16306"/>
                  </a:lnTo>
                  <a:lnTo>
                    <a:pt x="32611" y="16306"/>
                  </a:lnTo>
                  <a:lnTo>
                    <a:pt x="32611" y="15501"/>
                  </a:lnTo>
                  <a:lnTo>
                    <a:pt x="32557" y="14643"/>
                  </a:lnTo>
                  <a:lnTo>
                    <a:pt x="32450" y="13838"/>
                  </a:lnTo>
                  <a:lnTo>
                    <a:pt x="32289" y="13034"/>
                  </a:lnTo>
                  <a:lnTo>
                    <a:pt x="32128" y="12229"/>
                  </a:lnTo>
                  <a:lnTo>
                    <a:pt x="31860" y="11479"/>
                  </a:lnTo>
                  <a:lnTo>
                    <a:pt x="31645" y="10728"/>
                  </a:lnTo>
                  <a:lnTo>
                    <a:pt x="31323" y="9977"/>
                  </a:lnTo>
                  <a:lnTo>
                    <a:pt x="31002" y="9226"/>
                  </a:lnTo>
                  <a:lnTo>
                    <a:pt x="30626" y="8529"/>
                  </a:lnTo>
                  <a:lnTo>
                    <a:pt x="30251" y="7885"/>
                  </a:lnTo>
                  <a:lnTo>
                    <a:pt x="29822" y="7188"/>
                  </a:lnTo>
                  <a:lnTo>
                    <a:pt x="29392" y="6544"/>
                  </a:lnTo>
                  <a:lnTo>
                    <a:pt x="28910" y="5954"/>
                  </a:lnTo>
                  <a:lnTo>
                    <a:pt x="28373" y="5364"/>
                  </a:lnTo>
                  <a:lnTo>
                    <a:pt x="27837" y="4774"/>
                  </a:lnTo>
                  <a:lnTo>
                    <a:pt x="27301" y="4238"/>
                  </a:lnTo>
                  <a:lnTo>
                    <a:pt x="26711" y="3755"/>
                  </a:lnTo>
                  <a:lnTo>
                    <a:pt x="26067" y="3272"/>
                  </a:lnTo>
                  <a:lnTo>
                    <a:pt x="25424" y="2790"/>
                  </a:lnTo>
                  <a:lnTo>
                    <a:pt x="24780" y="2361"/>
                  </a:lnTo>
                  <a:lnTo>
                    <a:pt x="24083" y="1985"/>
                  </a:lnTo>
                  <a:lnTo>
                    <a:pt x="23385" y="1610"/>
                  </a:lnTo>
                  <a:lnTo>
                    <a:pt x="22688" y="1288"/>
                  </a:lnTo>
                  <a:lnTo>
                    <a:pt x="21937" y="1020"/>
                  </a:lnTo>
                  <a:lnTo>
                    <a:pt x="21186" y="752"/>
                  </a:lnTo>
                  <a:lnTo>
                    <a:pt x="20382" y="537"/>
                  </a:lnTo>
                  <a:lnTo>
                    <a:pt x="19577" y="323"/>
                  </a:lnTo>
                  <a:lnTo>
                    <a:pt x="18827" y="215"/>
                  </a:lnTo>
                  <a:lnTo>
                    <a:pt x="17968" y="108"/>
                  </a:lnTo>
                  <a:lnTo>
                    <a:pt x="17164" y="54"/>
                  </a:lnTo>
                  <a:lnTo>
                    <a:pt x="16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874998" y="3267926"/>
              <a:ext cx="84177" cy="2145"/>
            </a:xfrm>
            <a:custGeom>
              <a:avLst/>
              <a:gdLst/>
              <a:ahLst/>
              <a:cxnLst/>
              <a:rect l="l" t="t" r="r" b="b"/>
              <a:pathLst>
                <a:path w="4238" h="108" extrusionOk="0">
                  <a:moveTo>
                    <a:pt x="1717" y="0"/>
                  </a:moveTo>
                  <a:lnTo>
                    <a:pt x="1" y="107"/>
                  </a:lnTo>
                  <a:lnTo>
                    <a:pt x="3863" y="107"/>
                  </a:lnTo>
                  <a:lnTo>
                    <a:pt x="4238" y="54"/>
                  </a:lnTo>
                  <a:lnTo>
                    <a:pt x="3863" y="54"/>
                  </a:lnTo>
                  <a:lnTo>
                    <a:pt x="348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843040" y="3151790"/>
              <a:ext cx="89520" cy="41572"/>
            </a:xfrm>
            <a:custGeom>
              <a:avLst/>
              <a:gdLst/>
              <a:ahLst/>
              <a:cxnLst/>
              <a:rect l="l" t="t" r="r" b="b"/>
              <a:pathLst>
                <a:path w="4507" h="2093" extrusionOk="0">
                  <a:moveTo>
                    <a:pt x="4506" y="1"/>
                  </a:moveTo>
                  <a:lnTo>
                    <a:pt x="4292" y="55"/>
                  </a:lnTo>
                  <a:lnTo>
                    <a:pt x="3809" y="216"/>
                  </a:lnTo>
                  <a:lnTo>
                    <a:pt x="2200" y="966"/>
                  </a:lnTo>
                  <a:lnTo>
                    <a:pt x="1073" y="1503"/>
                  </a:lnTo>
                  <a:lnTo>
                    <a:pt x="1" y="2093"/>
                  </a:lnTo>
                  <a:lnTo>
                    <a:pt x="1" y="2093"/>
                  </a:lnTo>
                  <a:lnTo>
                    <a:pt x="1181" y="1664"/>
                  </a:lnTo>
                  <a:lnTo>
                    <a:pt x="2307" y="1127"/>
                  </a:lnTo>
                  <a:lnTo>
                    <a:pt x="3862" y="376"/>
                  </a:lnTo>
                  <a:lnTo>
                    <a:pt x="4345" y="108"/>
                  </a:lnTo>
                  <a:lnTo>
                    <a:pt x="45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795111" y="3055913"/>
              <a:ext cx="64990" cy="72478"/>
            </a:xfrm>
            <a:custGeom>
              <a:avLst/>
              <a:gdLst/>
              <a:ahLst/>
              <a:cxnLst/>
              <a:rect l="l" t="t" r="r" b="b"/>
              <a:pathLst>
                <a:path w="3272" h="3649" extrusionOk="0">
                  <a:moveTo>
                    <a:pt x="3272" y="1"/>
                  </a:moveTo>
                  <a:lnTo>
                    <a:pt x="3111" y="108"/>
                  </a:lnTo>
                  <a:lnTo>
                    <a:pt x="2736" y="430"/>
                  </a:lnTo>
                  <a:lnTo>
                    <a:pt x="1556" y="1771"/>
                  </a:lnTo>
                  <a:lnTo>
                    <a:pt x="751" y="2683"/>
                  </a:lnTo>
                  <a:lnTo>
                    <a:pt x="0" y="3648"/>
                  </a:lnTo>
                  <a:lnTo>
                    <a:pt x="858" y="2844"/>
                  </a:lnTo>
                  <a:lnTo>
                    <a:pt x="1717" y="1932"/>
                  </a:lnTo>
                  <a:lnTo>
                    <a:pt x="2897" y="591"/>
                  </a:lnTo>
                  <a:lnTo>
                    <a:pt x="3218" y="162"/>
                  </a:lnTo>
                  <a:lnTo>
                    <a:pt x="327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23726" y="2994141"/>
              <a:ext cx="35176" cy="92698"/>
            </a:xfrm>
            <a:custGeom>
              <a:avLst/>
              <a:gdLst/>
              <a:ahLst/>
              <a:cxnLst/>
              <a:rect l="l" t="t" r="r" b="b"/>
              <a:pathLst>
                <a:path w="1771" h="4667" extrusionOk="0">
                  <a:moveTo>
                    <a:pt x="1771" y="0"/>
                  </a:moveTo>
                  <a:lnTo>
                    <a:pt x="1449" y="536"/>
                  </a:lnTo>
                  <a:lnTo>
                    <a:pt x="1181" y="1126"/>
                  </a:lnTo>
                  <a:lnTo>
                    <a:pt x="966" y="1663"/>
                  </a:lnTo>
                  <a:lnTo>
                    <a:pt x="752" y="2253"/>
                  </a:lnTo>
                  <a:lnTo>
                    <a:pt x="376" y="3433"/>
                  </a:lnTo>
                  <a:lnTo>
                    <a:pt x="1" y="4666"/>
                  </a:lnTo>
                  <a:lnTo>
                    <a:pt x="537" y="3540"/>
                  </a:lnTo>
                  <a:lnTo>
                    <a:pt x="1020" y="2360"/>
                  </a:lnTo>
                  <a:lnTo>
                    <a:pt x="1610" y="697"/>
                  </a:lnTo>
                  <a:lnTo>
                    <a:pt x="1717" y="215"/>
                  </a:lnTo>
                  <a:lnTo>
                    <a:pt x="177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639568" y="2972829"/>
              <a:ext cx="5343" cy="99094"/>
            </a:xfrm>
            <a:custGeom>
              <a:avLst/>
              <a:gdLst/>
              <a:ahLst/>
              <a:cxnLst/>
              <a:rect l="l" t="t" r="r" b="b"/>
              <a:pathLst>
                <a:path w="269" h="4989" extrusionOk="0">
                  <a:moveTo>
                    <a:pt x="162" y="0"/>
                  </a:moveTo>
                  <a:lnTo>
                    <a:pt x="108" y="215"/>
                  </a:lnTo>
                  <a:lnTo>
                    <a:pt x="54" y="751"/>
                  </a:lnTo>
                  <a:lnTo>
                    <a:pt x="1" y="2521"/>
                  </a:lnTo>
                  <a:lnTo>
                    <a:pt x="54" y="3755"/>
                  </a:lnTo>
                  <a:lnTo>
                    <a:pt x="162" y="4988"/>
                  </a:lnTo>
                  <a:lnTo>
                    <a:pt x="269" y="3755"/>
                  </a:lnTo>
                  <a:lnTo>
                    <a:pt x="269" y="2521"/>
                  </a:lnTo>
                  <a:lnTo>
                    <a:pt x="215" y="751"/>
                  </a:lnTo>
                  <a:lnTo>
                    <a:pt x="215" y="215"/>
                  </a:lnTo>
                  <a:lnTo>
                    <a:pt x="16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2525577" y="2994141"/>
              <a:ext cx="34124" cy="92698"/>
            </a:xfrm>
            <a:custGeom>
              <a:avLst/>
              <a:gdLst/>
              <a:ahLst/>
              <a:cxnLst/>
              <a:rect l="l" t="t" r="r" b="b"/>
              <a:pathLst>
                <a:path w="1718" h="4667" extrusionOk="0">
                  <a:moveTo>
                    <a:pt x="1" y="0"/>
                  </a:moveTo>
                  <a:lnTo>
                    <a:pt x="54" y="215"/>
                  </a:lnTo>
                  <a:lnTo>
                    <a:pt x="215" y="697"/>
                  </a:lnTo>
                  <a:lnTo>
                    <a:pt x="752" y="2360"/>
                  </a:lnTo>
                  <a:lnTo>
                    <a:pt x="1234" y="3540"/>
                  </a:lnTo>
                  <a:lnTo>
                    <a:pt x="1717" y="4666"/>
                  </a:lnTo>
                  <a:lnTo>
                    <a:pt x="1395" y="3433"/>
                  </a:lnTo>
                  <a:lnTo>
                    <a:pt x="966" y="2253"/>
                  </a:lnTo>
                  <a:lnTo>
                    <a:pt x="376" y="644"/>
                  </a:lnTo>
                  <a:lnTo>
                    <a:pt x="162" y="161"/>
                  </a:lnTo>
                  <a:lnTo>
                    <a:pt x="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2424378" y="3055913"/>
              <a:ext cx="66063" cy="72478"/>
            </a:xfrm>
            <a:custGeom>
              <a:avLst/>
              <a:gdLst/>
              <a:ahLst/>
              <a:cxnLst/>
              <a:rect l="l" t="t" r="r" b="b"/>
              <a:pathLst>
                <a:path w="3326" h="3649" extrusionOk="0">
                  <a:moveTo>
                    <a:pt x="0" y="1"/>
                  </a:moveTo>
                  <a:lnTo>
                    <a:pt x="108" y="162"/>
                  </a:lnTo>
                  <a:lnTo>
                    <a:pt x="430" y="591"/>
                  </a:lnTo>
                  <a:lnTo>
                    <a:pt x="1556" y="1932"/>
                  </a:lnTo>
                  <a:lnTo>
                    <a:pt x="2414" y="2790"/>
                  </a:lnTo>
                  <a:lnTo>
                    <a:pt x="3326" y="3648"/>
                  </a:lnTo>
                  <a:lnTo>
                    <a:pt x="2575" y="2683"/>
                  </a:lnTo>
                  <a:lnTo>
                    <a:pt x="1717" y="1771"/>
                  </a:lnTo>
                  <a:lnTo>
                    <a:pt x="537" y="430"/>
                  </a:lnTo>
                  <a:lnTo>
                    <a:pt x="161" y="108"/>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2351939" y="3151790"/>
              <a:ext cx="89500" cy="41572"/>
            </a:xfrm>
            <a:custGeom>
              <a:avLst/>
              <a:gdLst/>
              <a:ahLst/>
              <a:cxnLst/>
              <a:rect l="l" t="t" r="r" b="b"/>
              <a:pathLst>
                <a:path w="4506" h="2093" extrusionOk="0">
                  <a:moveTo>
                    <a:pt x="0" y="1"/>
                  </a:moveTo>
                  <a:lnTo>
                    <a:pt x="161" y="162"/>
                  </a:lnTo>
                  <a:lnTo>
                    <a:pt x="644" y="430"/>
                  </a:lnTo>
                  <a:lnTo>
                    <a:pt x="2199" y="1181"/>
                  </a:lnTo>
                  <a:lnTo>
                    <a:pt x="3379" y="1664"/>
                  </a:lnTo>
                  <a:lnTo>
                    <a:pt x="4506" y="2093"/>
                  </a:lnTo>
                  <a:lnTo>
                    <a:pt x="4506" y="2093"/>
                  </a:lnTo>
                  <a:lnTo>
                    <a:pt x="3433" y="1503"/>
                  </a:lnTo>
                  <a:lnTo>
                    <a:pt x="2307" y="966"/>
                  </a:lnTo>
                  <a:lnTo>
                    <a:pt x="698" y="216"/>
                  </a:lnTo>
                  <a:lnTo>
                    <a:pt x="215" y="55"/>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2326376" y="3268978"/>
              <a:ext cx="94824" cy="2165"/>
            </a:xfrm>
            <a:custGeom>
              <a:avLst/>
              <a:gdLst/>
              <a:ahLst/>
              <a:cxnLst/>
              <a:rect l="l" t="t" r="r" b="b"/>
              <a:pathLst>
                <a:path w="4774" h="109" extrusionOk="0">
                  <a:moveTo>
                    <a:pt x="376" y="1"/>
                  </a:moveTo>
                  <a:lnTo>
                    <a:pt x="0" y="54"/>
                  </a:lnTo>
                  <a:lnTo>
                    <a:pt x="376" y="108"/>
                  </a:lnTo>
                  <a:lnTo>
                    <a:pt x="2467" y="108"/>
                  </a:lnTo>
                  <a:lnTo>
                    <a:pt x="4237" y="54"/>
                  </a:lnTo>
                  <a:lnTo>
                    <a:pt x="4774" y="54"/>
                  </a:lnTo>
                  <a:lnTo>
                    <a:pt x="423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022758" y="2973901"/>
              <a:ext cx="85250" cy="86303"/>
            </a:xfrm>
            <a:custGeom>
              <a:avLst/>
              <a:gdLst/>
              <a:ahLst/>
              <a:cxnLst/>
              <a:rect l="l" t="t" r="r" b="b"/>
              <a:pathLst>
                <a:path w="4292" h="4345" extrusionOk="0">
                  <a:moveTo>
                    <a:pt x="2146" y="0"/>
                  </a:moveTo>
                  <a:lnTo>
                    <a:pt x="1717" y="54"/>
                  </a:lnTo>
                  <a:lnTo>
                    <a:pt x="1288" y="161"/>
                  </a:lnTo>
                  <a:lnTo>
                    <a:pt x="912" y="375"/>
                  </a:lnTo>
                  <a:lnTo>
                    <a:pt x="590" y="644"/>
                  </a:lnTo>
                  <a:lnTo>
                    <a:pt x="322" y="965"/>
                  </a:lnTo>
                  <a:lnTo>
                    <a:pt x="161" y="1341"/>
                  </a:lnTo>
                  <a:lnTo>
                    <a:pt x="0" y="1770"/>
                  </a:lnTo>
                  <a:lnTo>
                    <a:pt x="0" y="2199"/>
                  </a:lnTo>
                  <a:lnTo>
                    <a:pt x="0" y="2628"/>
                  </a:lnTo>
                  <a:lnTo>
                    <a:pt x="161" y="3004"/>
                  </a:lnTo>
                  <a:lnTo>
                    <a:pt x="376" y="3379"/>
                  </a:lnTo>
                  <a:lnTo>
                    <a:pt x="644" y="3701"/>
                  </a:lnTo>
                  <a:lnTo>
                    <a:pt x="912" y="3969"/>
                  </a:lnTo>
                  <a:lnTo>
                    <a:pt x="1288" y="4184"/>
                  </a:lnTo>
                  <a:lnTo>
                    <a:pt x="1717" y="4291"/>
                  </a:lnTo>
                  <a:lnTo>
                    <a:pt x="2146" y="4344"/>
                  </a:lnTo>
                  <a:lnTo>
                    <a:pt x="2575" y="4291"/>
                  </a:lnTo>
                  <a:lnTo>
                    <a:pt x="3004" y="4184"/>
                  </a:lnTo>
                  <a:lnTo>
                    <a:pt x="3379" y="3969"/>
                  </a:lnTo>
                  <a:lnTo>
                    <a:pt x="3701" y="3701"/>
                  </a:lnTo>
                  <a:lnTo>
                    <a:pt x="3969" y="3379"/>
                  </a:lnTo>
                  <a:lnTo>
                    <a:pt x="4130" y="3004"/>
                  </a:lnTo>
                  <a:lnTo>
                    <a:pt x="4291" y="2628"/>
                  </a:lnTo>
                  <a:lnTo>
                    <a:pt x="4291" y="2199"/>
                  </a:lnTo>
                  <a:lnTo>
                    <a:pt x="4291" y="1716"/>
                  </a:lnTo>
                  <a:lnTo>
                    <a:pt x="4130" y="1341"/>
                  </a:lnTo>
                  <a:lnTo>
                    <a:pt x="3916" y="965"/>
                  </a:lnTo>
                  <a:lnTo>
                    <a:pt x="3701" y="644"/>
                  </a:lnTo>
                  <a:lnTo>
                    <a:pt x="3379" y="375"/>
                  </a:lnTo>
                  <a:lnTo>
                    <a:pt x="3004" y="161"/>
                  </a:lnTo>
                  <a:lnTo>
                    <a:pt x="2575" y="54"/>
                  </a:lnTo>
                  <a:lnTo>
                    <a:pt x="2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022758" y="3103861"/>
              <a:ext cx="85250" cy="86303"/>
            </a:xfrm>
            <a:custGeom>
              <a:avLst/>
              <a:gdLst/>
              <a:ahLst/>
              <a:cxnLst/>
              <a:rect l="l" t="t" r="r" b="b"/>
              <a:pathLst>
                <a:path w="4292" h="4345" extrusionOk="0">
                  <a:moveTo>
                    <a:pt x="2146" y="0"/>
                  </a:moveTo>
                  <a:lnTo>
                    <a:pt x="1717" y="54"/>
                  </a:lnTo>
                  <a:lnTo>
                    <a:pt x="1288" y="161"/>
                  </a:lnTo>
                  <a:lnTo>
                    <a:pt x="912" y="376"/>
                  </a:lnTo>
                  <a:lnTo>
                    <a:pt x="590" y="644"/>
                  </a:lnTo>
                  <a:lnTo>
                    <a:pt x="322" y="966"/>
                  </a:lnTo>
                  <a:lnTo>
                    <a:pt x="161" y="1341"/>
                  </a:lnTo>
                  <a:lnTo>
                    <a:pt x="0" y="1717"/>
                  </a:lnTo>
                  <a:lnTo>
                    <a:pt x="0" y="2146"/>
                  </a:lnTo>
                  <a:lnTo>
                    <a:pt x="0" y="2575"/>
                  </a:lnTo>
                  <a:lnTo>
                    <a:pt x="161" y="3004"/>
                  </a:lnTo>
                  <a:lnTo>
                    <a:pt x="376" y="3379"/>
                  </a:lnTo>
                  <a:lnTo>
                    <a:pt x="644" y="3701"/>
                  </a:lnTo>
                  <a:lnTo>
                    <a:pt x="912" y="3969"/>
                  </a:lnTo>
                  <a:lnTo>
                    <a:pt x="1288" y="4130"/>
                  </a:lnTo>
                  <a:lnTo>
                    <a:pt x="1717" y="4291"/>
                  </a:lnTo>
                  <a:lnTo>
                    <a:pt x="2146" y="4345"/>
                  </a:lnTo>
                  <a:lnTo>
                    <a:pt x="2575" y="4291"/>
                  </a:lnTo>
                  <a:lnTo>
                    <a:pt x="3004" y="4130"/>
                  </a:lnTo>
                  <a:lnTo>
                    <a:pt x="3379" y="3969"/>
                  </a:lnTo>
                  <a:lnTo>
                    <a:pt x="3701" y="3701"/>
                  </a:lnTo>
                  <a:lnTo>
                    <a:pt x="3969" y="3379"/>
                  </a:lnTo>
                  <a:lnTo>
                    <a:pt x="4130" y="3004"/>
                  </a:lnTo>
                  <a:lnTo>
                    <a:pt x="4291" y="2575"/>
                  </a:lnTo>
                  <a:lnTo>
                    <a:pt x="4291" y="2146"/>
                  </a:lnTo>
                  <a:lnTo>
                    <a:pt x="4291" y="1717"/>
                  </a:lnTo>
                  <a:lnTo>
                    <a:pt x="4130" y="1288"/>
                  </a:lnTo>
                  <a:lnTo>
                    <a:pt x="3916" y="966"/>
                  </a:lnTo>
                  <a:lnTo>
                    <a:pt x="3701" y="644"/>
                  </a:lnTo>
                  <a:lnTo>
                    <a:pt x="3379" y="376"/>
                  </a:lnTo>
                  <a:lnTo>
                    <a:pt x="3004" y="161"/>
                  </a:lnTo>
                  <a:lnTo>
                    <a:pt x="2575" y="54"/>
                  </a:lnTo>
                  <a:lnTo>
                    <a:pt x="214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2039800" y="3352083"/>
              <a:ext cx="885291" cy="449588"/>
            </a:xfrm>
            <a:custGeom>
              <a:avLst/>
              <a:gdLst/>
              <a:ahLst/>
              <a:cxnLst/>
              <a:rect l="l" t="t" r="r" b="b"/>
              <a:pathLst>
                <a:path w="44571" h="22635" extrusionOk="0">
                  <a:moveTo>
                    <a:pt x="0" y="0"/>
                  </a:moveTo>
                  <a:lnTo>
                    <a:pt x="0" y="161"/>
                  </a:lnTo>
                  <a:lnTo>
                    <a:pt x="0" y="22527"/>
                  </a:lnTo>
                  <a:lnTo>
                    <a:pt x="0" y="22634"/>
                  </a:lnTo>
                  <a:lnTo>
                    <a:pt x="108" y="22634"/>
                  </a:lnTo>
                  <a:lnTo>
                    <a:pt x="32074" y="22580"/>
                  </a:lnTo>
                  <a:lnTo>
                    <a:pt x="41245" y="22527"/>
                  </a:lnTo>
                  <a:lnTo>
                    <a:pt x="31967" y="22527"/>
                  </a:lnTo>
                  <a:lnTo>
                    <a:pt x="215" y="22473"/>
                  </a:lnTo>
                  <a:lnTo>
                    <a:pt x="215" y="22473"/>
                  </a:lnTo>
                  <a:lnTo>
                    <a:pt x="215" y="322"/>
                  </a:lnTo>
                  <a:lnTo>
                    <a:pt x="215" y="322"/>
                  </a:lnTo>
                  <a:lnTo>
                    <a:pt x="44410" y="269"/>
                  </a:lnTo>
                  <a:lnTo>
                    <a:pt x="44410" y="269"/>
                  </a:lnTo>
                  <a:lnTo>
                    <a:pt x="44463" y="16520"/>
                  </a:lnTo>
                  <a:lnTo>
                    <a:pt x="44463" y="20971"/>
                  </a:lnTo>
                  <a:lnTo>
                    <a:pt x="44463" y="22151"/>
                  </a:lnTo>
                  <a:lnTo>
                    <a:pt x="44463" y="22473"/>
                  </a:lnTo>
                  <a:lnTo>
                    <a:pt x="44517" y="22151"/>
                  </a:lnTo>
                  <a:lnTo>
                    <a:pt x="44517" y="20971"/>
                  </a:lnTo>
                  <a:lnTo>
                    <a:pt x="44517" y="16520"/>
                  </a:lnTo>
                  <a:lnTo>
                    <a:pt x="44571" y="161"/>
                  </a:lnTo>
                  <a:lnTo>
                    <a:pt x="44571" y="54"/>
                  </a:lnTo>
                  <a:lnTo>
                    <a:pt x="44463" y="54"/>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2039800" y="3352083"/>
              <a:ext cx="885291" cy="449588"/>
            </a:xfrm>
            <a:custGeom>
              <a:avLst/>
              <a:gdLst/>
              <a:ahLst/>
              <a:cxnLst/>
              <a:rect l="l" t="t" r="r" b="b"/>
              <a:pathLst>
                <a:path w="44571" h="22635" fill="none" extrusionOk="0">
                  <a:moveTo>
                    <a:pt x="44463" y="22580"/>
                  </a:moveTo>
                  <a:lnTo>
                    <a:pt x="44463" y="22580"/>
                  </a:lnTo>
                  <a:lnTo>
                    <a:pt x="44463" y="22151"/>
                  </a:lnTo>
                  <a:lnTo>
                    <a:pt x="44463" y="22151"/>
                  </a:lnTo>
                  <a:lnTo>
                    <a:pt x="44463" y="20971"/>
                  </a:lnTo>
                  <a:lnTo>
                    <a:pt x="44463" y="20971"/>
                  </a:lnTo>
                  <a:lnTo>
                    <a:pt x="44463" y="16520"/>
                  </a:lnTo>
                  <a:lnTo>
                    <a:pt x="44463" y="16520"/>
                  </a:lnTo>
                  <a:lnTo>
                    <a:pt x="44410" y="215"/>
                  </a:lnTo>
                  <a:lnTo>
                    <a:pt x="44463" y="268"/>
                  </a:lnTo>
                  <a:lnTo>
                    <a:pt x="108" y="322"/>
                  </a:lnTo>
                  <a:lnTo>
                    <a:pt x="215" y="215"/>
                  </a:lnTo>
                  <a:lnTo>
                    <a:pt x="215" y="215"/>
                  </a:lnTo>
                  <a:lnTo>
                    <a:pt x="215" y="22580"/>
                  </a:lnTo>
                  <a:lnTo>
                    <a:pt x="108" y="22473"/>
                  </a:lnTo>
                  <a:lnTo>
                    <a:pt x="31967" y="22527"/>
                  </a:lnTo>
                  <a:lnTo>
                    <a:pt x="41192" y="22527"/>
                  </a:lnTo>
                  <a:lnTo>
                    <a:pt x="43659" y="22527"/>
                  </a:lnTo>
                  <a:lnTo>
                    <a:pt x="44249" y="22527"/>
                  </a:lnTo>
                  <a:lnTo>
                    <a:pt x="44463" y="22527"/>
                  </a:lnTo>
                  <a:lnTo>
                    <a:pt x="44302" y="22527"/>
                  </a:lnTo>
                  <a:lnTo>
                    <a:pt x="43659" y="22527"/>
                  </a:lnTo>
                  <a:lnTo>
                    <a:pt x="41245" y="22527"/>
                  </a:lnTo>
                  <a:lnTo>
                    <a:pt x="32074" y="22580"/>
                  </a:lnTo>
                  <a:lnTo>
                    <a:pt x="108" y="22634"/>
                  </a:lnTo>
                  <a:lnTo>
                    <a:pt x="0" y="22634"/>
                  </a:lnTo>
                  <a:lnTo>
                    <a:pt x="0" y="22527"/>
                  </a:lnTo>
                  <a:lnTo>
                    <a:pt x="0" y="22527"/>
                  </a:lnTo>
                  <a:lnTo>
                    <a:pt x="0" y="161"/>
                  </a:lnTo>
                  <a:lnTo>
                    <a:pt x="0" y="0"/>
                  </a:lnTo>
                  <a:lnTo>
                    <a:pt x="108" y="0"/>
                  </a:lnTo>
                  <a:lnTo>
                    <a:pt x="44463" y="54"/>
                  </a:lnTo>
                  <a:lnTo>
                    <a:pt x="44571" y="54"/>
                  </a:lnTo>
                  <a:lnTo>
                    <a:pt x="44571" y="161"/>
                  </a:lnTo>
                  <a:lnTo>
                    <a:pt x="44571" y="161"/>
                  </a:lnTo>
                  <a:lnTo>
                    <a:pt x="44517" y="16520"/>
                  </a:lnTo>
                  <a:lnTo>
                    <a:pt x="44517" y="16520"/>
                  </a:lnTo>
                  <a:lnTo>
                    <a:pt x="44517" y="20971"/>
                  </a:lnTo>
                  <a:lnTo>
                    <a:pt x="44517" y="20971"/>
                  </a:lnTo>
                  <a:lnTo>
                    <a:pt x="44517" y="22151"/>
                  </a:lnTo>
                  <a:lnTo>
                    <a:pt x="44517" y="22151"/>
                  </a:lnTo>
                  <a:lnTo>
                    <a:pt x="44463" y="22473"/>
                  </a:lnTo>
                  <a:lnTo>
                    <a:pt x="44463" y="225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907695" y="3887934"/>
              <a:ext cx="1121794" cy="65010"/>
            </a:xfrm>
            <a:custGeom>
              <a:avLst/>
              <a:gdLst/>
              <a:ahLst/>
              <a:cxnLst/>
              <a:rect l="l" t="t" r="r" b="b"/>
              <a:pathLst>
                <a:path w="56478" h="3273" extrusionOk="0">
                  <a:moveTo>
                    <a:pt x="1" y="0"/>
                  </a:moveTo>
                  <a:lnTo>
                    <a:pt x="1" y="269"/>
                  </a:lnTo>
                  <a:lnTo>
                    <a:pt x="54" y="859"/>
                  </a:lnTo>
                  <a:lnTo>
                    <a:pt x="269" y="1449"/>
                  </a:lnTo>
                  <a:lnTo>
                    <a:pt x="537" y="1931"/>
                  </a:lnTo>
                  <a:lnTo>
                    <a:pt x="859" y="2360"/>
                  </a:lnTo>
                  <a:lnTo>
                    <a:pt x="1342" y="2736"/>
                  </a:lnTo>
                  <a:lnTo>
                    <a:pt x="1824" y="3004"/>
                  </a:lnTo>
                  <a:lnTo>
                    <a:pt x="2361" y="3219"/>
                  </a:lnTo>
                  <a:lnTo>
                    <a:pt x="2951" y="3272"/>
                  </a:lnTo>
                  <a:lnTo>
                    <a:pt x="53474" y="3272"/>
                  </a:lnTo>
                  <a:lnTo>
                    <a:pt x="54118" y="3219"/>
                  </a:lnTo>
                  <a:lnTo>
                    <a:pt x="54654" y="3004"/>
                  </a:lnTo>
                  <a:lnTo>
                    <a:pt x="55137" y="2736"/>
                  </a:lnTo>
                  <a:lnTo>
                    <a:pt x="55620" y="2360"/>
                  </a:lnTo>
                  <a:lnTo>
                    <a:pt x="55941" y="1931"/>
                  </a:lnTo>
                  <a:lnTo>
                    <a:pt x="56210" y="1449"/>
                  </a:lnTo>
                  <a:lnTo>
                    <a:pt x="56424" y="859"/>
                  </a:lnTo>
                  <a:lnTo>
                    <a:pt x="56478" y="269"/>
                  </a:lnTo>
                  <a:lnTo>
                    <a:pt x="564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2840914" y="3723869"/>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0" y="1449"/>
                  </a:lnTo>
                  <a:lnTo>
                    <a:pt x="1502" y="1502"/>
                  </a:lnTo>
                  <a:lnTo>
                    <a:pt x="1234" y="1556"/>
                  </a:lnTo>
                  <a:lnTo>
                    <a:pt x="1127" y="1556"/>
                  </a:lnTo>
                  <a:lnTo>
                    <a:pt x="805" y="1449"/>
                  </a:lnTo>
                  <a:lnTo>
                    <a:pt x="591" y="1288"/>
                  </a:lnTo>
                  <a:lnTo>
                    <a:pt x="430" y="1020"/>
                  </a:lnTo>
                  <a:lnTo>
                    <a:pt x="322" y="752"/>
                  </a:lnTo>
                  <a:lnTo>
                    <a:pt x="1" y="913"/>
                  </a:lnTo>
                  <a:lnTo>
                    <a:pt x="1" y="1127"/>
                  </a:lnTo>
                  <a:lnTo>
                    <a:pt x="54" y="1342"/>
                  </a:lnTo>
                  <a:lnTo>
                    <a:pt x="108" y="1556"/>
                  </a:lnTo>
                  <a:lnTo>
                    <a:pt x="215" y="1771"/>
                  </a:lnTo>
                  <a:lnTo>
                    <a:pt x="322" y="1985"/>
                  </a:lnTo>
                  <a:lnTo>
                    <a:pt x="537" y="2092"/>
                  </a:lnTo>
                  <a:lnTo>
                    <a:pt x="698" y="2253"/>
                  </a:lnTo>
                  <a:lnTo>
                    <a:pt x="912" y="2307"/>
                  </a:lnTo>
                  <a:lnTo>
                    <a:pt x="1341" y="2361"/>
                  </a:lnTo>
                  <a:lnTo>
                    <a:pt x="1663" y="2361"/>
                  </a:lnTo>
                  <a:lnTo>
                    <a:pt x="1985" y="2200"/>
                  </a:lnTo>
                  <a:lnTo>
                    <a:pt x="2307" y="2039"/>
                  </a:lnTo>
                  <a:lnTo>
                    <a:pt x="2521" y="1717"/>
                  </a:lnTo>
                  <a:lnTo>
                    <a:pt x="2629"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2840914" y="3723869"/>
              <a:ext cx="55416" cy="46895"/>
            </a:xfrm>
            <a:custGeom>
              <a:avLst/>
              <a:gdLst/>
              <a:ahLst/>
              <a:cxnLst/>
              <a:rect l="l" t="t" r="r" b="b"/>
              <a:pathLst>
                <a:path w="2790" h="2361" fill="none" extrusionOk="0">
                  <a:moveTo>
                    <a:pt x="2575" y="1"/>
                  </a:moveTo>
                  <a:lnTo>
                    <a:pt x="2575" y="1"/>
                  </a:lnTo>
                  <a:lnTo>
                    <a:pt x="2521" y="323"/>
                  </a:lnTo>
                  <a:lnTo>
                    <a:pt x="2468" y="591"/>
                  </a:lnTo>
                  <a:lnTo>
                    <a:pt x="2360" y="859"/>
                  </a:lnTo>
                  <a:lnTo>
                    <a:pt x="2200" y="1127"/>
                  </a:lnTo>
                  <a:lnTo>
                    <a:pt x="2200" y="1127"/>
                  </a:lnTo>
                  <a:lnTo>
                    <a:pt x="1985" y="1288"/>
                  </a:lnTo>
                  <a:lnTo>
                    <a:pt x="1770" y="1449"/>
                  </a:lnTo>
                  <a:lnTo>
                    <a:pt x="1502" y="1502"/>
                  </a:lnTo>
                  <a:lnTo>
                    <a:pt x="1234" y="1556"/>
                  </a:lnTo>
                  <a:lnTo>
                    <a:pt x="1234" y="1556"/>
                  </a:lnTo>
                  <a:lnTo>
                    <a:pt x="1127" y="1556"/>
                  </a:lnTo>
                  <a:lnTo>
                    <a:pt x="1127" y="1556"/>
                  </a:lnTo>
                  <a:lnTo>
                    <a:pt x="805" y="1449"/>
                  </a:lnTo>
                  <a:lnTo>
                    <a:pt x="591" y="1288"/>
                  </a:lnTo>
                  <a:lnTo>
                    <a:pt x="430" y="1020"/>
                  </a:lnTo>
                  <a:lnTo>
                    <a:pt x="322" y="752"/>
                  </a:lnTo>
                  <a:lnTo>
                    <a:pt x="1" y="913"/>
                  </a:lnTo>
                  <a:lnTo>
                    <a:pt x="1" y="913"/>
                  </a:lnTo>
                  <a:lnTo>
                    <a:pt x="1" y="1127"/>
                  </a:lnTo>
                  <a:lnTo>
                    <a:pt x="54" y="1342"/>
                  </a:lnTo>
                  <a:lnTo>
                    <a:pt x="108" y="1556"/>
                  </a:lnTo>
                  <a:lnTo>
                    <a:pt x="215" y="1771"/>
                  </a:lnTo>
                  <a:lnTo>
                    <a:pt x="322" y="1985"/>
                  </a:lnTo>
                  <a:lnTo>
                    <a:pt x="537" y="2092"/>
                  </a:lnTo>
                  <a:lnTo>
                    <a:pt x="698" y="2253"/>
                  </a:lnTo>
                  <a:lnTo>
                    <a:pt x="912" y="2307"/>
                  </a:lnTo>
                  <a:lnTo>
                    <a:pt x="912" y="2307"/>
                  </a:lnTo>
                  <a:lnTo>
                    <a:pt x="1341" y="2361"/>
                  </a:lnTo>
                  <a:lnTo>
                    <a:pt x="1341" y="2361"/>
                  </a:lnTo>
                  <a:lnTo>
                    <a:pt x="1663" y="2361"/>
                  </a:lnTo>
                  <a:lnTo>
                    <a:pt x="1985" y="2200"/>
                  </a:lnTo>
                  <a:lnTo>
                    <a:pt x="2307" y="2039"/>
                  </a:lnTo>
                  <a:lnTo>
                    <a:pt x="2521" y="1717"/>
                  </a:lnTo>
                  <a:lnTo>
                    <a:pt x="2521" y="1717"/>
                  </a:lnTo>
                  <a:lnTo>
                    <a:pt x="2629" y="1556"/>
                  </a:lnTo>
                  <a:lnTo>
                    <a:pt x="2736" y="1342"/>
                  </a:lnTo>
                  <a:lnTo>
                    <a:pt x="2790" y="859"/>
                  </a:lnTo>
                  <a:lnTo>
                    <a:pt x="2736" y="430"/>
                  </a:lnTo>
                  <a:lnTo>
                    <a:pt x="2682" y="215"/>
                  </a:lnTo>
                  <a:lnTo>
                    <a:pt x="2575" y="1"/>
                  </a:lnTo>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2838789" y="3704702"/>
              <a:ext cx="52219" cy="52219"/>
            </a:xfrm>
            <a:custGeom>
              <a:avLst/>
              <a:gdLst/>
              <a:ahLst/>
              <a:cxnLst/>
              <a:rect l="l" t="t" r="r" b="b"/>
              <a:pathLst>
                <a:path w="2629" h="2629" extrusionOk="0">
                  <a:moveTo>
                    <a:pt x="1341" y="0"/>
                  </a:moveTo>
                  <a:lnTo>
                    <a:pt x="1073" y="54"/>
                  </a:lnTo>
                  <a:lnTo>
                    <a:pt x="805" y="108"/>
                  </a:lnTo>
                  <a:lnTo>
                    <a:pt x="590" y="268"/>
                  </a:lnTo>
                  <a:lnTo>
                    <a:pt x="429" y="429"/>
                  </a:lnTo>
                  <a:lnTo>
                    <a:pt x="268" y="590"/>
                  </a:lnTo>
                  <a:lnTo>
                    <a:pt x="108" y="805"/>
                  </a:lnTo>
                  <a:lnTo>
                    <a:pt x="54" y="1073"/>
                  </a:lnTo>
                  <a:lnTo>
                    <a:pt x="0" y="1341"/>
                  </a:lnTo>
                  <a:lnTo>
                    <a:pt x="54" y="1609"/>
                  </a:lnTo>
                  <a:lnTo>
                    <a:pt x="108" y="1824"/>
                  </a:lnTo>
                  <a:lnTo>
                    <a:pt x="268" y="2092"/>
                  </a:lnTo>
                  <a:lnTo>
                    <a:pt x="429" y="2253"/>
                  </a:lnTo>
                  <a:lnTo>
                    <a:pt x="590" y="2414"/>
                  </a:lnTo>
                  <a:lnTo>
                    <a:pt x="805" y="2521"/>
                  </a:lnTo>
                  <a:lnTo>
                    <a:pt x="1073" y="2628"/>
                  </a:lnTo>
                  <a:lnTo>
                    <a:pt x="1609" y="2628"/>
                  </a:lnTo>
                  <a:lnTo>
                    <a:pt x="1877" y="2521"/>
                  </a:lnTo>
                  <a:lnTo>
                    <a:pt x="2092" y="2414"/>
                  </a:lnTo>
                  <a:lnTo>
                    <a:pt x="2253" y="2253"/>
                  </a:lnTo>
                  <a:lnTo>
                    <a:pt x="2414" y="2092"/>
                  </a:lnTo>
                  <a:lnTo>
                    <a:pt x="2575" y="1824"/>
                  </a:lnTo>
                  <a:lnTo>
                    <a:pt x="2628" y="1609"/>
                  </a:lnTo>
                  <a:lnTo>
                    <a:pt x="2628" y="1341"/>
                  </a:lnTo>
                  <a:lnTo>
                    <a:pt x="2628" y="1073"/>
                  </a:lnTo>
                  <a:lnTo>
                    <a:pt x="2575" y="805"/>
                  </a:lnTo>
                  <a:lnTo>
                    <a:pt x="2414" y="590"/>
                  </a:lnTo>
                  <a:lnTo>
                    <a:pt x="2253" y="429"/>
                  </a:lnTo>
                  <a:lnTo>
                    <a:pt x="2092" y="268"/>
                  </a:lnTo>
                  <a:lnTo>
                    <a:pt x="1877" y="108"/>
                  </a:lnTo>
                  <a:lnTo>
                    <a:pt x="1609" y="54"/>
                  </a:lnTo>
                  <a:lnTo>
                    <a:pt x="134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836644" y="3703630"/>
              <a:ext cx="55416" cy="55416"/>
            </a:xfrm>
            <a:custGeom>
              <a:avLst/>
              <a:gdLst/>
              <a:ahLst/>
              <a:cxnLst/>
              <a:rect l="l" t="t" r="r" b="b"/>
              <a:pathLst>
                <a:path w="2790" h="2790" extrusionOk="0">
                  <a:moveTo>
                    <a:pt x="1288" y="1"/>
                  </a:moveTo>
                  <a:lnTo>
                    <a:pt x="966" y="54"/>
                  </a:lnTo>
                  <a:lnTo>
                    <a:pt x="645" y="162"/>
                  </a:lnTo>
                  <a:lnTo>
                    <a:pt x="430" y="376"/>
                  </a:lnTo>
                  <a:lnTo>
                    <a:pt x="216" y="644"/>
                  </a:lnTo>
                  <a:lnTo>
                    <a:pt x="108" y="912"/>
                  </a:lnTo>
                  <a:lnTo>
                    <a:pt x="1" y="1181"/>
                  </a:lnTo>
                  <a:lnTo>
                    <a:pt x="1" y="1449"/>
                  </a:lnTo>
                  <a:lnTo>
                    <a:pt x="55" y="1717"/>
                  </a:lnTo>
                  <a:lnTo>
                    <a:pt x="162" y="1985"/>
                  </a:lnTo>
                  <a:lnTo>
                    <a:pt x="269" y="2253"/>
                  </a:lnTo>
                  <a:lnTo>
                    <a:pt x="484" y="2414"/>
                  </a:lnTo>
                  <a:lnTo>
                    <a:pt x="698" y="2629"/>
                  </a:lnTo>
                  <a:lnTo>
                    <a:pt x="966" y="2736"/>
                  </a:lnTo>
                  <a:lnTo>
                    <a:pt x="1288" y="2790"/>
                  </a:lnTo>
                  <a:lnTo>
                    <a:pt x="1664" y="2790"/>
                  </a:lnTo>
                  <a:lnTo>
                    <a:pt x="1985" y="2682"/>
                  </a:lnTo>
                  <a:lnTo>
                    <a:pt x="2307" y="2521"/>
                  </a:lnTo>
                  <a:lnTo>
                    <a:pt x="2468" y="2361"/>
                  </a:lnTo>
                  <a:lnTo>
                    <a:pt x="2575" y="2146"/>
                  </a:lnTo>
                  <a:lnTo>
                    <a:pt x="2683" y="1932"/>
                  </a:lnTo>
                  <a:lnTo>
                    <a:pt x="2736" y="1717"/>
                  </a:lnTo>
                  <a:lnTo>
                    <a:pt x="2790" y="1449"/>
                  </a:lnTo>
                  <a:lnTo>
                    <a:pt x="2736" y="1395"/>
                  </a:lnTo>
                  <a:lnTo>
                    <a:pt x="2736" y="1449"/>
                  </a:lnTo>
                  <a:lnTo>
                    <a:pt x="2683" y="1717"/>
                  </a:lnTo>
                  <a:lnTo>
                    <a:pt x="2575" y="1878"/>
                  </a:lnTo>
                  <a:lnTo>
                    <a:pt x="2468" y="2092"/>
                  </a:lnTo>
                  <a:lnTo>
                    <a:pt x="2361" y="2253"/>
                  </a:lnTo>
                  <a:lnTo>
                    <a:pt x="2200" y="2361"/>
                  </a:lnTo>
                  <a:lnTo>
                    <a:pt x="1932" y="2521"/>
                  </a:lnTo>
                  <a:lnTo>
                    <a:pt x="1717" y="2575"/>
                  </a:lnTo>
                  <a:lnTo>
                    <a:pt x="1235" y="2575"/>
                  </a:lnTo>
                  <a:lnTo>
                    <a:pt x="1020" y="2521"/>
                  </a:lnTo>
                  <a:lnTo>
                    <a:pt x="806" y="2361"/>
                  </a:lnTo>
                  <a:lnTo>
                    <a:pt x="645" y="2253"/>
                  </a:lnTo>
                  <a:lnTo>
                    <a:pt x="484" y="2039"/>
                  </a:lnTo>
                  <a:lnTo>
                    <a:pt x="376" y="1824"/>
                  </a:lnTo>
                  <a:lnTo>
                    <a:pt x="269" y="1610"/>
                  </a:lnTo>
                  <a:lnTo>
                    <a:pt x="269" y="1342"/>
                  </a:lnTo>
                  <a:lnTo>
                    <a:pt x="323" y="1127"/>
                  </a:lnTo>
                  <a:lnTo>
                    <a:pt x="376" y="912"/>
                  </a:lnTo>
                  <a:lnTo>
                    <a:pt x="484" y="698"/>
                  </a:lnTo>
                  <a:lnTo>
                    <a:pt x="645" y="537"/>
                  </a:lnTo>
                  <a:lnTo>
                    <a:pt x="806" y="376"/>
                  </a:lnTo>
                  <a:lnTo>
                    <a:pt x="1020" y="269"/>
                  </a:lnTo>
                  <a:lnTo>
                    <a:pt x="1342" y="215"/>
                  </a:lnTo>
                  <a:lnTo>
                    <a:pt x="1664" y="215"/>
                  </a:lnTo>
                  <a:lnTo>
                    <a:pt x="1932" y="269"/>
                  </a:lnTo>
                  <a:lnTo>
                    <a:pt x="2200" y="430"/>
                  </a:lnTo>
                  <a:lnTo>
                    <a:pt x="2361" y="537"/>
                  </a:lnTo>
                  <a:lnTo>
                    <a:pt x="2468" y="698"/>
                  </a:lnTo>
                  <a:lnTo>
                    <a:pt x="2575" y="912"/>
                  </a:lnTo>
                  <a:lnTo>
                    <a:pt x="2683" y="1073"/>
                  </a:lnTo>
                  <a:lnTo>
                    <a:pt x="2736" y="1288"/>
                  </a:lnTo>
                  <a:lnTo>
                    <a:pt x="2736" y="1395"/>
                  </a:lnTo>
                  <a:lnTo>
                    <a:pt x="2790" y="1288"/>
                  </a:lnTo>
                  <a:lnTo>
                    <a:pt x="2736" y="1073"/>
                  </a:lnTo>
                  <a:lnTo>
                    <a:pt x="2683" y="805"/>
                  </a:lnTo>
                  <a:lnTo>
                    <a:pt x="2575" y="644"/>
                  </a:lnTo>
                  <a:lnTo>
                    <a:pt x="2468" y="430"/>
                  </a:lnTo>
                  <a:lnTo>
                    <a:pt x="2307" y="269"/>
                  </a:lnTo>
                  <a:lnTo>
                    <a:pt x="1985" y="108"/>
                  </a:lnTo>
                  <a:lnTo>
                    <a:pt x="16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854758" y="3719619"/>
              <a:ext cx="22405" cy="22385"/>
            </a:xfrm>
            <a:custGeom>
              <a:avLst/>
              <a:gdLst/>
              <a:ahLst/>
              <a:cxnLst/>
              <a:rect l="l" t="t" r="r" b="b"/>
              <a:pathLst>
                <a:path w="1128" h="1127" extrusionOk="0">
                  <a:moveTo>
                    <a:pt x="1073" y="0"/>
                  </a:moveTo>
                  <a:lnTo>
                    <a:pt x="859" y="54"/>
                  </a:lnTo>
                  <a:lnTo>
                    <a:pt x="644" y="161"/>
                  </a:lnTo>
                  <a:lnTo>
                    <a:pt x="376" y="376"/>
                  </a:lnTo>
                  <a:lnTo>
                    <a:pt x="162" y="644"/>
                  </a:lnTo>
                  <a:lnTo>
                    <a:pt x="54" y="912"/>
                  </a:lnTo>
                  <a:lnTo>
                    <a:pt x="1" y="1073"/>
                  </a:lnTo>
                  <a:lnTo>
                    <a:pt x="54" y="1127"/>
                  </a:lnTo>
                  <a:lnTo>
                    <a:pt x="108" y="1127"/>
                  </a:lnTo>
                  <a:lnTo>
                    <a:pt x="215" y="966"/>
                  </a:lnTo>
                  <a:lnTo>
                    <a:pt x="591" y="537"/>
                  </a:lnTo>
                  <a:lnTo>
                    <a:pt x="966" y="215"/>
                  </a:lnTo>
                  <a:lnTo>
                    <a:pt x="1127" y="107"/>
                  </a:lnTo>
                  <a:lnTo>
                    <a:pt x="11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853706" y="3722817"/>
              <a:ext cx="23458" cy="17062"/>
            </a:xfrm>
            <a:custGeom>
              <a:avLst/>
              <a:gdLst/>
              <a:ahLst/>
              <a:cxnLst/>
              <a:rect l="l" t="t" r="r" b="b"/>
              <a:pathLst>
                <a:path w="1181" h="859" extrusionOk="0">
                  <a:moveTo>
                    <a:pt x="0" y="0"/>
                  </a:moveTo>
                  <a:lnTo>
                    <a:pt x="0" y="54"/>
                  </a:lnTo>
                  <a:lnTo>
                    <a:pt x="161" y="161"/>
                  </a:lnTo>
                  <a:lnTo>
                    <a:pt x="590" y="429"/>
                  </a:lnTo>
                  <a:lnTo>
                    <a:pt x="966" y="697"/>
                  </a:lnTo>
                  <a:lnTo>
                    <a:pt x="1126" y="805"/>
                  </a:lnTo>
                  <a:lnTo>
                    <a:pt x="1180" y="858"/>
                  </a:lnTo>
                  <a:lnTo>
                    <a:pt x="1180" y="751"/>
                  </a:lnTo>
                  <a:lnTo>
                    <a:pt x="1126" y="590"/>
                  </a:lnTo>
                  <a:lnTo>
                    <a:pt x="966" y="429"/>
                  </a:lnTo>
                  <a:lnTo>
                    <a:pt x="751" y="215"/>
                  </a:lnTo>
                  <a:lnTo>
                    <a:pt x="483" y="54"/>
                  </a:lnTo>
                  <a:lnTo>
                    <a:pt x="2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080280" y="3400011"/>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1" y="1449"/>
                  </a:lnTo>
                  <a:lnTo>
                    <a:pt x="1502" y="1503"/>
                  </a:lnTo>
                  <a:lnTo>
                    <a:pt x="1234" y="1556"/>
                  </a:lnTo>
                  <a:lnTo>
                    <a:pt x="1127" y="1556"/>
                  </a:lnTo>
                  <a:lnTo>
                    <a:pt x="805" y="1449"/>
                  </a:lnTo>
                  <a:lnTo>
                    <a:pt x="591" y="1288"/>
                  </a:lnTo>
                  <a:lnTo>
                    <a:pt x="376" y="1020"/>
                  </a:lnTo>
                  <a:lnTo>
                    <a:pt x="322" y="752"/>
                  </a:lnTo>
                  <a:lnTo>
                    <a:pt x="1" y="913"/>
                  </a:lnTo>
                  <a:lnTo>
                    <a:pt x="1" y="1127"/>
                  </a:lnTo>
                  <a:lnTo>
                    <a:pt x="54" y="1342"/>
                  </a:lnTo>
                  <a:lnTo>
                    <a:pt x="108" y="1610"/>
                  </a:lnTo>
                  <a:lnTo>
                    <a:pt x="215" y="1771"/>
                  </a:lnTo>
                  <a:lnTo>
                    <a:pt x="376" y="1985"/>
                  </a:lnTo>
                  <a:lnTo>
                    <a:pt x="537" y="2093"/>
                  </a:lnTo>
                  <a:lnTo>
                    <a:pt x="751" y="2253"/>
                  </a:lnTo>
                  <a:lnTo>
                    <a:pt x="966" y="2307"/>
                  </a:lnTo>
                  <a:lnTo>
                    <a:pt x="1341" y="2361"/>
                  </a:lnTo>
                  <a:lnTo>
                    <a:pt x="1663" y="2361"/>
                  </a:lnTo>
                  <a:lnTo>
                    <a:pt x="2039" y="2200"/>
                  </a:lnTo>
                  <a:lnTo>
                    <a:pt x="2307" y="2039"/>
                  </a:lnTo>
                  <a:lnTo>
                    <a:pt x="2575" y="1717"/>
                  </a:lnTo>
                  <a:lnTo>
                    <a:pt x="2682"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080280" y="3400011"/>
              <a:ext cx="55416" cy="46895"/>
            </a:xfrm>
            <a:custGeom>
              <a:avLst/>
              <a:gdLst/>
              <a:ahLst/>
              <a:cxnLst/>
              <a:rect l="l" t="t" r="r" b="b"/>
              <a:pathLst>
                <a:path w="2790" h="2361" fill="none" extrusionOk="0">
                  <a:moveTo>
                    <a:pt x="2575" y="1"/>
                  </a:moveTo>
                  <a:lnTo>
                    <a:pt x="2575" y="1"/>
                  </a:lnTo>
                  <a:lnTo>
                    <a:pt x="2521" y="323"/>
                  </a:lnTo>
                  <a:lnTo>
                    <a:pt x="2468" y="591"/>
                  </a:lnTo>
                  <a:lnTo>
                    <a:pt x="2360" y="859"/>
                  </a:lnTo>
                  <a:lnTo>
                    <a:pt x="2200" y="1127"/>
                  </a:lnTo>
                  <a:lnTo>
                    <a:pt x="2200" y="1127"/>
                  </a:lnTo>
                  <a:lnTo>
                    <a:pt x="1985" y="1288"/>
                  </a:lnTo>
                  <a:lnTo>
                    <a:pt x="1771" y="1449"/>
                  </a:lnTo>
                  <a:lnTo>
                    <a:pt x="1502" y="1503"/>
                  </a:lnTo>
                  <a:lnTo>
                    <a:pt x="1234" y="1556"/>
                  </a:lnTo>
                  <a:lnTo>
                    <a:pt x="1234" y="1556"/>
                  </a:lnTo>
                  <a:lnTo>
                    <a:pt x="1127" y="1556"/>
                  </a:lnTo>
                  <a:lnTo>
                    <a:pt x="1127" y="1556"/>
                  </a:lnTo>
                  <a:lnTo>
                    <a:pt x="805" y="1449"/>
                  </a:lnTo>
                  <a:lnTo>
                    <a:pt x="591" y="1288"/>
                  </a:lnTo>
                  <a:lnTo>
                    <a:pt x="376" y="1020"/>
                  </a:lnTo>
                  <a:lnTo>
                    <a:pt x="322" y="752"/>
                  </a:lnTo>
                  <a:lnTo>
                    <a:pt x="1" y="913"/>
                  </a:lnTo>
                  <a:lnTo>
                    <a:pt x="1" y="913"/>
                  </a:lnTo>
                  <a:lnTo>
                    <a:pt x="1" y="1127"/>
                  </a:lnTo>
                  <a:lnTo>
                    <a:pt x="54" y="1342"/>
                  </a:lnTo>
                  <a:lnTo>
                    <a:pt x="108" y="1610"/>
                  </a:lnTo>
                  <a:lnTo>
                    <a:pt x="215" y="1771"/>
                  </a:lnTo>
                  <a:lnTo>
                    <a:pt x="376" y="1985"/>
                  </a:lnTo>
                  <a:lnTo>
                    <a:pt x="537" y="2093"/>
                  </a:lnTo>
                  <a:lnTo>
                    <a:pt x="751" y="2253"/>
                  </a:lnTo>
                  <a:lnTo>
                    <a:pt x="966" y="2307"/>
                  </a:lnTo>
                  <a:lnTo>
                    <a:pt x="966" y="2307"/>
                  </a:lnTo>
                  <a:lnTo>
                    <a:pt x="1341" y="2361"/>
                  </a:lnTo>
                  <a:lnTo>
                    <a:pt x="1341" y="2361"/>
                  </a:lnTo>
                  <a:lnTo>
                    <a:pt x="1663" y="2361"/>
                  </a:lnTo>
                  <a:lnTo>
                    <a:pt x="2039" y="2200"/>
                  </a:lnTo>
                  <a:lnTo>
                    <a:pt x="2307" y="2039"/>
                  </a:lnTo>
                  <a:lnTo>
                    <a:pt x="2575" y="1717"/>
                  </a:lnTo>
                  <a:lnTo>
                    <a:pt x="2575" y="1717"/>
                  </a:lnTo>
                  <a:lnTo>
                    <a:pt x="2682" y="1556"/>
                  </a:lnTo>
                  <a:lnTo>
                    <a:pt x="2736" y="1342"/>
                  </a:lnTo>
                  <a:lnTo>
                    <a:pt x="2790" y="859"/>
                  </a:lnTo>
                  <a:lnTo>
                    <a:pt x="2736" y="430"/>
                  </a:lnTo>
                  <a:lnTo>
                    <a:pt x="2682" y="215"/>
                  </a:lnTo>
                  <a:lnTo>
                    <a:pt x="2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079207" y="3380844"/>
              <a:ext cx="52238" cy="53291"/>
            </a:xfrm>
            <a:custGeom>
              <a:avLst/>
              <a:gdLst/>
              <a:ahLst/>
              <a:cxnLst/>
              <a:rect l="l" t="t" r="r" b="b"/>
              <a:pathLst>
                <a:path w="2630" h="2683" extrusionOk="0">
                  <a:moveTo>
                    <a:pt x="1288" y="0"/>
                  </a:moveTo>
                  <a:lnTo>
                    <a:pt x="1020" y="54"/>
                  </a:lnTo>
                  <a:lnTo>
                    <a:pt x="805" y="108"/>
                  </a:lnTo>
                  <a:lnTo>
                    <a:pt x="591" y="269"/>
                  </a:lnTo>
                  <a:lnTo>
                    <a:pt x="376" y="429"/>
                  </a:lnTo>
                  <a:lnTo>
                    <a:pt x="215" y="590"/>
                  </a:lnTo>
                  <a:lnTo>
                    <a:pt x="108" y="805"/>
                  </a:lnTo>
                  <a:lnTo>
                    <a:pt x="1" y="1073"/>
                  </a:lnTo>
                  <a:lnTo>
                    <a:pt x="1" y="1341"/>
                  </a:lnTo>
                  <a:lnTo>
                    <a:pt x="1" y="1609"/>
                  </a:lnTo>
                  <a:lnTo>
                    <a:pt x="108" y="1878"/>
                  </a:lnTo>
                  <a:lnTo>
                    <a:pt x="215" y="2092"/>
                  </a:lnTo>
                  <a:lnTo>
                    <a:pt x="376" y="2253"/>
                  </a:lnTo>
                  <a:lnTo>
                    <a:pt x="591" y="2414"/>
                  </a:lnTo>
                  <a:lnTo>
                    <a:pt x="805" y="2575"/>
                  </a:lnTo>
                  <a:lnTo>
                    <a:pt x="1020" y="2629"/>
                  </a:lnTo>
                  <a:lnTo>
                    <a:pt x="1288" y="2682"/>
                  </a:lnTo>
                  <a:lnTo>
                    <a:pt x="1556" y="2629"/>
                  </a:lnTo>
                  <a:lnTo>
                    <a:pt x="1825" y="2575"/>
                  </a:lnTo>
                  <a:lnTo>
                    <a:pt x="2039" y="2414"/>
                  </a:lnTo>
                  <a:lnTo>
                    <a:pt x="2254" y="2253"/>
                  </a:lnTo>
                  <a:lnTo>
                    <a:pt x="2414" y="2092"/>
                  </a:lnTo>
                  <a:lnTo>
                    <a:pt x="2522" y="1878"/>
                  </a:lnTo>
                  <a:lnTo>
                    <a:pt x="2575" y="1609"/>
                  </a:lnTo>
                  <a:lnTo>
                    <a:pt x="2629" y="1341"/>
                  </a:lnTo>
                  <a:lnTo>
                    <a:pt x="2575" y="1073"/>
                  </a:lnTo>
                  <a:lnTo>
                    <a:pt x="2522" y="805"/>
                  </a:lnTo>
                  <a:lnTo>
                    <a:pt x="2414" y="590"/>
                  </a:lnTo>
                  <a:lnTo>
                    <a:pt x="2254" y="429"/>
                  </a:lnTo>
                  <a:lnTo>
                    <a:pt x="2039" y="269"/>
                  </a:lnTo>
                  <a:lnTo>
                    <a:pt x="1825" y="108"/>
                  </a:lnTo>
                  <a:lnTo>
                    <a:pt x="1556" y="54"/>
                  </a:lnTo>
                  <a:lnTo>
                    <a:pt x="12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2077082" y="3379771"/>
              <a:ext cx="54364" cy="55416"/>
            </a:xfrm>
            <a:custGeom>
              <a:avLst/>
              <a:gdLst/>
              <a:ahLst/>
              <a:cxnLst/>
              <a:rect l="l" t="t" r="r" b="b"/>
              <a:pathLst>
                <a:path w="2737" h="2790" extrusionOk="0">
                  <a:moveTo>
                    <a:pt x="1288" y="1"/>
                  </a:moveTo>
                  <a:lnTo>
                    <a:pt x="912" y="54"/>
                  </a:lnTo>
                  <a:lnTo>
                    <a:pt x="644" y="215"/>
                  </a:lnTo>
                  <a:lnTo>
                    <a:pt x="376" y="376"/>
                  </a:lnTo>
                  <a:lnTo>
                    <a:pt x="215" y="644"/>
                  </a:lnTo>
                  <a:lnTo>
                    <a:pt x="54" y="913"/>
                  </a:lnTo>
                  <a:lnTo>
                    <a:pt x="1" y="1181"/>
                  </a:lnTo>
                  <a:lnTo>
                    <a:pt x="1" y="1449"/>
                  </a:lnTo>
                  <a:lnTo>
                    <a:pt x="1" y="1717"/>
                  </a:lnTo>
                  <a:lnTo>
                    <a:pt x="108" y="1985"/>
                  </a:lnTo>
                  <a:lnTo>
                    <a:pt x="269" y="2253"/>
                  </a:lnTo>
                  <a:lnTo>
                    <a:pt x="430" y="2468"/>
                  </a:lnTo>
                  <a:lnTo>
                    <a:pt x="644" y="2629"/>
                  </a:lnTo>
                  <a:lnTo>
                    <a:pt x="912" y="2736"/>
                  </a:lnTo>
                  <a:lnTo>
                    <a:pt x="1288" y="2790"/>
                  </a:lnTo>
                  <a:lnTo>
                    <a:pt x="1610" y="2790"/>
                  </a:lnTo>
                  <a:lnTo>
                    <a:pt x="1932" y="2683"/>
                  </a:lnTo>
                  <a:lnTo>
                    <a:pt x="2253" y="2522"/>
                  </a:lnTo>
                  <a:lnTo>
                    <a:pt x="2414" y="2361"/>
                  </a:lnTo>
                  <a:lnTo>
                    <a:pt x="2575" y="2146"/>
                  </a:lnTo>
                  <a:lnTo>
                    <a:pt x="2682" y="1932"/>
                  </a:lnTo>
                  <a:lnTo>
                    <a:pt x="2736" y="1717"/>
                  </a:lnTo>
                  <a:lnTo>
                    <a:pt x="2736" y="1556"/>
                  </a:lnTo>
                  <a:lnTo>
                    <a:pt x="2736" y="1395"/>
                  </a:lnTo>
                  <a:lnTo>
                    <a:pt x="2682" y="1503"/>
                  </a:lnTo>
                  <a:lnTo>
                    <a:pt x="2629" y="1717"/>
                  </a:lnTo>
                  <a:lnTo>
                    <a:pt x="2575" y="1878"/>
                  </a:lnTo>
                  <a:lnTo>
                    <a:pt x="2468" y="2093"/>
                  </a:lnTo>
                  <a:lnTo>
                    <a:pt x="2307" y="2253"/>
                  </a:lnTo>
                  <a:lnTo>
                    <a:pt x="2146" y="2361"/>
                  </a:lnTo>
                  <a:lnTo>
                    <a:pt x="1878" y="2522"/>
                  </a:lnTo>
                  <a:lnTo>
                    <a:pt x="1610" y="2575"/>
                  </a:lnTo>
                  <a:lnTo>
                    <a:pt x="1288" y="2575"/>
                  </a:lnTo>
                  <a:lnTo>
                    <a:pt x="1020" y="2522"/>
                  </a:lnTo>
                  <a:lnTo>
                    <a:pt x="805" y="2414"/>
                  </a:lnTo>
                  <a:lnTo>
                    <a:pt x="591" y="2253"/>
                  </a:lnTo>
                  <a:lnTo>
                    <a:pt x="430" y="2039"/>
                  </a:lnTo>
                  <a:lnTo>
                    <a:pt x="322" y="1824"/>
                  </a:lnTo>
                  <a:lnTo>
                    <a:pt x="269" y="1556"/>
                  </a:lnTo>
                  <a:lnTo>
                    <a:pt x="215" y="1342"/>
                  </a:lnTo>
                  <a:lnTo>
                    <a:pt x="269" y="1127"/>
                  </a:lnTo>
                  <a:lnTo>
                    <a:pt x="322" y="913"/>
                  </a:lnTo>
                  <a:lnTo>
                    <a:pt x="430" y="698"/>
                  </a:lnTo>
                  <a:lnTo>
                    <a:pt x="591" y="537"/>
                  </a:lnTo>
                  <a:lnTo>
                    <a:pt x="805" y="376"/>
                  </a:lnTo>
                  <a:lnTo>
                    <a:pt x="1020" y="269"/>
                  </a:lnTo>
                  <a:lnTo>
                    <a:pt x="1288" y="215"/>
                  </a:lnTo>
                  <a:lnTo>
                    <a:pt x="1610" y="215"/>
                  </a:lnTo>
                  <a:lnTo>
                    <a:pt x="1878" y="269"/>
                  </a:lnTo>
                  <a:lnTo>
                    <a:pt x="2146" y="430"/>
                  </a:lnTo>
                  <a:lnTo>
                    <a:pt x="2307" y="537"/>
                  </a:lnTo>
                  <a:lnTo>
                    <a:pt x="2468" y="698"/>
                  </a:lnTo>
                  <a:lnTo>
                    <a:pt x="2575" y="913"/>
                  </a:lnTo>
                  <a:lnTo>
                    <a:pt x="2629" y="1073"/>
                  </a:lnTo>
                  <a:lnTo>
                    <a:pt x="2736" y="1395"/>
                  </a:lnTo>
                  <a:lnTo>
                    <a:pt x="2736" y="1234"/>
                  </a:lnTo>
                  <a:lnTo>
                    <a:pt x="2736" y="1073"/>
                  </a:lnTo>
                  <a:lnTo>
                    <a:pt x="2682" y="859"/>
                  </a:lnTo>
                  <a:lnTo>
                    <a:pt x="2575" y="644"/>
                  </a:lnTo>
                  <a:lnTo>
                    <a:pt x="2414" y="430"/>
                  </a:lnTo>
                  <a:lnTo>
                    <a:pt x="2253" y="269"/>
                  </a:lnTo>
                  <a:lnTo>
                    <a:pt x="1932" y="108"/>
                  </a:lnTo>
                  <a:lnTo>
                    <a:pt x="161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2095197" y="3395761"/>
              <a:ext cx="22385" cy="22385"/>
            </a:xfrm>
            <a:custGeom>
              <a:avLst/>
              <a:gdLst/>
              <a:ahLst/>
              <a:cxnLst/>
              <a:rect l="l" t="t" r="r" b="b"/>
              <a:pathLst>
                <a:path w="1127" h="1127" extrusionOk="0">
                  <a:moveTo>
                    <a:pt x="1020" y="0"/>
                  </a:moveTo>
                  <a:lnTo>
                    <a:pt x="859" y="54"/>
                  </a:lnTo>
                  <a:lnTo>
                    <a:pt x="590" y="161"/>
                  </a:lnTo>
                  <a:lnTo>
                    <a:pt x="376" y="376"/>
                  </a:lnTo>
                  <a:lnTo>
                    <a:pt x="161" y="644"/>
                  </a:lnTo>
                  <a:lnTo>
                    <a:pt x="54" y="912"/>
                  </a:lnTo>
                  <a:lnTo>
                    <a:pt x="0" y="1073"/>
                  </a:lnTo>
                  <a:lnTo>
                    <a:pt x="0" y="1127"/>
                  </a:lnTo>
                  <a:lnTo>
                    <a:pt x="108" y="1127"/>
                  </a:lnTo>
                  <a:lnTo>
                    <a:pt x="215" y="966"/>
                  </a:lnTo>
                  <a:lnTo>
                    <a:pt x="537" y="537"/>
                  </a:lnTo>
                  <a:lnTo>
                    <a:pt x="912" y="215"/>
                  </a:lnTo>
                  <a:lnTo>
                    <a:pt x="1073" y="108"/>
                  </a:lnTo>
                  <a:lnTo>
                    <a:pt x="1127" y="54"/>
                  </a:lnTo>
                  <a:lnTo>
                    <a:pt x="10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2093071" y="3398959"/>
              <a:ext cx="24510" cy="17062"/>
            </a:xfrm>
            <a:custGeom>
              <a:avLst/>
              <a:gdLst/>
              <a:ahLst/>
              <a:cxnLst/>
              <a:rect l="l" t="t" r="r" b="b"/>
              <a:pathLst>
                <a:path w="1234" h="859" extrusionOk="0">
                  <a:moveTo>
                    <a:pt x="0" y="0"/>
                  </a:moveTo>
                  <a:lnTo>
                    <a:pt x="54" y="107"/>
                  </a:lnTo>
                  <a:lnTo>
                    <a:pt x="161" y="161"/>
                  </a:lnTo>
                  <a:lnTo>
                    <a:pt x="590" y="429"/>
                  </a:lnTo>
                  <a:lnTo>
                    <a:pt x="1019" y="751"/>
                  </a:lnTo>
                  <a:lnTo>
                    <a:pt x="1127" y="805"/>
                  </a:lnTo>
                  <a:lnTo>
                    <a:pt x="1234" y="858"/>
                  </a:lnTo>
                  <a:lnTo>
                    <a:pt x="1234" y="751"/>
                  </a:lnTo>
                  <a:lnTo>
                    <a:pt x="1127" y="590"/>
                  </a:lnTo>
                  <a:lnTo>
                    <a:pt x="966" y="429"/>
                  </a:lnTo>
                  <a:lnTo>
                    <a:pt x="751" y="215"/>
                  </a:lnTo>
                  <a:lnTo>
                    <a:pt x="483" y="54"/>
                  </a:lnTo>
                  <a:lnTo>
                    <a:pt x="2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2074957" y="3720672"/>
              <a:ext cx="55416" cy="46895"/>
            </a:xfrm>
            <a:custGeom>
              <a:avLst/>
              <a:gdLst/>
              <a:ahLst/>
              <a:cxnLst/>
              <a:rect l="l" t="t" r="r" b="b"/>
              <a:pathLst>
                <a:path w="2790" h="2361" extrusionOk="0">
                  <a:moveTo>
                    <a:pt x="2521" y="1"/>
                  </a:moveTo>
                  <a:lnTo>
                    <a:pt x="2521" y="323"/>
                  </a:lnTo>
                  <a:lnTo>
                    <a:pt x="2468" y="591"/>
                  </a:lnTo>
                  <a:lnTo>
                    <a:pt x="2360" y="859"/>
                  </a:lnTo>
                  <a:lnTo>
                    <a:pt x="2199" y="1127"/>
                  </a:lnTo>
                  <a:lnTo>
                    <a:pt x="1985" y="1288"/>
                  </a:lnTo>
                  <a:lnTo>
                    <a:pt x="1770" y="1449"/>
                  </a:lnTo>
                  <a:lnTo>
                    <a:pt x="1502" y="1503"/>
                  </a:lnTo>
                  <a:lnTo>
                    <a:pt x="1234" y="1556"/>
                  </a:lnTo>
                  <a:lnTo>
                    <a:pt x="1073" y="1556"/>
                  </a:lnTo>
                  <a:lnTo>
                    <a:pt x="805" y="1449"/>
                  </a:lnTo>
                  <a:lnTo>
                    <a:pt x="590" y="1288"/>
                  </a:lnTo>
                  <a:lnTo>
                    <a:pt x="376" y="1020"/>
                  </a:lnTo>
                  <a:lnTo>
                    <a:pt x="269" y="752"/>
                  </a:lnTo>
                  <a:lnTo>
                    <a:pt x="0" y="913"/>
                  </a:lnTo>
                  <a:lnTo>
                    <a:pt x="0" y="1127"/>
                  </a:lnTo>
                  <a:lnTo>
                    <a:pt x="54" y="1342"/>
                  </a:lnTo>
                  <a:lnTo>
                    <a:pt x="108" y="1556"/>
                  </a:lnTo>
                  <a:lnTo>
                    <a:pt x="215" y="1771"/>
                  </a:lnTo>
                  <a:lnTo>
                    <a:pt x="376" y="1985"/>
                  </a:lnTo>
                  <a:lnTo>
                    <a:pt x="537" y="2093"/>
                  </a:lnTo>
                  <a:lnTo>
                    <a:pt x="698" y="2253"/>
                  </a:lnTo>
                  <a:lnTo>
                    <a:pt x="912" y="2307"/>
                  </a:lnTo>
                  <a:lnTo>
                    <a:pt x="1341" y="2361"/>
                  </a:lnTo>
                  <a:lnTo>
                    <a:pt x="1663" y="2361"/>
                  </a:lnTo>
                  <a:lnTo>
                    <a:pt x="1985" y="2200"/>
                  </a:lnTo>
                  <a:lnTo>
                    <a:pt x="2307" y="2039"/>
                  </a:lnTo>
                  <a:lnTo>
                    <a:pt x="2521" y="1717"/>
                  </a:lnTo>
                  <a:lnTo>
                    <a:pt x="2628" y="1556"/>
                  </a:lnTo>
                  <a:lnTo>
                    <a:pt x="2736" y="1342"/>
                  </a:lnTo>
                  <a:lnTo>
                    <a:pt x="2789" y="859"/>
                  </a:lnTo>
                  <a:lnTo>
                    <a:pt x="2736" y="430"/>
                  </a:lnTo>
                  <a:lnTo>
                    <a:pt x="2628" y="215"/>
                  </a:lnTo>
                  <a:lnTo>
                    <a:pt x="252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074957" y="3720672"/>
              <a:ext cx="55416" cy="46895"/>
            </a:xfrm>
            <a:custGeom>
              <a:avLst/>
              <a:gdLst/>
              <a:ahLst/>
              <a:cxnLst/>
              <a:rect l="l" t="t" r="r" b="b"/>
              <a:pathLst>
                <a:path w="2790" h="2361" fill="none" extrusionOk="0">
                  <a:moveTo>
                    <a:pt x="2521" y="1"/>
                  </a:moveTo>
                  <a:lnTo>
                    <a:pt x="2521" y="1"/>
                  </a:lnTo>
                  <a:lnTo>
                    <a:pt x="2521" y="323"/>
                  </a:lnTo>
                  <a:lnTo>
                    <a:pt x="2468" y="591"/>
                  </a:lnTo>
                  <a:lnTo>
                    <a:pt x="2360" y="859"/>
                  </a:lnTo>
                  <a:lnTo>
                    <a:pt x="2199" y="1127"/>
                  </a:lnTo>
                  <a:lnTo>
                    <a:pt x="2199" y="1127"/>
                  </a:lnTo>
                  <a:lnTo>
                    <a:pt x="1985" y="1288"/>
                  </a:lnTo>
                  <a:lnTo>
                    <a:pt x="1770" y="1449"/>
                  </a:lnTo>
                  <a:lnTo>
                    <a:pt x="1502" y="1503"/>
                  </a:lnTo>
                  <a:lnTo>
                    <a:pt x="1234" y="1556"/>
                  </a:lnTo>
                  <a:lnTo>
                    <a:pt x="1234" y="1556"/>
                  </a:lnTo>
                  <a:lnTo>
                    <a:pt x="1073" y="1556"/>
                  </a:lnTo>
                  <a:lnTo>
                    <a:pt x="1073" y="1556"/>
                  </a:lnTo>
                  <a:lnTo>
                    <a:pt x="805" y="1449"/>
                  </a:lnTo>
                  <a:lnTo>
                    <a:pt x="590" y="1288"/>
                  </a:lnTo>
                  <a:lnTo>
                    <a:pt x="376" y="1020"/>
                  </a:lnTo>
                  <a:lnTo>
                    <a:pt x="269" y="752"/>
                  </a:lnTo>
                  <a:lnTo>
                    <a:pt x="0" y="913"/>
                  </a:lnTo>
                  <a:lnTo>
                    <a:pt x="0" y="913"/>
                  </a:lnTo>
                  <a:lnTo>
                    <a:pt x="0" y="1127"/>
                  </a:lnTo>
                  <a:lnTo>
                    <a:pt x="54" y="1342"/>
                  </a:lnTo>
                  <a:lnTo>
                    <a:pt x="108" y="1556"/>
                  </a:lnTo>
                  <a:lnTo>
                    <a:pt x="215" y="1771"/>
                  </a:lnTo>
                  <a:lnTo>
                    <a:pt x="376" y="1985"/>
                  </a:lnTo>
                  <a:lnTo>
                    <a:pt x="537" y="2093"/>
                  </a:lnTo>
                  <a:lnTo>
                    <a:pt x="698" y="2253"/>
                  </a:lnTo>
                  <a:lnTo>
                    <a:pt x="912" y="2307"/>
                  </a:lnTo>
                  <a:lnTo>
                    <a:pt x="912" y="2307"/>
                  </a:lnTo>
                  <a:lnTo>
                    <a:pt x="1341" y="2361"/>
                  </a:lnTo>
                  <a:lnTo>
                    <a:pt x="1341" y="2361"/>
                  </a:lnTo>
                  <a:lnTo>
                    <a:pt x="1663" y="2361"/>
                  </a:lnTo>
                  <a:lnTo>
                    <a:pt x="1985" y="2200"/>
                  </a:lnTo>
                  <a:lnTo>
                    <a:pt x="2307" y="2039"/>
                  </a:lnTo>
                  <a:lnTo>
                    <a:pt x="2521" y="1717"/>
                  </a:lnTo>
                  <a:lnTo>
                    <a:pt x="2521" y="1717"/>
                  </a:lnTo>
                  <a:lnTo>
                    <a:pt x="2628" y="1556"/>
                  </a:lnTo>
                  <a:lnTo>
                    <a:pt x="2736" y="1342"/>
                  </a:lnTo>
                  <a:lnTo>
                    <a:pt x="2789" y="859"/>
                  </a:lnTo>
                  <a:lnTo>
                    <a:pt x="2736" y="430"/>
                  </a:lnTo>
                  <a:lnTo>
                    <a:pt x="2628" y="215"/>
                  </a:lnTo>
                  <a:lnTo>
                    <a:pt x="2521" y="1"/>
                  </a:lnTo>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073884" y="3701504"/>
              <a:ext cx="52219" cy="52219"/>
            </a:xfrm>
            <a:custGeom>
              <a:avLst/>
              <a:gdLst/>
              <a:ahLst/>
              <a:cxnLst/>
              <a:rect l="l" t="t" r="r" b="b"/>
              <a:pathLst>
                <a:path w="2629" h="2629" extrusionOk="0">
                  <a:moveTo>
                    <a:pt x="1288" y="0"/>
                  </a:moveTo>
                  <a:lnTo>
                    <a:pt x="1020" y="54"/>
                  </a:lnTo>
                  <a:lnTo>
                    <a:pt x="805" y="108"/>
                  </a:lnTo>
                  <a:lnTo>
                    <a:pt x="537" y="269"/>
                  </a:lnTo>
                  <a:lnTo>
                    <a:pt x="376" y="429"/>
                  </a:lnTo>
                  <a:lnTo>
                    <a:pt x="215" y="590"/>
                  </a:lnTo>
                  <a:lnTo>
                    <a:pt x="108" y="805"/>
                  </a:lnTo>
                  <a:lnTo>
                    <a:pt x="1" y="1073"/>
                  </a:lnTo>
                  <a:lnTo>
                    <a:pt x="1" y="1341"/>
                  </a:lnTo>
                  <a:lnTo>
                    <a:pt x="1" y="1609"/>
                  </a:lnTo>
                  <a:lnTo>
                    <a:pt x="108" y="1824"/>
                  </a:lnTo>
                  <a:lnTo>
                    <a:pt x="215" y="2092"/>
                  </a:lnTo>
                  <a:lnTo>
                    <a:pt x="376" y="2253"/>
                  </a:lnTo>
                  <a:lnTo>
                    <a:pt x="537" y="2414"/>
                  </a:lnTo>
                  <a:lnTo>
                    <a:pt x="805" y="2521"/>
                  </a:lnTo>
                  <a:lnTo>
                    <a:pt x="1020" y="2628"/>
                  </a:lnTo>
                  <a:lnTo>
                    <a:pt x="1556" y="2628"/>
                  </a:lnTo>
                  <a:lnTo>
                    <a:pt x="1824" y="2521"/>
                  </a:lnTo>
                  <a:lnTo>
                    <a:pt x="2039" y="2414"/>
                  </a:lnTo>
                  <a:lnTo>
                    <a:pt x="2200" y="2253"/>
                  </a:lnTo>
                  <a:lnTo>
                    <a:pt x="2361" y="2092"/>
                  </a:lnTo>
                  <a:lnTo>
                    <a:pt x="2522" y="1824"/>
                  </a:lnTo>
                  <a:lnTo>
                    <a:pt x="2575" y="1609"/>
                  </a:lnTo>
                  <a:lnTo>
                    <a:pt x="2629" y="1341"/>
                  </a:lnTo>
                  <a:lnTo>
                    <a:pt x="2575" y="1073"/>
                  </a:lnTo>
                  <a:lnTo>
                    <a:pt x="2522" y="805"/>
                  </a:lnTo>
                  <a:lnTo>
                    <a:pt x="2361" y="590"/>
                  </a:lnTo>
                  <a:lnTo>
                    <a:pt x="2200" y="429"/>
                  </a:lnTo>
                  <a:lnTo>
                    <a:pt x="2039" y="269"/>
                  </a:lnTo>
                  <a:lnTo>
                    <a:pt x="1824" y="108"/>
                  </a:lnTo>
                  <a:lnTo>
                    <a:pt x="1556" y="54"/>
                  </a:lnTo>
                  <a:lnTo>
                    <a:pt x="12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2070686" y="3700432"/>
              <a:ext cx="55416" cy="55416"/>
            </a:xfrm>
            <a:custGeom>
              <a:avLst/>
              <a:gdLst/>
              <a:ahLst/>
              <a:cxnLst/>
              <a:rect l="l" t="t" r="r" b="b"/>
              <a:pathLst>
                <a:path w="2790" h="2790" extrusionOk="0">
                  <a:moveTo>
                    <a:pt x="1288" y="1"/>
                  </a:moveTo>
                  <a:lnTo>
                    <a:pt x="966" y="54"/>
                  </a:lnTo>
                  <a:lnTo>
                    <a:pt x="698" y="162"/>
                  </a:lnTo>
                  <a:lnTo>
                    <a:pt x="430" y="376"/>
                  </a:lnTo>
                  <a:lnTo>
                    <a:pt x="215" y="644"/>
                  </a:lnTo>
                  <a:lnTo>
                    <a:pt x="108" y="913"/>
                  </a:lnTo>
                  <a:lnTo>
                    <a:pt x="1" y="1181"/>
                  </a:lnTo>
                  <a:lnTo>
                    <a:pt x="1" y="1449"/>
                  </a:lnTo>
                  <a:lnTo>
                    <a:pt x="54" y="1771"/>
                  </a:lnTo>
                  <a:lnTo>
                    <a:pt x="162" y="1985"/>
                  </a:lnTo>
                  <a:lnTo>
                    <a:pt x="269" y="2253"/>
                  </a:lnTo>
                  <a:lnTo>
                    <a:pt x="484" y="2468"/>
                  </a:lnTo>
                  <a:lnTo>
                    <a:pt x="698" y="2629"/>
                  </a:lnTo>
                  <a:lnTo>
                    <a:pt x="966" y="2736"/>
                  </a:lnTo>
                  <a:lnTo>
                    <a:pt x="1288" y="2790"/>
                  </a:lnTo>
                  <a:lnTo>
                    <a:pt x="1664" y="2790"/>
                  </a:lnTo>
                  <a:lnTo>
                    <a:pt x="1985" y="2682"/>
                  </a:lnTo>
                  <a:lnTo>
                    <a:pt x="2307" y="2522"/>
                  </a:lnTo>
                  <a:lnTo>
                    <a:pt x="2468" y="2361"/>
                  </a:lnTo>
                  <a:lnTo>
                    <a:pt x="2629" y="2146"/>
                  </a:lnTo>
                  <a:lnTo>
                    <a:pt x="2683" y="1932"/>
                  </a:lnTo>
                  <a:lnTo>
                    <a:pt x="2790" y="1717"/>
                  </a:lnTo>
                  <a:lnTo>
                    <a:pt x="2790" y="1449"/>
                  </a:lnTo>
                  <a:lnTo>
                    <a:pt x="2790" y="1395"/>
                  </a:lnTo>
                  <a:lnTo>
                    <a:pt x="2683" y="1717"/>
                  </a:lnTo>
                  <a:lnTo>
                    <a:pt x="2629" y="1878"/>
                  </a:lnTo>
                  <a:lnTo>
                    <a:pt x="2522" y="2093"/>
                  </a:lnTo>
                  <a:lnTo>
                    <a:pt x="2361" y="2253"/>
                  </a:lnTo>
                  <a:lnTo>
                    <a:pt x="2200" y="2361"/>
                  </a:lnTo>
                  <a:lnTo>
                    <a:pt x="1932" y="2522"/>
                  </a:lnTo>
                  <a:lnTo>
                    <a:pt x="1717" y="2575"/>
                  </a:lnTo>
                  <a:lnTo>
                    <a:pt x="1234" y="2575"/>
                  </a:lnTo>
                  <a:lnTo>
                    <a:pt x="1020" y="2468"/>
                  </a:lnTo>
                  <a:lnTo>
                    <a:pt x="805" y="2361"/>
                  </a:lnTo>
                  <a:lnTo>
                    <a:pt x="644" y="2253"/>
                  </a:lnTo>
                  <a:lnTo>
                    <a:pt x="484" y="2039"/>
                  </a:lnTo>
                  <a:lnTo>
                    <a:pt x="376" y="1824"/>
                  </a:lnTo>
                  <a:lnTo>
                    <a:pt x="323" y="1610"/>
                  </a:lnTo>
                  <a:lnTo>
                    <a:pt x="269" y="1342"/>
                  </a:lnTo>
                  <a:lnTo>
                    <a:pt x="323" y="1127"/>
                  </a:lnTo>
                  <a:lnTo>
                    <a:pt x="376" y="913"/>
                  </a:lnTo>
                  <a:lnTo>
                    <a:pt x="484" y="698"/>
                  </a:lnTo>
                  <a:lnTo>
                    <a:pt x="644" y="537"/>
                  </a:lnTo>
                  <a:lnTo>
                    <a:pt x="859" y="376"/>
                  </a:lnTo>
                  <a:lnTo>
                    <a:pt x="1074" y="269"/>
                  </a:lnTo>
                  <a:lnTo>
                    <a:pt x="1342" y="215"/>
                  </a:lnTo>
                  <a:lnTo>
                    <a:pt x="1664" y="215"/>
                  </a:lnTo>
                  <a:lnTo>
                    <a:pt x="1932" y="269"/>
                  </a:lnTo>
                  <a:lnTo>
                    <a:pt x="2200" y="430"/>
                  </a:lnTo>
                  <a:lnTo>
                    <a:pt x="2522" y="698"/>
                  </a:lnTo>
                  <a:lnTo>
                    <a:pt x="2683" y="1073"/>
                  </a:lnTo>
                  <a:lnTo>
                    <a:pt x="2736" y="1288"/>
                  </a:lnTo>
                  <a:lnTo>
                    <a:pt x="2790" y="1395"/>
                  </a:lnTo>
                  <a:lnTo>
                    <a:pt x="2790" y="1288"/>
                  </a:lnTo>
                  <a:lnTo>
                    <a:pt x="2790" y="1073"/>
                  </a:lnTo>
                  <a:lnTo>
                    <a:pt x="2683" y="859"/>
                  </a:lnTo>
                  <a:lnTo>
                    <a:pt x="2629" y="644"/>
                  </a:lnTo>
                  <a:lnTo>
                    <a:pt x="2468" y="430"/>
                  </a:lnTo>
                  <a:lnTo>
                    <a:pt x="2307" y="269"/>
                  </a:lnTo>
                  <a:lnTo>
                    <a:pt x="1985" y="108"/>
                  </a:lnTo>
                  <a:lnTo>
                    <a:pt x="16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2089873" y="3716421"/>
              <a:ext cx="21312" cy="23458"/>
            </a:xfrm>
            <a:custGeom>
              <a:avLst/>
              <a:gdLst/>
              <a:ahLst/>
              <a:cxnLst/>
              <a:rect l="l" t="t" r="r" b="b"/>
              <a:pathLst>
                <a:path w="1073" h="1181" extrusionOk="0">
                  <a:moveTo>
                    <a:pt x="1019" y="0"/>
                  </a:moveTo>
                  <a:lnTo>
                    <a:pt x="858" y="54"/>
                  </a:lnTo>
                  <a:lnTo>
                    <a:pt x="590" y="161"/>
                  </a:lnTo>
                  <a:lnTo>
                    <a:pt x="322" y="376"/>
                  </a:lnTo>
                  <a:lnTo>
                    <a:pt x="161" y="644"/>
                  </a:lnTo>
                  <a:lnTo>
                    <a:pt x="0" y="912"/>
                  </a:lnTo>
                  <a:lnTo>
                    <a:pt x="0" y="1073"/>
                  </a:lnTo>
                  <a:lnTo>
                    <a:pt x="0" y="1180"/>
                  </a:lnTo>
                  <a:lnTo>
                    <a:pt x="54" y="1127"/>
                  </a:lnTo>
                  <a:lnTo>
                    <a:pt x="161" y="966"/>
                  </a:lnTo>
                  <a:lnTo>
                    <a:pt x="537" y="537"/>
                  </a:lnTo>
                  <a:lnTo>
                    <a:pt x="912" y="215"/>
                  </a:lnTo>
                  <a:lnTo>
                    <a:pt x="1019" y="108"/>
                  </a:lnTo>
                  <a:lnTo>
                    <a:pt x="10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2087748" y="3718546"/>
              <a:ext cx="23438" cy="17062"/>
            </a:xfrm>
            <a:custGeom>
              <a:avLst/>
              <a:gdLst/>
              <a:ahLst/>
              <a:cxnLst/>
              <a:rect l="l" t="t" r="r" b="b"/>
              <a:pathLst>
                <a:path w="1180" h="859" extrusionOk="0">
                  <a:moveTo>
                    <a:pt x="54" y="1"/>
                  </a:moveTo>
                  <a:lnTo>
                    <a:pt x="0" y="54"/>
                  </a:lnTo>
                  <a:lnTo>
                    <a:pt x="54" y="108"/>
                  </a:lnTo>
                  <a:lnTo>
                    <a:pt x="161" y="215"/>
                  </a:lnTo>
                  <a:lnTo>
                    <a:pt x="590" y="430"/>
                  </a:lnTo>
                  <a:lnTo>
                    <a:pt x="1019" y="751"/>
                  </a:lnTo>
                  <a:lnTo>
                    <a:pt x="1126" y="859"/>
                  </a:lnTo>
                  <a:lnTo>
                    <a:pt x="1180" y="859"/>
                  </a:lnTo>
                  <a:lnTo>
                    <a:pt x="1180" y="805"/>
                  </a:lnTo>
                  <a:lnTo>
                    <a:pt x="1126" y="644"/>
                  </a:lnTo>
                  <a:lnTo>
                    <a:pt x="965" y="430"/>
                  </a:lnTo>
                  <a:lnTo>
                    <a:pt x="751" y="269"/>
                  </a:lnTo>
                  <a:lnTo>
                    <a:pt x="483" y="108"/>
                  </a:lnTo>
                  <a:lnTo>
                    <a:pt x="2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2041925" y="3800578"/>
              <a:ext cx="881041" cy="71386"/>
            </a:xfrm>
            <a:custGeom>
              <a:avLst/>
              <a:gdLst/>
              <a:ahLst/>
              <a:cxnLst/>
              <a:rect l="l" t="t" r="r" b="b"/>
              <a:pathLst>
                <a:path w="44357" h="3594" extrusionOk="0">
                  <a:moveTo>
                    <a:pt x="44356" y="0"/>
                  </a:moveTo>
                  <a:lnTo>
                    <a:pt x="1" y="108"/>
                  </a:lnTo>
                  <a:lnTo>
                    <a:pt x="1342" y="376"/>
                  </a:lnTo>
                  <a:lnTo>
                    <a:pt x="2736" y="590"/>
                  </a:lnTo>
                  <a:lnTo>
                    <a:pt x="4131" y="751"/>
                  </a:lnTo>
                  <a:lnTo>
                    <a:pt x="5525" y="912"/>
                  </a:lnTo>
                  <a:lnTo>
                    <a:pt x="6973" y="1019"/>
                  </a:lnTo>
                  <a:lnTo>
                    <a:pt x="8475" y="1073"/>
                  </a:lnTo>
                  <a:lnTo>
                    <a:pt x="11425" y="1127"/>
                  </a:lnTo>
                  <a:lnTo>
                    <a:pt x="14107" y="1127"/>
                  </a:lnTo>
                  <a:lnTo>
                    <a:pt x="16735" y="1019"/>
                  </a:lnTo>
                  <a:lnTo>
                    <a:pt x="17915" y="966"/>
                  </a:lnTo>
                  <a:lnTo>
                    <a:pt x="19095" y="912"/>
                  </a:lnTo>
                  <a:lnTo>
                    <a:pt x="19845" y="912"/>
                  </a:lnTo>
                  <a:lnTo>
                    <a:pt x="20543" y="966"/>
                  </a:lnTo>
                  <a:lnTo>
                    <a:pt x="21240" y="1073"/>
                  </a:lnTo>
                  <a:lnTo>
                    <a:pt x="21937" y="1180"/>
                  </a:lnTo>
                  <a:lnTo>
                    <a:pt x="22634" y="1395"/>
                  </a:lnTo>
                  <a:lnTo>
                    <a:pt x="23278" y="1609"/>
                  </a:lnTo>
                  <a:lnTo>
                    <a:pt x="23868" y="1931"/>
                  </a:lnTo>
                  <a:lnTo>
                    <a:pt x="24458" y="2307"/>
                  </a:lnTo>
                  <a:lnTo>
                    <a:pt x="25102" y="2736"/>
                  </a:lnTo>
                  <a:lnTo>
                    <a:pt x="25423" y="2897"/>
                  </a:lnTo>
                  <a:lnTo>
                    <a:pt x="25745" y="2950"/>
                  </a:lnTo>
                  <a:lnTo>
                    <a:pt x="26067" y="2950"/>
                  </a:lnTo>
                  <a:lnTo>
                    <a:pt x="26335" y="2789"/>
                  </a:lnTo>
                  <a:lnTo>
                    <a:pt x="26550" y="2521"/>
                  </a:lnTo>
                  <a:lnTo>
                    <a:pt x="26711" y="2253"/>
                  </a:lnTo>
                  <a:lnTo>
                    <a:pt x="26872" y="1931"/>
                  </a:lnTo>
                  <a:lnTo>
                    <a:pt x="27032" y="1609"/>
                  </a:lnTo>
                  <a:lnTo>
                    <a:pt x="27247" y="1395"/>
                  </a:lnTo>
                  <a:lnTo>
                    <a:pt x="27462" y="1180"/>
                  </a:lnTo>
                  <a:lnTo>
                    <a:pt x="27569" y="1127"/>
                  </a:lnTo>
                  <a:lnTo>
                    <a:pt x="27891" y="1127"/>
                  </a:lnTo>
                  <a:lnTo>
                    <a:pt x="28052" y="1180"/>
                  </a:lnTo>
                  <a:lnTo>
                    <a:pt x="28266" y="1395"/>
                  </a:lnTo>
                  <a:lnTo>
                    <a:pt x="28481" y="1609"/>
                  </a:lnTo>
                  <a:lnTo>
                    <a:pt x="28641" y="1931"/>
                  </a:lnTo>
                  <a:lnTo>
                    <a:pt x="28802" y="2575"/>
                  </a:lnTo>
                  <a:lnTo>
                    <a:pt x="29017" y="3165"/>
                  </a:lnTo>
                  <a:lnTo>
                    <a:pt x="29178" y="3326"/>
                  </a:lnTo>
                  <a:lnTo>
                    <a:pt x="29339" y="3487"/>
                  </a:lnTo>
                  <a:lnTo>
                    <a:pt x="29553" y="3594"/>
                  </a:lnTo>
                  <a:lnTo>
                    <a:pt x="29929" y="3594"/>
                  </a:lnTo>
                  <a:lnTo>
                    <a:pt x="30090" y="3487"/>
                  </a:lnTo>
                  <a:lnTo>
                    <a:pt x="30251" y="3326"/>
                  </a:lnTo>
                  <a:lnTo>
                    <a:pt x="30304" y="3111"/>
                  </a:lnTo>
                  <a:lnTo>
                    <a:pt x="30304" y="2897"/>
                  </a:lnTo>
                  <a:lnTo>
                    <a:pt x="30304" y="2628"/>
                  </a:lnTo>
                  <a:lnTo>
                    <a:pt x="30197" y="2092"/>
                  </a:lnTo>
                  <a:lnTo>
                    <a:pt x="30197" y="1824"/>
                  </a:lnTo>
                  <a:lnTo>
                    <a:pt x="30197" y="1556"/>
                  </a:lnTo>
                  <a:lnTo>
                    <a:pt x="30304" y="1395"/>
                  </a:lnTo>
                  <a:lnTo>
                    <a:pt x="30358" y="1288"/>
                  </a:lnTo>
                  <a:lnTo>
                    <a:pt x="30626" y="1073"/>
                  </a:lnTo>
                  <a:lnTo>
                    <a:pt x="30948" y="966"/>
                  </a:lnTo>
                  <a:lnTo>
                    <a:pt x="31699" y="966"/>
                  </a:lnTo>
                  <a:lnTo>
                    <a:pt x="32074" y="1073"/>
                  </a:lnTo>
                  <a:lnTo>
                    <a:pt x="32932" y="1502"/>
                  </a:lnTo>
                  <a:lnTo>
                    <a:pt x="33415" y="1663"/>
                  </a:lnTo>
                  <a:lnTo>
                    <a:pt x="33629" y="1717"/>
                  </a:lnTo>
                  <a:lnTo>
                    <a:pt x="34059" y="1717"/>
                  </a:lnTo>
                  <a:lnTo>
                    <a:pt x="34434" y="1556"/>
                  </a:lnTo>
                  <a:lnTo>
                    <a:pt x="34756" y="1449"/>
                  </a:lnTo>
                  <a:lnTo>
                    <a:pt x="35078" y="1234"/>
                  </a:lnTo>
                  <a:lnTo>
                    <a:pt x="35399" y="1019"/>
                  </a:lnTo>
                  <a:lnTo>
                    <a:pt x="35882" y="751"/>
                  </a:lnTo>
                  <a:lnTo>
                    <a:pt x="36365" y="537"/>
                  </a:lnTo>
                  <a:lnTo>
                    <a:pt x="36901" y="429"/>
                  </a:lnTo>
                  <a:lnTo>
                    <a:pt x="37438" y="322"/>
                  </a:lnTo>
                  <a:lnTo>
                    <a:pt x="38564" y="215"/>
                  </a:lnTo>
                  <a:lnTo>
                    <a:pt x="39690" y="161"/>
                  </a:lnTo>
                  <a:lnTo>
                    <a:pt x="41996" y="54"/>
                  </a:lnTo>
                  <a:lnTo>
                    <a:pt x="443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2922946" y="3800578"/>
              <a:ext cx="20" cy="20"/>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2922946" y="3800578"/>
              <a:ext cx="20" cy="20"/>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922946" y="3800578"/>
              <a:ext cx="20" cy="20"/>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309314" y="3470325"/>
              <a:ext cx="432546" cy="215210"/>
            </a:xfrm>
            <a:custGeom>
              <a:avLst/>
              <a:gdLst/>
              <a:ahLst/>
              <a:cxnLst/>
              <a:rect l="l" t="t" r="r" b="b"/>
              <a:pathLst>
                <a:path w="21777" h="10835" extrusionOk="0">
                  <a:moveTo>
                    <a:pt x="21777" y="1"/>
                  </a:moveTo>
                  <a:lnTo>
                    <a:pt x="21401" y="54"/>
                  </a:lnTo>
                  <a:lnTo>
                    <a:pt x="21026" y="162"/>
                  </a:lnTo>
                  <a:lnTo>
                    <a:pt x="20436" y="430"/>
                  </a:lnTo>
                  <a:lnTo>
                    <a:pt x="19792" y="752"/>
                  </a:lnTo>
                  <a:lnTo>
                    <a:pt x="19202" y="1073"/>
                  </a:lnTo>
                  <a:lnTo>
                    <a:pt x="18666" y="1449"/>
                  </a:lnTo>
                  <a:lnTo>
                    <a:pt x="17164" y="2522"/>
                  </a:lnTo>
                  <a:lnTo>
                    <a:pt x="16306" y="3112"/>
                  </a:lnTo>
                  <a:lnTo>
                    <a:pt x="15394" y="3701"/>
                  </a:lnTo>
                  <a:lnTo>
                    <a:pt x="14911" y="4023"/>
                  </a:lnTo>
                  <a:lnTo>
                    <a:pt x="14375" y="4238"/>
                  </a:lnTo>
                  <a:lnTo>
                    <a:pt x="13839" y="4452"/>
                  </a:lnTo>
                  <a:lnTo>
                    <a:pt x="13249" y="4613"/>
                  </a:lnTo>
                  <a:lnTo>
                    <a:pt x="12015" y="4774"/>
                  </a:lnTo>
                  <a:lnTo>
                    <a:pt x="10781" y="4774"/>
                  </a:lnTo>
                  <a:lnTo>
                    <a:pt x="10138" y="4828"/>
                  </a:lnTo>
                  <a:lnTo>
                    <a:pt x="9494" y="4881"/>
                  </a:lnTo>
                  <a:lnTo>
                    <a:pt x="8851" y="5042"/>
                  </a:lnTo>
                  <a:lnTo>
                    <a:pt x="8261" y="5257"/>
                  </a:lnTo>
                  <a:lnTo>
                    <a:pt x="7134" y="5686"/>
                  </a:lnTo>
                  <a:lnTo>
                    <a:pt x="6062" y="6222"/>
                  </a:lnTo>
                  <a:lnTo>
                    <a:pt x="4345" y="7188"/>
                  </a:lnTo>
                  <a:lnTo>
                    <a:pt x="2629" y="8260"/>
                  </a:lnTo>
                  <a:lnTo>
                    <a:pt x="2093" y="8689"/>
                  </a:lnTo>
                  <a:lnTo>
                    <a:pt x="1556" y="9119"/>
                  </a:lnTo>
                  <a:lnTo>
                    <a:pt x="1074" y="9548"/>
                  </a:lnTo>
                  <a:lnTo>
                    <a:pt x="591" y="10030"/>
                  </a:lnTo>
                  <a:lnTo>
                    <a:pt x="108" y="10620"/>
                  </a:lnTo>
                  <a:lnTo>
                    <a:pt x="1" y="10781"/>
                  </a:lnTo>
                  <a:lnTo>
                    <a:pt x="1" y="10835"/>
                  </a:lnTo>
                  <a:lnTo>
                    <a:pt x="162" y="10674"/>
                  </a:lnTo>
                  <a:lnTo>
                    <a:pt x="645" y="10138"/>
                  </a:lnTo>
                  <a:lnTo>
                    <a:pt x="1127" y="9655"/>
                  </a:lnTo>
                  <a:lnTo>
                    <a:pt x="1664" y="9226"/>
                  </a:lnTo>
                  <a:lnTo>
                    <a:pt x="2146" y="8797"/>
                  </a:lnTo>
                  <a:lnTo>
                    <a:pt x="2736" y="8421"/>
                  </a:lnTo>
                  <a:lnTo>
                    <a:pt x="3487" y="7939"/>
                  </a:lnTo>
                  <a:lnTo>
                    <a:pt x="4292" y="7456"/>
                  </a:lnTo>
                  <a:lnTo>
                    <a:pt x="6169" y="6437"/>
                  </a:lnTo>
                  <a:lnTo>
                    <a:pt x="7188" y="5901"/>
                  </a:lnTo>
                  <a:lnTo>
                    <a:pt x="7724" y="5686"/>
                  </a:lnTo>
                  <a:lnTo>
                    <a:pt x="8314" y="5471"/>
                  </a:lnTo>
                  <a:lnTo>
                    <a:pt x="8904" y="5257"/>
                  </a:lnTo>
                  <a:lnTo>
                    <a:pt x="9494" y="5150"/>
                  </a:lnTo>
                  <a:lnTo>
                    <a:pt x="10084" y="5042"/>
                  </a:lnTo>
                  <a:lnTo>
                    <a:pt x="10728" y="4989"/>
                  </a:lnTo>
                  <a:lnTo>
                    <a:pt x="12015" y="4989"/>
                  </a:lnTo>
                  <a:lnTo>
                    <a:pt x="12659" y="4935"/>
                  </a:lnTo>
                  <a:lnTo>
                    <a:pt x="13302" y="4828"/>
                  </a:lnTo>
                  <a:lnTo>
                    <a:pt x="13892" y="4667"/>
                  </a:lnTo>
                  <a:lnTo>
                    <a:pt x="14429" y="4452"/>
                  </a:lnTo>
                  <a:lnTo>
                    <a:pt x="14965" y="4184"/>
                  </a:lnTo>
                  <a:lnTo>
                    <a:pt x="15501" y="3916"/>
                  </a:lnTo>
                  <a:lnTo>
                    <a:pt x="16413" y="3272"/>
                  </a:lnTo>
                  <a:lnTo>
                    <a:pt x="17271" y="2682"/>
                  </a:lnTo>
                  <a:lnTo>
                    <a:pt x="18773" y="1556"/>
                  </a:lnTo>
                  <a:lnTo>
                    <a:pt x="19309" y="1181"/>
                  </a:lnTo>
                  <a:lnTo>
                    <a:pt x="19846" y="859"/>
                  </a:lnTo>
                  <a:lnTo>
                    <a:pt x="20436" y="537"/>
                  </a:lnTo>
                  <a:lnTo>
                    <a:pt x="21079" y="269"/>
                  </a:lnTo>
                  <a:lnTo>
                    <a:pt x="217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347669" y="3473522"/>
              <a:ext cx="174730" cy="70333"/>
            </a:xfrm>
            <a:custGeom>
              <a:avLst/>
              <a:gdLst/>
              <a:ahLst/>
              <a:cxnLst/>
              <a:rect l="l" t="t" r="r" b="b"/>
              <a:pathLst>
                <a:path w="8797" h="3541" extrusionOk="0">
                  <a:moveTo>
                    <a:pt x="1" y="1"/>
                  </a:moveTo>
                  <a:lnTo>
                    <a:pt x="591" y="483"/>
                  </a:lnTo>
                  <a:lnTo>
                    <a:pt x="1181" y="805"/>
                  </a:lnTo>
                  <a:lnTo>
                    <a:pt x="1878" y="1234"/>
                  </a:lnTo>
                  <a:lnTo>
                    <a:pt x="2629" y="1663"/>
                  </a:lnTo>
                  <a:lnTo>
                    <a:pt x="3380" y="1985"/>
                  </a:lnTo>
                  <a:lnTo>
                    <a:pt x="4184" y="2307"/>
                  </a:lnTo>
                  <a:lnTo>
                    <a:pt x="4989" y="2629"/>
                  </a:lnTo>
                  <a:lnTo>
                    <a:pt x="5793" y="2897"/>
                  </a:lnTo>
                  <a:lnTo>
                    <a:pt x="6598" y="3111"/>
                  </a:lnTo>
                  <a:lnTo>
                    <a:pt x="7402" y="3326"/>
                  </a:lnTo>
                  <a:lnTo>
                    <a:pt x="8100" y="3487"/>
                  </a:lnTo>
                  <a:lnTo>
                    <a:pt x="8797" y="3540"/>
                  </a:lnTo>
                  <a:lnTo>
                    <a:pt x="8100" y="3326"/>
                  </a:lnTo>
                  <a:lnTo>
                    <a:pt x="7456" y="3165"/>
                  </a:lnTo>
                  <a:lnTo>
                    <a:pt x="5847" y="2682"/>
                  </a:lnTo>
                  <a:lnTo>
                    <a:pt x="4292" y="2092"/>
                  </a:lnTo>
                  <a:lnTo>
                    <a:pt x="2736" y="1449"/>
                  </a:lnTo>
                  <a:lnTo>
                    <a:pt x="1234" y="698"/>
                  </a:lnTo>
                  <a:lnTo>
                    <a:pt x="644" y="32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664078" y="3163509"/>
              <a:ext cx="220533" cy="112958"/>
            </a:xfrm>
            <a:custGeom>
              <a:avLst/>
              <a:gdLst/>
              <a:ahLst/>
              <a:cxnLst/>
              <a:rect l="l" t="t" r="r" b="b"/>
              <a:pathLst>
                <a:path w="11103" h="5687" extrusionOk="0">
                  <a:moveTo>
                    <a:pt x="11103" y="1"/>
                  </a:moveTo>
                  <a:lnTo>
                    <a:pt x="5685" y="1717"/>
                  </a:lnTo>
                  <a:lnTo>
                    <a:pt x="1877" y="2951"/>
                  </a:lnTo>
                  <a:lnTo>
                    <a:pt x="0" y="3594"/>
                  </a:lnTo>
                  <a:lnTo>
                    <a:pt x="858" y="5686"/>
                  </a:lnTo>
                  <a:lnTo>
                    <a:pt x="1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570327" y="3212529"/>
              <a:ext cx="143844" cy="71386"/>
            </a:xfrm>
            <a:custGeom>
              <a:avLst/>
              <a:gdLst/>
              <a:ahLst/>
              <a:cxnLst/>
              <a:rect l="l" t="t" r="r" b="b"/>
              <a:pathLst>
                <a:path w="7242" h="3594" extrusionOk="0">
                  <a:moveTo>
                    <a:pt x="3272" y="0"/>
                  </a:moveTo>
                  <a:lnTo>
                    <a:pt x="2897" y="54"/>
                  </a:lnTo>
                  <a:lnTo>
                    <a:pt x="2521" y="161"/>
                  </a:lnTo>
                  <a:lnTo>
                    <a:pt x="2199" y="268"/>
                  </a:lnTo>
                  <a:lnTo>
                    <a:pt x="1878" y="429"/>
                  </a:lnTo>
                  <a:lnTo>
                    <a:pt x="1609" y="590"/>
                  </a:lnTo>
                  <a:lnTo>
                    <a:pt x="1341" y="805"/>
                  </a:lnTo>
                  <a:lnTo>
                    <a:pt x="1073" y="1073"/>
                  </a:lnTo>
                  <a:lnTo>
                    <a:pt x="805" y="1287"/>
                  </a:lnTo>
                  <a:lnTo>
                    <a:pt x="644" y="1609"/>
                  </a:lnTo>
                  <a:lnTo>
                    <a:pt x="429" y="1877"/>
                  </a:lnTo>
                  <a:lnTo>
                    <a:pt x="269" y="2199"/>
                  </a:lnTo>
                  <a:lnTo>
                    <a:pt x="161" y="2521"/>
                  </a:lnTo>
                  <a:lnTo>
                    <a:pt x="54" y="2896"/>
                  </a:lnTo>
                  <a:lnTo>
                    <a:pt x="0" y="3218"/>
                  </a:lnTo>
                  <a:lnTo>
                    <a:pt x="0" y="3594"/>
                  </a:lnTo>
                  <a:lnTo>
                    <a:pt x="7241" y="3594"/>
                  </a:lnTo>
                  <a:lnTo>
                    <a:pt x="7241" y="3218"/>
                  </a:lnTo>
                  <a:lnTo>
                    <a:pt x="7187" y="2896"/>
                  </a:lnTo>
                  <a:lnTo>
                    <a:pt x="7080" y="2521"/>
                  </a:lnTo>
                  <a:lnTo>
                    <a:pt x="6973" y="2199"/>
                  </a:lnTo>
                  <a:lnTo>
                    <a:pt x="6812" y="1877"/>
                  </a:lnTo>
                  <a:lnTo>
                    <a:pt x="6597" y="1609"/>
                  </a:lnTo>
                  <a:lnTo>
                    <a:pt x="6437" y="1287"/>
                  </a:lnTo>
                  <a:lnTo>
                    <a:pt x="6168" y="1073"/>
                  </a:lnTo>
                  <a:lnTo>
                    <a:pt x="5900" y="805"/>
                  </a:lnTo>
                  <a:lnTo>
                    <a:pt x="5632" y="590"/>
                  </a:lnTo>
                  <a:lnTo>
                    <a:pt x="5364" y="429"/>
                  </a:lnTo>
                  <a:lnTo>
                    <a:pt x="5042" y="268"/>
                  </a:lnTo>
                  <a:lnTo>
                    <a:pt x="4720" y="161"/>
                  </a:lnTo>
                  <a:lnTo>
                    <a:pt x="4345" y="54"/>
                  </a:lnTo>
                  <a:lnTo>
                    <a:pt x="39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1917288" y="2856712"/>
              <a:ext cx="5343" cy="1031241"/>
            </a:xfrm>
            <a:custGeom>
              <a:avLst/>
              <a:gdLst/>
              <a:ahLst/>
              <a:cxnLst/>
              <a:rect l="l" t="t" r="r" b="b"/>
              <a:pathLst>
                <a:path w="269" h="51919" extrusionOk="0">
                  <a:moveTo>
                    <a:pt x="108" y="0"/>
                  </a:moveTo>
                  <a:lnTo>
                    <a:pt x="54" y="2038"/>
                  </a:lnTo>
                  <a:lnTo>
                    <a:pt x="54" y="7563"/>
                  </a:lnTo>
                  <a:lnTo>
                    <a:pt x="1" y="25959"/>
                  </a:lnTo>
                  <a:lnTo>
                    <a:pt x="54" y="44302"/>
                  </a:lnTo>
                  <a:lnTo>
                    <a:pt x="54" y="49880"/>
                  </a:lnTo>
                  <a:lnTo>
                    <a:pt x="108" y="51918"/>
                  </a:lnTo>
                  <a:lnTo>
                    <a:pt x="161" y="49880"/>
                  </a:lnTo>
                  <a:lnTo>
                    <a:pt x="215" y="44302"/>
                  </a:lnTo>
                  <a:lnTo>
                    <a:pt x="269" y="25959"/>
                  </a:lnTo>
                  <a:lnTo>
                    <a:pt x="215" y="7563"/>
                  </a:lnTo>
                  <a:lnTo>
                    <a:pt x="161" y="2038"/>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3041188" y="2856712"/>
              <a:ext cx="5343" cy="1031241"/>
            </a:xfrm>
            <a:custGeom>
              <a:avLst/>
              <a:gdLst/>
              <a:ahLst/>
              <a:cxnLst/>
              <a:rect l="l" t="t" r="r" b="b"/>
              <a:pathLst>
                <a:path w="269" h="51919" extrusionOk="0">
                  <a:moveTo>
                    <a:pt x="108" y="0"/>
                  </a:moveTo>
                  <a:lnTo>
                    <a:pt x="54" y="2038"/>
                  </a:lnTo>
                  <a:lnTo>
                    <a:pt x="54" y="7563"/>
                  </a:lnTo>
                  <a:lnTo>
                    <a:pt x="1" y="25959"/>
                  </a:lnTo>
                  <a:lnTo>
                    <a:pt x="54" y="44302"/>
                  </a:lnTo>
                  <a:lnTo>
                    <a:pt x="54" y="49880"/>
                  </a:lnTo>
                  <a:lnTo>
                    <a:pt x="108" y="51918"/>
                  </a:lnTo>
                  <a:lnTo>
                    <a:pt x="162" y="49880"/>
                  </a:lnTo>
                  <a:lnTo>
                    <a:pt x="215" y="44302"/>
                  </a:lnTo>
                  <a:lnTo>
                    <a:pt x="269" y="25959"/>
                  </a:lnTo>
                  <a:lnTo>
                    <a:pt x="215" y="7563"/>
                  </a:lnTo>
                  <a:lnTo>
                    <a:pt x="162" y="2038"/>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1861892" y="2973901"/>
              <a:ext cx="21332" cy="22385"/>
            </a:xfrm>
            <a:custGeom>
              <a:avLst/>
              <a:gdLst/>
              <a:ahLst/>
              <a:cxnLst/>
              <a:rect l="l" t="t" r="r" b="b"/>
              <a:pathLst>
                <a:path w="1074" h="1127" extrusionOk="0">
                  <a:moveTo>
                    <a:pt x="537" y="0"/>
                  </a:moveTo>
                  <a:lnTo>
                    <a:pt x="322" y="54"/>
                  </a:lnTo>
                  <a:lnTo>
                    <a:pt x="161" y="161"/>
                  </a:lnTo>
                  <a:lnTo>
                    <a:pt x="1" y="375"/>
                  </a:lnTo>
                  <a:lnTo>
                    <a:pt x="1" y="590"/>
                  </a:lnTo>
                  <a:lnTo>
                    <a:pt x="1" y="805"/>
                  </a:lnTo>
                  <a:lnTo>
                    <a:pt x="161" y="965"/>
                  </a:lnTo>
                  <a:lnTo>
                    <a:pt x="322" y="1073"/>
                  </a:lnTo>
                  <a:lnTo>
                    <a:pt x="537" y="1126"/>
                  </a:lnTo>
                  <a:lnTo>
                    <a:pt x="751" y="1073"/>
                  </a:lnTo>
                  <a:lnTo>
                    <a:pt x="912" y="965"/>
                  </a:lnTo>
                  <a:lnTo>
                    <a:pt x="1020" y="805"/>
                  </a:lnTo>
                  <a:lnTo>
                    <a:pt x="1073" y="590"/>
                  </a:lnTo>
                  <a:lnTo>
                    <a:pt x="1020" y="375"/>
                  </a:lnTo>
                  <a:lnTo>
                    <a:pt x="912" y="161"/>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1861892" y="3180570"/>
              <a:ext cx="21332" cy="22385"/>
            </a:xfrm>
            <a:custGeom>
              <a:avLst/>
              <a:gdLst/>
              <a:ahLst/>
              <a:cxnLst/>
              <a:rect l="l" t="t" r="r" b="b"/>
              <a:pathLst>
                <a:path w="1074" h="1127" extrusionOk="0">
                  <a:moveTo>
                    <a:pt x="537" y="0"/>
                  </a:moveTo>
                  <a:lnTo>
                    <a:pt x="322" y="54"/>
                  </a:lnTo>
                  <a:lnTo>
                    <a:pt x="161" y="215"/>
                  </a:lnTo>
                  <a:lnTo>
                    <a:pt x="1" y="376"/>
                  </a:lnTo>
                  <a:lnTo>
                    <a:pt x="1" y="590"/>
                  </a:lnTo>
                  <a:lnTo>
                    <a:pt x="1" y="805"/>
                  </a:lnTo>
                  <a:lnTo>
                    <a:pt x="161" y="966"/>
                  </a:lnTo>
                  <a:lnTo>
                    <a:pt x="322" y="1073"/>
                  </a:lnTo>
                  <a:lnTo>
                    <a:pt x="537" y="1126"/>
                  </a:lnTo>
                  <a:lnTo>
                    <a:pt x="751" y="1073"/>
                  </a:lnTo>
                  <a:lnTo>
                    <a:pt x="912" y="966"/>
                  </a:lnTo>
                  <a:lnTo>
                    <a:pt x="1020" y="805"/>
                  </a:lnTo>
                  <a:lnTo>
                    <a:pt x="1073" y="590"/>
                  </a:lnTo>
                  <a:lnTo>
                    <a:pt x="1020" y="376"/>
                  </a:lnTo>
                  <a:lnTo>
                    <a:pt x="912" y="215"/>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1861892" y="3388292"/>
              <a:ext cx="21332" cy="22405"/>
            </a:xfrm>
            <a:custGeom>
              <a:avLst/>
              <a:gdLst/>
              <a:ahLst/>
              <a:cxnLst/>
              <a:rect l="l" t="t" r="r" b="b"/>
              <a:pathLst>
                <a:path w="1074" h="1128" extrusionOk="0">
                  <a:moveTo>
                    <a:pt x="537" y="1"/>
                  </a:moveTo>
                  <a:lnTo>
                    <a:pt x="322" y="54"/>
                  </a:lnTo>
                  <a:lnTo>
                    <a:pt x="161" y="162"/>
                  </a:lnTo>
                  <a:lnTo>
                    <a:pt x="1" y="323"/>
                  </a:lnTo>
                  <a:lnTo>
                    <a:pt x="1" y="537"/>
                  </a:lnTo>
                  <a:lnTo>
                    <a:pt x="1" y="752"/>
                  </a:lnTo>
                  <a:lnTo>
                    <a:pt x="161" y="966"/>
                  </a:lnTo>
                  <a:lnTo>
                    <a:pt x="322" y="1074"/>
                  </a:lnTo>
                  <a:lnTo>
                    <a:pt x="537" y="1127"/>
                  </a:lnTo>
                  <a:lnTo>
                    <a:pt x="751" y="1074"/>
                  </a:lnTo>
                  <a:lnTo>
                    <a:pt x="912" y="966"/>
                  </a:lnTo>
                  <a:lnTo>
                    <a:pt x="1020" y="752"/>
                  </a:lnTo>
                  <a:lnTo>
                    <a:pt x="1073" y="537"/>
                  </a:lnTo>
                  <a:lnTo>
                    <a:pt x="1020" y="323"/>
                  </a:lnTo>
                  <a:lnTo>
                    <a:pt x="912" y="162"/>
                  </a:lnTo>
                  <a:lnTo>
                    <a:pt x="751" y="54"/>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861892" y="3594962"/>
              <a:ext cx="21332" cy="22405"/>
            </a:xfrm>
            <a:custGeom>
              <a:avLst/>
              <a:gdLst/>
              <a:ahLst/>
              <a:cxnLst/>
              <a:rect l="l" t="t" r="r" b="b"/>
              <a:pathLst>
                <a:path w="1074" h="1128" extrusionOk="0">
                  <a:moveTo>
                    <a:pt x="537" y="1"/>
                  </a:moveTo>
                  <a:lnTo>
                    <a:pt x="322" y="55"/>
                  </a:lnTo>
                  <a:lnTo>
                    <a:pt x="161" y="162"/>
                  </a:lnTo>
                  <a:lnTo>
                    <a:pt x="1" y="323"/>
                  </a:lnTo>
                  <a:lnTo>
                    <a:pt x="1" y="591"/>
                  </a:lnTo>
                  <a:lnTo>
                    <a:pt x="1" y="805"/>
                  </a:lnTo>
                  <a:lnTo>
                    <a:pt x="161" y="966"/>
                  </a:lnTo>
                  <a:lnTo>
                    <a:pt x="322" y="1074"/>
                  </a:lnTo>
                  <a:lnTo>
                    <a:pt x="537" y="1127"/>
                  </a:lnTo>
                  <a:lnTo>
                    <a:pt x="751" y="1074"/>
                  </a:lnTo>
                  <a:lnTo>
                    <a:pt x="912" y="966"/>
                  </a:lnTo>
                  <a:lnTo>
                    <a:pt x="1020" y="805"/>
                  </a:lnTo>
                  <a:lnTo>
                    <a:pt x="1073" y="591"/>
                  </a:lnTo>
                  <a:lnTo>
                    <a:pt x="1020" y="323"/>
                  </a:lnTo>
                  <a:lnTo>
                    <a:pt x="912" y="162"/>
                  </a:lnTo>
                  <a:lnTo>
                    <a:pt x="751" y="55"/>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861892" y="3801651"/>
              <a:ext cx="21332" cy="22385"/>
            </a:xfrm>
            <a:custGeom>
              <a:avLst/>
              <a:gdLst/>
              <a:ahLst/>
              <a:cxnLst/>
              <a:rect l="l" t="t" r="r" b="b"/>
              <a:pathLst>
                <a:path w="1074" h="1127" extrusionOk="0">
                  <a:moveTo>
                    <a:pt x="537" y="0"/>
                  </a:moveTo>
                  <a:lnTo>
                    <a:pt x="322" y="54"/>
                  </a:lnTo>
                  <a:lnTo>
                    <a:pt x="161" y="161"/>
                  </a:lnTo>
                  <a:lnTo>
                    <a:pt x="1" y="375"/>
                  </a:lnTo>
                  <a:lnTo>
                    <a:pt x="1" y="590"/>
                  </a:lnTo>
                  <a:lnTo>
                    <a:pt x="1" y="805"/>
                  </a:lnTo>
                  <a:lnTo>
                    <a:pt x="161" y="965"/>
                  </a:lnTo>
                  <a:lnTo>
                    <a:pt x="322" y="1073"/>
                  </a:lnTo>
                  <a:lnTo>
                    <a:pt x="537" y="1126"/>
                  </a:lnTo>
                  <a:lnTo>
                    <a:pt x="751" y="1073"/>
                  </a:lnTo>
                  <a:lnTo>
                    <a:pt x="912" y="965"/>
                  </a:lnTo>
                  <a:lnTo>
                    <a:pt x="1020" y="805"/>
                  </a:lnTo>
                  <a:lnTo>
                    <a:pt x="1073" y="590"/>
                  </a:lnTo>
                  <a:lnTo>
                    <a:pt x="1020" y="375"/>
                  </a:lnTo>
                  <a:lnTo>
                    <a:pt x="912" y="161"/>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3090189" y="2973901"/>
              <a:ext cx="22405" cy="22385"/>
            </a:xfrm>
            <a:custGeom>
              <a:avLst/>
              <a:gdLst/>
              <a:ahLst/>
              <a:cxnLst/>
              <a:rect l="l" t="t" r="r" b="b"/>
              <a:pathLst>
                <a:path w="1128" h="1127" extrusionOk="0">
                  <a:moveTo>
                    <a:pt x="591" y="0"/>
                  </a:moveTo>
                  <a:lnTo>
                    <a:pt x="376" y="54"/>
                  </a:lnTo>
                  <a:lnTo>
                    <a:pt x="162" y="161"/>
                  </a:lnTo>
                  <a:lnTo>
                    <a:pt x="55" y="375"/>
                  </a:lnTo>
                  <a:lnTo>
                    <a:pt x="1" y="590"/>
                  </a:lnTo>
                  <a:lnTo>
                    <a:pt x="55" y="805"/>
                  </a:lnTo>
                  <a:lnTo>
                    <a:pt x="162" y="965"/>
                  </a:lnTo>
                  <a:lnTo>
                    <a:pt x="376" y="1073"/>
                  </a:lnTo>
                  <a:lnTo>
                    <a:pt x="591" y="1126"/>
                  </a:lnTo>
                  <a:lnTo>
                    <a:pt x="805" y="1073"/>
                  </a:lnTo>
                  <a:lnTo>
                    <a:pt x="966" y="965"/>
                  </a:lnTo>
                  <a:lnTo>
                    <a:pt x="1074" y="805"/>
                  </a:lnTo>
                  <a:lnTo>
                    <a:pt x="1127" y="590"/>
                  </a:lnTo>
                  <a:lnTo>
                    <a:pt x="1074" y="375"/>
                  </a:lnTo>
                  <a:lnTo>
                    <a:pt x="966" y="161"/>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3090189" y="3180570"/>
              <a:ext cx="22405" cy="22385"/>
            </a:xfrm>
            <a:custGeom>
              <a:avLst/>
              <a:gdLst/>
              <a:ahLst/>
              <a:cxnLst/>
              <a:rect l="l" t="t" r="r" b="b"/>
              <a:pathLst>
                <a:path w="1128" h="1127" extrusionOk="0">
                  <a:moveTo>
                    <a:pt x="591" y="0"/>
                  </a:moveTo>
                  <a:lnTo>
                    <a:pt x="376" y="54"/>
                  </a:lnTo>
                  <a:lnTo>
                    <a:pt x="162" y="215"/>
                  </a:lnTo>
                  <a:lnTo>
                    <a:pt x="55" y="376"/>
                  </a:lnTo>
                  <a:lnTo>
                    <a:pt x="1" y="590"/>
                  </a:lnTo>
                  <a:lnTo>
                    <a:pt x="55" y="805"/>
                  </a:lnTo>
                  <a:lnTo>
                    <a:pt x="162" y="966"/>
                  </a:lnTo>
                  <a:lnTo>
                    <a:pt x="376" y="1073"/>
                  </a:lnTo>
                  <a:lnTo>
                    <a:pt x="591" y="1126"/>
                  </a:lnTo>
                  <a:lnTo>
                    <a:pt x="805" y="1073"/>
                  </a:lnTo>
                  <a:lnTo>
                    <a:pt x="966" y="966"/>
                  </a:lnTo>
                  <a:lnTo>
                    <a:pt x="1074" y="805"/>
                  </a:lnTo>
                  <a:lnTo>
                    <a:pt x="1127" y="590"/>
                  </a:lnTo>
                  <a:lnTo>
                    <a:pt x="1074" y="376"/>
                  </a:lnTo>
                  <a:lnTo>
                    <a:pt x="966" y="215"/>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3090189" y="3388292"/>
              <a:ext cx="22405" cy="22405"/>
            </a:xfrm>
            <a:custGeom>
              <a:avLst/>
              <a:gdLst/>
              <a:ahLst/>
              <a:cxnLst/>
              <a:rect l="l" t="t" r="r" b="b"/>
              <a:pathLst>
                <a:path w="1128" h="1128" extrusionOk="0">
                  <a:moveTo>
                    <a:pt x="591" y="1"/>
                  </a:moveTo>
                  <a:lnTo>
                    <a:pt x="376" y="54"/>
                  </a:lnTo>
                  <a:lnTo>
                    <a:pt x="162" y="162"/>
                  </a:lnTo>
                  <a:lnTo>
                    <a:pt x="55" y="323"/>
                  </a:lnTo>
                  <a:lnTo>
                    <a:pt x="1" y="537"/>
                  </a:lnTo>
                  <a:lnTo>
                    <a:pt x="55" y="752"/>
                  </a:lnTo>
                  <a:lnTo>
                    <a:pt x="162" y="966"/>
                  </a:lnTo>
                  <a:lnTo>
                    <a:pt x="376" y="1074"/>
                  </a:lnTo>
                  <a:lnTo>
                    <a:pt x="591" y="1127"/>
                  </a:lnTo>
                  <a:lnTo>
                    <a:pt x="805" y="1074"/>
                  </a:lnTo>
                  <a:lnTo>
                    <a:pt x="966" y="966"/>
                  </a:lnTo>
                  <a:lnTo>
                    <a:pt x="1074" y="752"/>
                  </a:lnTo>
                  <a:lnTo>
                    <a:pt x="1127" y="537"/>
                  </a:lnTo>
                  <a:lnTo>
                    <a:pt x="1074" y="323"/>
                  </a:lnTo>
                  <a:lnTo>
                    <a:pt x="966" y="162"/>
                  </a:lnTo>
                  <a:lnTo>
                    <a:pt x="805"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3090189" y="3594962"/>
              <a:ext cx="22405" cy="22405"/>
            </a:xfrm>
            <a:custGeom>
              <a:avLst/>
              <a:gdLst/>
              <a:ahLst/>
              <a:cxnLst/>
              <a:rect l="l" t="t" r="r" b="b"/>
              <a:pathLst>
                <a:path w="1128" h="1128" extrusionOk="0">
                  <a:moveTo>
                    <a:pt x="591" y="1"/>
                  </a:moveTo>
                  <a:lnTo>
                    <a:pt x="376" y="55"/>
                  </a:lnTo>
                  <a:lnTo>
                    <a:pt x="162" y="162"/>
                  </a:lnTo>
                  <a:lnTo>
                    <a:pt x="55" y="323"/>
                  </a:lnTo>
                  <a:lnTo>
                    <a:pt x="1" y="591"/>
                  </a:lnTo>
                  <a:lnTo>
                    <a:pt x="55" y="805"/>
                  </a:lnTo>
                  <a:lnTo>
                    <a:pt x="162" y="966"/>
                  </a:lnTo>
                  <a:lnTo>
                    <a:pt x="376" y="1074"/>
                  </a:lnTo>
                  <a:lnTo>
                    <a:pt x="591" y="1127"/>
                  </a:lnTo>
                  <a:lnTo>
                    <a:pt x="805" y="1074"/>
                  </a:lnTo>
                  <a:lnTo>
                    <a:pt x="966" y="966"/>
                  </a:lnTo>
                  <a:lnTo>
                    <a:pt x="1074" y="805"/>
                  </a:lnTo>
                  <a:lnTo>
                    <a:pt x="1127" y="591"/>
                  </a:lnTo>
                  <a:lnTo>
                    <a:pt x="1074" y="323"/>
                  </a:lnTo>
                  <a:lnTo>
                    <a:pt x="966" y="162"/>
                  </a:lnTo>
                  <a:lnTo>
                    <a:pt x="805" y="55"/>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3090189" y="3801651"/>
              <a:ext cx="22405" cy="22385"/>
            </a:xfrm>
            <a:custGeom>
              <a:avLst/>
              <a:gdLst/>
              <a:ahLst/>
              <a:cxnLst/>
              <a:rect l="l" t="t" r="r" b="b"/>
              <a:pathLst>
                <a:path w="1128" h="1127" extrusionOk="0">
                  <a:moveTo>
                    <a:pt x="591" y="0"/>
                  </a:moveTo>
                  <a:lnTo>
                    <a:pt x="376" y="54"/>
                  </a:lnTo>
                  <a:lnTo>
                    <a:pt x="162" y="161"/>
                  </a:lnTo>
                  <a:lnTo>
                    <a:pt x="55" y="375"/>
                  </a:lnTo>
                  <a:lnTo>
                    <a:pt x="1" y="590"/>
                  </a:lnTo>
                  <a:lnTo>
                    <a:pt x="55" y="805"/>
                  </a:lnTo>
                  <a:lnTo>
                    <a:pt x="162" y="965"/>
                  </a:lnTo>
                  <a:lnTo>
                    <a:pt x="376" y="1073"/>
                  </a:lnTo>
                  <a:lnTo>
                    <a:pt x="591" y="1126"/>
                  </a:lnTo>
                  <a:lnTo>
                    <a:pt x="805" y="1073"/>
                  </a:lnTo>
                  <a:lnTo>
                    <a:pt x="966" y="965"/>
                  </a:lnTo>
                  <a:lnTo>
                    <a:pt x="1074" y="805"/>
                  </a:lnTo>
                  <a:lnTo>
                    <a:pt x="1127" y="590"/>
                  </a:lnTo>
                  <a:lnTo>
                    <a:pt x="1074" y="375"/>
                  </a:lnTo>
                  <a:lnTo>
                    <a:pt x="966" y="161"/>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193198" y="2736326"/>
              <a:ext cx="483672" cy="112938"/>
            </a:xfrm>
            <a:custGeom>
              <a:avLst/>
              <a:gdLst/>
              <a:ahLst/>
              <a:cxnLst/>
              <a:rect l="l" t="t" r="r" b="b"/>
              <a:pathLst>
                <a:path w="24351" h="5686" extrusionOk="0">
                  <a:moveTo>
                    <a:pt x="1" y="1"/>
                  </a:moveTo>
                  <a:lnTo>
                    <a:pt x="1" y="5686"/>
                  </a:lnTo>
                  <a:lnTo>
                    <a:pt x="24351" y="5686"/>
                  </a:lnTo>
                  <a:lnTo>
                    <a:pt x="2435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226230" y="2739524"/>
              <a:ext cx="4290" cy="110813"/>
            </a:xfrm>
            <a:custGeom>
              <a:avLst/>
              <a:gdLst/>
              <a:ahLst/>
              <a:cxnLst/>
              <a:rect l="l" t="t" r="r" b="b"/>
              <a:pathLst>
                <a:path w="216"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2275230" y="2739524"/>
              <a:ext cx="5343" cy="110813"/>
            </a:xfrm>
            <a:custGeom>
              <a:avLst/>
              <a:gdLst/>
              <a:ahLst/>
              <a:cxnLst/>
              <a:rect l="l" t="t" r="r" b="b"/>
              <a:pathLst>
                <a:path w="269" h="5579" extrusionOk="0">
                  <a:moveTo>
                    <a:pt x="108" y="0"/>
                  </a:moveTo>
                  <a:lnTo>
                    <a:pt x="1" y="1395"/>
                  </a:lnTo>
                  <a:lnTo>
                    <a:pt x="1" y="2789"/>
                  </a:lnTo>
                  <a:lnTo>
                    <a:pt x="1"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2325304" y="2739524"/>
              <a:ext cx="4290" cy="110813"/>
            </a:xfrm>
            <a:custGeom>
              <a:avLst/>
              <a:gdLst/>
              <a:ahLst/>
              <a:cxnLst/>
              <a:rect l="l" t="t" r="r" b="b"/>
              <a:pathLst>
                <a:path w="216"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2374304" y="2739524"/>
              <a:ext cx="5343" cy="110813"/>
            </a:xfrm>
            <a:custGeom>
              <a:avLst/>
              <a:gdLst/>
              <a:ahLst/>
              <a:cxnLst/>
              <a:rect l="l" t="t" r="r" b="b"/>
              <a:pathLst>
                <a:path w="269" h="5579" extrusionOk="0">
                  <a:moveTo>
                    <a:pt x="162" y="0"/>
                  </a:moveTo>
                  <a:lnTo>
                    <a:pt x="1" y="1395"/>
                  </a:lnTo>
                  <a:lnTo>
                    <a:pt x="1" y="2789"/>
                  </a:lnTo>
                  <a:lnTo>
                    <a:pt x="1" y="4184"/>
                  </a:lnTo>
                  <a:lnTo>
                    <a:pt x="162" y="5578"/>
                  </a:lnTo>
                  <a:lnTo>
                    <a:pt x="269" y="4184"/>
                  </a:lnTo>
                  <a:lnTo>
                    <a:pt x="269" y="2789"/>
                  </a:lnTo>
                  <a:lnTo>
                    <a:pt x="269" y="1395"/>
                  </a:lnTo>
                  <a:lnTo>
                    <a:pt x="16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2424378" y="2739524"/>
              <a:ext cx="5343" cy="110813"/>
            </a:xfrm>
            <a:custGeom>
              <a:avLst/>
              <a:gdLst/>
              <a:ahLst/>
              <a:cxnLst/>
              <a:rect l="l" t="t" r="r" b="b"/>
              <a:pathLst>
                <a:path w="269" h="5579" extrusionOk="0">
                  <a:moveTo>
                    <a:pt x="108" y="0"/>
                  </a:moveTo>
                  <a:lnTo>
                    <a:pt x="0" y="1395"/>
                  </a:lnTo>
                  <a:lnTo>
                    <a:pt x="0" y="2789"/>
                  </a:lnTo>
                  <a:lnTo>
                    <a:pt x="0"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2474451" y="2739524"/>
              <a:ext cx="4270" cy="110813"/>
            </a:xfrm>
            <a:custGeom>
              <a:avLst/>
              <a:gdLst/>
              <a:ahLst/>
              <a:cxnLst/>
              <a:rect l="l" t="t" r="r" b="b"/>
              <a:pathLst>
                <a:path w="215"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2523452" y="2739524"/>
              <a:ext cx="5343" cy="110813"/>
            </a:xfrm>
            <a:custGeom>
              <a:avLst/>
              <a:gdLst/>
              <a:ahLst/>
              <a:cxnLst/>
              <a:rect l="l" t="t" r="r" b="b"/>
              <a:pathLst>
                <a:path w="269" h="5579" extrusionOk="0">
                  <a:moveTo>
                    <a:pt x="108" y="0"/>
                  </a:moveTo>
                  <a:lnTo>
                    <a:pt x="0" y="1395"/>
                  </a:lnTo>
                  <a:lnTo>
                    <a:pt x="0" y="2789"/>
                  </a:lnTo>
                  <a:lnTo>
                    <a:pt x="0"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2573525" y="2739524"/>
              <a:ext cx="4270" cy="110813"/>
            </a:xfrm>
            <a:custGeom>
              <a:avLst/>
              <a:gdLst/>
              <a:ahLst/>
              <a:cxnLst/>
              <a:rect l="l" t="t" r="r" b="b"/>
              <a:pathLst>
                <a:path w="215"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3"/>
            <p:cNvSpPr/>
            <p:nvPr/>
          </p:nvSpPr>
          <p:spPr>
            <a:xfrm>
              <a:off x="2623599" y="2739524"/>
              <a:ext cx="4270" cy="110813"/>
            </a:xfrm>
            <a:custGeom>
              <a:avLst/>
              <a:gdLst/>
              <a:ahLst/>
              <a:cxnLst/>
              <a:rect l="l" t="t" r="r" b="b"/>
              <a:pathLst>
                <a:path w="215" h="5579" extrusionOk="0">
                  <a:moveTo>
                    <a:pt x="107" y="0"/>
                  </a:moveTo>
                  <a:lnTo>
                    <a:pt x="0" y="1395"/>
                  </a:lnTo>
                  <a:lnTo>
                    <a:pt x="0" y="2789"/>
                  </a:lnTo>
                  <a:lnTo>
                    <a:pt x="0" y="4184"/>
                  </a:lnTo>
                  <a:lnTo>
                    <a:pt x="107" y="5578"/>
                  </a:lnTo>
                  <a:lnTo>
                    <a:pt x="215" y="4184"/>
                  </a:lnTo>
                  <a:lnTo>
                    <a:pt x="215" y="2789"/>
                  </a:lnTo>
                  <a:lnTo>
                    <a:pt x="215" y="1395"/>
                  </a:lnTo>
                  <a:lnTo>
                    <a:pt x="1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3"/>
            <p:cNvSpPr/>
            <p:nvPr/>
          </p:nvSpPr>
          <p:spPr>
            <a:xfrm>
              <a:off x="3246804" y="3271124"/>
              <a:ext cx="34104" cy="20"/>
            </a:xfrm>
            <a:custGeom>
              <a:avLst/>
              <a:gdLst/>
              <a:ahLst/>
              <a:cxnLst/>
              <a:rect l="l" t="t" r="r" b="b"/>
              <a:pathLst>
                <a:path w="1717" h="1" extrusionOk="0">
                  <a:moveTo>
                    <a:pt x="1717" y="0"/>
                  </a:moveTo>
                  <a:lnTo>
                    <a:pt x="1717" y="0"/>
                  </a:lnTo>
                  <a:lnTo>
                    <a:pt x="644" y="0"/>
                  </a:lnTo>
                  <a:lnTo>
                    <a:pt x="644" y="0"/>
                  </a:lnTo>
                  <a:lnTo>
                    <a:pt x="0" y="0"/>
                  </a:lnTo>
                  <a:lnTo>
                    <a:pt x="0" y="0"/>
                  </a:lnTo>
                  <a:lnTo>
                    <a:pt x="0" y="0"/>
                  </a:lnTo>
                  <a:lnTo>
                    <a:pt x="858" y="0"/>
                  </a:lnTo>
                  <a:lnTo>
                    <a:pt x="858" y="0"/>
                  </a:lnTo>
                  <a:lnTo>
                    <a:pt x="1717" y="0"/>
                  </a:lnTo>
                  <a:lnTo>
                    <a:pt x="1717" y="0"/>
                  </a:lnTo>
                  <a:lnTo>
                    <a:pt x="1717"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3246804" y="3271124"/>
              <a:ext cx="34104" cy="20"/>
            </a:xfrm>
            <a:custGeom>
              <a:avLst/>
              <a:gdLst/>
              <a:ahLst/>
              <a:cxnLst/>
              <a:rect l="l" t="t" r="r" b="b"/>
              <a:pathLst>
                <a:path w="1717" h="1" fill="none" extrusionOk="0">
                  <a:moveTo>
                    <a:pt x="1717" y="0"/>
                  </a:moveTo>
                  <a:lnTo>
                    <a:pt x="1717" y="0"/>
                  </a:lnTo>
                  <a:lnTo>
                    <a:pt x="644" y="0"/>
                  </a:lnTo>
                  <a:lnTo>
                    <a:pt x="644" y="0"/>
                  </a:lnTo>
                  <a:lnTo>
                    <a:pt x="0" y="0"/>
                  </a:lnTo>
                  <a:lnTo>
                    <a:pt x="0" y="0"/>
                  </a:lnTo>
                  <a:lnTo>
                    <a:pt x="0" y="0"/>
                  </a:lnTo>
                  <a:lnTo>
                    <a:pt x="858" y="0"/>
                  </a:lnTo>
                  <a:lnTo>
                    <a:pt x="858" y="0"/>
                  </a:lnTo>
                  <a:lnTo>
                    <a:pt x="1717" y="0"/>
                  </a:lnTo>
                  <a:lnTo>
                    <a:pt x="1717" y="0"/>
                  </a:lnTo>
                  <a:lnTo>
                    <a:pt x="17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3246804" y="3097466"/>
              <a:ext cx="34104" cy="173678"/>
            </a:xfrm>
            <a:custGeom>
              <a:avLst/>
              <a:gdLst/>
              <a:ahLst/>
              <a:cxnLst/>
              <a:rect l="l" t="t" r="r" b="b"/>
              <a:pathLst>
                <a:path w="1717" h="8744" extrusionOk="0">
                  <a:moveTo>
                    <a:pt x="0" y="1"/>
                  </a:moveTo>
                  <a:lnTo>
                    <a:pt x="0" y="8743"/>
                  </a:lnTo>
                  <a:lnTo>
                    <a:pt x="1717" y="8743"/>
                  </a:lnTo>
                  <a:lnTo>
                    <a:pt x="0"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3246804" y="3097466"/>
              <a:ext cx="34104" cy="173678"/>
            </a:xfrm>
            <a:custGeom>
              <a:avLst/>
              <a:gdLst/>
              <a:ahLst/>
              <a:cxnLst/>
              <a:rect l="l" t="t" r="r" b="b"/>
              <a:pathLst>
                <a:path w="1717" h="8744" fill="none" extrusionOk="0">
                  <a:moveTo>
                    <a:pt x="0" y="1"/>
                  </a:moveTo>
                  <a:lnTo>
                    <a:pt x="0" y="8743"/>
                  </a:lnTo>
                  <a:lnTo>
                    <a:pt x="0" y="8743"/>
                  </a:lnTo>
                  <a:lnTo>
                    <a:pt x="644" y="8743"/>
                  </a:lnTo>
                  <a:lnTo>
                    <a:pt x="644" y="8743"/>
                  </a:lnTo>
                  <a:lnTo>
                    <a:pt x="1717" y="8743"/>
                  </a:lnTo>
                  <a:lnTo>
                    <a:pt x="1717" y="874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3246804" y="3096413"/>
              <a:ext cx="20" cy="174730"/>
            </a:xfrm>
            <a:custGeom>
              <a:avLst/>
              <a:gdLst/>
              <a:ahLst/>
              <a:cxnLst/>
              <a:rect l="l" t="t" r="r" b="b"/>
              <a:pathLst>
                <a:path w="1" h="8797" extrusionOk="0">
                  <a:moveTo>
                    <a:pt x="0" y="0"/>
                  </a:moveTo>
                  <a:lnTo>
                    <a:pt x="0" y="0"/>
                  </a:lnTo>
                  <a:lnTo>
                    <a:pt x="0" y="0"/>
                  </a:lnTo>
                  <a:lnTo>
                    <a:pt x="0" y="8796"/>
                  </a:lnTo>
                  <a:lnTo>
                    <a:pt x="0" y="8796"/>
                  </a:lnTo>
                  <a:lnTo>
                    <a:pt x="0" y="8796"/>
                  </a:lnTo>
                  <a:lnTo>
                    <a:pt x="0" y="8796"/>
                  </a:lnTo>
                  <a:lnTo>
                    <a:pt x="0" y="54"/>
                  </a:lnTo>
                  <a:lnTo>
                    <a:pt x="0" y="5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3"/>
            <p:cNvSpPr/>
            <p:nvPr/>
          </p:nvSpPr>
          <p:spPr>
            <a:xfrm>
              <a:off x="3246804" y="3096413"/>
              <a:ext cx="20" cy="174730"/>
            </a:xfrm>
            <a:custGeom>
              <a:avLst/>
              <a:gdLst/>
              <a:ahLst/>
              <a:cxnLst/>
              <a:rect l="l" t="t" r="r" b="b"/>
              <a:pathLst>
                <a:path w="1" h="8797" fill="none" extrusionOk="0">
                  <a:moveTo>
                    <a:pt x="0" y="0"/>
                  </a:moveTo>
                  <a:lnTo>
                    <a:pt x="0" y="0"/>
                  </a:lnTo>
                  <a:lnTo>
                    <a:pt x="0" y="0"/>
                  </a:lnTo>
                  <a:lnTo>
                    <a:pt x="0" y="8796"/>
                  </a:lnTo>
                  <a:lnTo>
                    <a:pt x="0" y="8796"/>
                  </a:lnTo>
                  <a:lnTo>
                    <a:pt x="0" y="8796"/>
                  </a:lnTo>
                  <a:lnTo>
                    <a:pt x="0" y="8796"/>
                  </a:lnTo>
                  <a:lnTo>
                    <a:pt x="0" y="54"/>
                  </a:lnTo>
                  <a:lnTo>
                    <a:pt x="0" y="54"/>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3"/>
            <p:cNvSpPr/>
            <p:nvPr/>
          </p:nvSpPr>
          <p:spPr>
            <a:xfrm>
              <a:off x="1783057" y="2961110"/>
              <a:ext cx="11739" cy="788343"/>
            </a:xfrm>
            <a:custGeom>
              <a:avLst/>
              <a:gdLst/>
              <a:ahLst/>
              <a:cxnLst/>
              <a:rect l="l" t="t" r="r" b="b"/>
              <a:pathLst>
                <a:path w="591" h="39690" extrusionOk="0">
                  <a:moveTo>
                    <a:pt x="591" y="0"/>
                  </a:moveTo>
                  <a:lnTo>
                    <a:pt x="537" y="1556"/>
                  </a:lnTo>
                  <a:lnTo>
                    <a:pt x="430" y="5793"/>
                  </a:lnTo>
                  <a:lnTo>
                    <a:pt x="161" y="19845"/>
                  </a:lnTo>
                  <a:lnTo>
                    <a:pt x="1" y="33897"/>
                  </a:lnTo>
                  <a:lnTo>
                    <a:pt x="1" y="38135"/>
                  </a:lnTo>
                  <a:lnTo>
                    <a:pt x="1" y="39690"/>
                  </a:lnTo>
                  <a:lnTo>
                    <a:pt x="108" y="38135"/>
                  </a:lnTo>
                  <a:lnTo>
                    <a:pt x="161" y="33897"/>
                  </a:lnTo>
                  <a:lnTo>
                    <a:pt x="430" y="19845"/>
                  </a:lnTo>
                  <a:lnTo>
                    <a:pt x="591" y="5793"/>
                  </a:lnTo>
                  <a:lnTo>
                    <a:pt x="591" y="1556"/>
                  </a:lnTo>
                  <a:lnTo>
                    <a:pt x="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1998248" y="3380844"/>
              <a:ext cx="4290" cy="393119"/>
            </a:xfrm>
            <a:custGeom>
              <a:avLst/>
              <a:gdLst/>
              <a:ahLst/>
              <a:cxnLst/>
              <a:rect l="l" t="t" r="r" b="b"/>
              <a:pathLst>
                <a:path w="216" h="19792" extrusionOk="0">
                  <a:moveTo>
                    <a:pt x="108" y="0"/>
                  </a:moveTo>
                  <a:lnTo>
                    <a:pt x="54" y="751"/>
                  </a:lnTo>
                  <a:lnTo>
                    <a:pt x="1" y="2897"/>
                  </a:lnTo>
                  <a:lnTo>
                    <a:pt x="1" y="9869"/>
                  </a:lnTo>
                  <a:lnTo>
                    <a:pt x="1" y="16895"/>
                  </a:lnTo>
                  <a:lnTo>
                    <a:pt x="54" y="18987"/>
                  </a:lnTo>
                  <a:lnTo>
                    <a:pt x="108" y="19792"/>
                  </a:lnTo>
                  <a:lnTo>
                    <a:pt x="162" y="18987"/>
                  </a:lnTo>
                  <a:lnTo>
                    <a:pt x="215" y="16895"/>
                  </a:lnTo>
                  <a:lnTo>
                    <a:pt x="215" y="9869"/>
                  </a:lnTo>
                  <a:lnTo>
                    <a:pt x="215" y="2897"/>
                  </a:lnTo>
                  <a:lnTo>
                    <a:pt x="162" y="751"/>
                  </a:lnTo>
                  <a:lnTo>
                    <a:pt x="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960966" y="2879078"/>
              <a:ext cx="968396" cy="5343"/>
            </a:xfrm>
            <a:custGeom>
              <a:avLst/>
              <a:gdLst/>
              <a:ahLst/>
              <a:cxnLst/>
              <a:rect l="l" t="t" r="r" b="b"/>
              <a:pathLst>
                <a:path w="48755" h="269" extrusionOk="0">
                  <a:moveTo>
                    <a:pt x="24351" y="1"/>
                  </a:moveTo>
                  <a:lnTo>
                    <a:pt x="7134" y="54"/>
                  </a:lnTo>
                  <a:lnTo>
                    <a:pt x="1931" y="54"/>
                  </a:lnTo>
                  <a:lnTo>
                    <a:pt x="1" y="108"/>
                  </a:lnTo>
                  <a:lnTo>
                    <a:pt x="1931" y="161"/>
                  </a:lnTo>
                  <a:lnTo>
                    <a:pt x="7134" y="215"/>
                  </a:lnTo>
                  <a:lnTo>
                    <a:pt x="24351" y="269"/>
                  </a:lnTo>
                  <a:lnTo>
                    <a:pt x="41621" y="215"/>
                  </a:lnTo>
                  <a:lnTo>
                    <a:pt x="46823" y="161"/>
                  </a:lnTo>
                  <a:lnTo>
                    <a:pt x="48754" y="108"/>
                  </a:lnTo>
                  <a:lnTo>
                    <a:pt x="46823" y="108"/>
                  </a:lnTo>
                  <a:lnTo>
                    <a:pt x="41621" y="54"/>
                  </a:lnTo>
                  <a:lnTo>
                    <a:pt x="24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2828727" y="3400569"/>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0" y="1449"/>
                  </a:lnTo>
                  <a:lnTo>
                    <a:pt x="1502" y="1502"/>
                  </a:lnTo>
                  <a:lnTo>
                    <a:pt x="1234" y="1556"/>
                  </a:lnTo>
                  <a:lnTo>
                    <a:pt x="1127" y="1556"/>
                  </a:lnTo>
                  <a:lnTo>
                    <a:pt x="805" y="1449"/>
                  </a:lnTo>
                  <a:lnTo>
                    <a:pt x="591" y="1288"/>
                  </a:lnTo>
                  <a:lnTo>
                    <a:pt x="430" y="1020"/>
                  </a:lnTo>
                  <a:lnTo>
                    <a:pt x="322" y="752"/>
                  </a:lnTo>
                  <a:lnTo>
                    <a:pt x="1" y="913"/>
                  </a:lnTo>
                  <a:lnTo>
                    <a:pt x="1" y="1127"/>
                  </a:lnTo>
                  <a:lnTo>
                    <a:pt x="54" y="1342"/>
                  </a:lnTo>
                  <a:lnTo>
                    <a:pt x="108" y="1556"/>
                  </a:lnTo>
                  <a:lnTo>
                    <a:pt x="215" y="1771"/>
                  </a:lnTo>
                  <a:lnTo>
                    <a:pt x="322" y="1985"/>
                  </a:lnTo>
                  <a:lnTo>
                    <a:pt x="537" y="2092"/>
                  </a:lnTo>
                  <a:lnTo>
                    <a:pt x="698" y="2253"/>
                  </a:lnTo>
                  <a:lnTo>
                    <a:pt x="912" y="2307"/>
                  </a:lnTo>
                  <a:lnTo>
                    <a:pt x="1341" y="2361"/>
                  </a:lnTo>
                  <a:lnTo>
                    <a:pt x="1663" y="2361"/>
                  </a:lnTo>
                  <a:lnTo>
                    <a:pt x="1985" y="2200"/>
                  </a:lnTo>
                  <a:lnTo>
                    <a:pt x="2307" y="2039"/>
                  </a:lnTo>
                  <a:lnTo>
                    <a:pt x="2521" y="1717"/>
                  </a:lnTo>
                  <a:lnTo>
                    <a:pt x="2629"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2931349" y="855276"/>
              <a:ext cx="572730" cy="572700"/>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a:off x="2827070" y="3381917"/>
              <a:ext cx="52219" cy="52219"/>
            </a:xfrm>
            <a:custGeom>
              <a:avLst/>
              <a:gdLst/>
              <a:ahLst/>
              <a:cxnLst/>
              <a:rect l="l" t="t" r="r" b="b"/>
              <a:pathLst>
                <a:path w="2629" h="2629" extrusionOk="0">
                  <a:moveTo>
                    <a:pt x="1019" y="0"/>
                  </a:moveTo>
                  <a:lnTo>
                    <a:pt x="805" y="107"/>
                  </a:lnTo>
                  <a:lnTo>
                    <a:pt x="590" y="215"/>
                  </a:lnTo>
                  <a:lnTo>
                    <a:pt x="376" y="375"/>
                  </a:lnTo>
                  <a:lnTo>
                    <a:pt x="215" y="590"/>
                  </a:lnTo>
                  <a:lnTo>
                    <a:pt x="108" y="805"/>
                  </a:lnTo>
                  <a:lnTo>
                    <a:pt x="0" y="1073"/>
                  </a:lnTo>
                  <a:lnTo>
                    <a:pt x="0" y="1341"/>
                  </a:lnTo>
                  <a:lnTo>
                    <a:pt x="0" y="1555"/>
                  </a:lnTo>
                  <a:lnTo>
                    <a:pt x="108" y="1824"/>
                  </a:lnTo>
                  <a:lnTo>
                    <a:pt x="215" y="2038"/>
                  </a:lnTo>
                  <a:lnTo>
                    <a:pt x="376" y="2253"/>
                  </a:lnTo>
                  <a:lnTo>
                    <a:pt x="590" y="2414"/>
                  </a:lnTo>
                  <a:lnTo>
                    <a:pt x="805" y="2521"/>
                  </a:lnTo>
                  <a:lnTo>
                    <a:pt x="1019" y="2628"/>
                  </a:lnTo>
                  <a:lnTo>
                    <a:pt x="1556" y="2628"/>
                  </a:lnTo>
                  <a:lnTo>
                    <a:pt x="1824" y="2521"/>
                  </a:lnTo>
                  <a:lnTo>
                    <a:pt x="2038" y="2414"/>
                  </a:lnTo>
                  <a:lnTo>
                    <a:pt x="2253" y="2253"/>
                  </a:lnTo>
                  <a:lnTo>
                    <a:pt x="2414" y="2038"/>
                  </a:lnTo>
                  <a:lnTo>
                    <a:pt x="2521" y="1824"/>
                  </a:lnTo>
                  <a:lnTo>
                    <a:pt x="2575" y="1555"/>
                  </a:lnTo>
                  <a:lnTo>
                    <a:pt x="2628" y="1287"/>
                  </a:lnTo>
                  <a:lnTo>
                    <a:pt x="2575" y="1019"/>
                  </a:lnTo>
                  <a:lnTo>
                    <a:pt x="2521" y="805"/>
                  </a:lnTo>
                  <a:lnTo>
                    <a:pt x="2414" y="590"/>
                  </a:lnTo>
                  <a:lnTo>
                    <a:pt x="2253" y="375"/>
                  </a:lnTo>
                  <a:lnTo>
                    <a:pt x="2038" y="215"/>
                  </a:lnTo>
                  <a:lnTo>
                    <a:pt x="1824" y="107"/>
                  </a:lnTo>
                  <a:lnTo>
                    <a:pt x="15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2824945" y="3379771"/>
              <a:ext cx="54344" cy="56489"/>
            </a:xfrm>
            <a:custGeom>
              <a:avLst/>
              <a:gdLst/>
              <a:ahLst/>
              <a:cxnLst/>
              <a:rect l="l" t="t" r="r" b="b"/>
              <a:pathLst>
                <a:path w="2736" h="2844" extrusionOk="0">
                  <a:moveTo>
                    <a:pt x="1287" y="1"/>
                  </a:moveTo>
                  <a:lnTo>
                    <a:pt x="912" y="54"/>
                  </a:lnTo>
                  <a:lnTo>
                    <a:pt x="644" y="215"/>
                  </a:lnTo>
                  <a:lnTo>
                    <a:pt x="375" y="430"/>
                  </a:lnTo>
                  <a:lnTo>
                    <a:pt x="215" y="644"/>
                  </a:lnTo>
                  <a:lnTo>
                    <a:pt x="54" y="913"/>
                  </a:lnTo>
                  <a:lnTo>
                    <a:pt x="0" y="1181"/>
                  </a:lnTo>
                  <a:lnTo>
                    <a:pt x="0" y="1503"/>
                  </a:lnTo>
                  <a:lnTo>
                    <a:pt x="0" y="1771"/>
                  </a:lnTo>
                  <a:lnTo>
                    <a:pt x="107" y="2039"/>
                  </a:lnTo>
                  <a:lnTo>
                    <a:pt x="268" y="2253"/>
                  </a:lnTo>
                  <a:lnTo>
                    <a:pt x="429" y="2468"/>
                  </a:lnTo>
                  <a:lnTo>
                    <a:pt x="644" y="2629"/>
                  </a:lnTo>
                  <a:lnTo>
                    <a:pt x="912" y="2736"/>
                  </a:lnTo>
                  <a:lnTo>
                    <a:pt x="1287" y="2843"/>
                  </a:lnTo>
                  <a:lnTo>
                    <a:pt x="1609" y="2843"/>
                  </a:lnTo>
                  <a:lnTo>
                    <a:pt x="1931" y="2736"/>
                  </a:lnTo>
                  <a:lnTo>
                    <a:pt x="2253" y="2522"/>
                  </a:lnTo>
                  <a:lnTo>
                    <a:pt x="2414" y="2361"/>
                  </a:lnTo>
                  <a:lnTo>
                    <a:pt x="2574" y="2200"/>
                  </a:lnTo>
                  <a:lnTo>
                    <a:pt x="2682" y="1985"/>
                  </a:lnTo>
                  <a:lnTo>
                    <a:pt x="2735" y="1771"/>
                  </a:lnTo>
                  <a:lnTo>
                    <a:pt x="2735" y="1503"/>
                  </a:lnTo>
                  <a:lnTo>
                    <a:pt x="2735" y="1395"/>
                  </a:lnTo>
                  <a:lnTo>
                    <a:pt x="2628" y="1717"/>
                  </a:lnTo>
                  <a:lnTo>
                    <a:pt x="2574" y="1932"/>
                  </a:lnTo>
                  <a:lnTo>
                    <a:pt x="2467" y="2093"/>
                  </a:lnTo>
                  <a:lnTo>
                    <a:pt x="2306" y="2253"/>
                  </a:lnTo>
                  <a:lnTo>
                    <a:pt x="2145" y="2414"/>
                  </a:lnTo>
                  <a:lnTo>
                    <a:pt x="1877" y="2522"/>
                  </a:lnTo>
                  <a:lnTo>
                    <a:pt x="1609" y="2629"/>
                  </a:lnTo>
                  <a:lnTo>
                    <a:pt x="1287" y="2629"/>
                  </a:lnTo>
                  <a:lnTo>
                    <a:pt x="1019" y="2522"/>
                  </a:lnTo>
                  <a:lnTo>
                    <a:pt x="805" y="2414"/>
                  </a:lnTo>
                  <a:lnTo>
                    <a:pt x="590" y="2253"/>
                  </a:lnTo>
                  <a:lnTo>
                    <a:pt x="429" y="2093"/>
                  </a:lnTo>
                  <a:lnTo>
                    <a:pt x="322" y="1824"/>
                  </a:lnTo>
                  <a:lnTo>
                    <a:pt x="268" y="1610"/>
                  </a:lnTo>
                  <a:lnTo>
                    <a:pt x="215" y="1342"/>
                  </a:lnTo>
                  <a:lnTo>
                    <a:pt x="268" y="1127"/>
                  </a:lnTo>
                  <a:lnTo>
                    <a:pt x="322" y="913"/>
                  </a:lnTo>
                  <a:lnTo>
                    <a:pt x="483" y="698"/>
                  </a:lnTo>
                  <a:lnTo>
                    <a:pt x="590" y="537"/>
                  </a:lnTo>
                  <a:lnTo>
                    <a:pt x="805" y="376"/>
                  </a:lnTo>
                  <a:lnTo>
                    <a:pt x="1019" y="269"/>
                  </a:lnTo>
                  <a:lnTo>
                    <a:pt x="1287" y="215"/>
                  </a:lnTo>
                  <a:lnTo>
                    <a:pt x="1609" y="215"/>
                  </a:lnTo>
                  <a:lnTo>
                    <a:pt x="1877" y="269"/>
                  </a:lnTo>
                  <a:lnTo>
                    <a:pt x="2145" y="430"/>
                  </a:lnTo>
                  <a:lnTo>
                    <a:pt x="2306" y="591"/>
                  </a:lnTo>
                  <a:lnTo>
                    <a:pt x="2467" y="752"/>
                  </a:lnTo>
                  <a:lnTo>
                    <a:pt x="2574" y="913"/>
                  </a:lnTo>
                  <a:lnTo>
                    <a:pt x="2628" y="1127"/>
                  </a:lnTo>
                  <a:lnTo>
                    <a:pt x="2735" y="1395"/>
                  </a:lnTo>
                  <a:lnTo>
                    <a:pt x="2735" y="1342"/>
                  </a:lnTo>
                  <a:lnTo>
                    <a:pt x="2735" y="1073"/>
                  </a:lnTo>
                  <a:lnTo>
                    <a:pt x="2682" y="859"/>
                  </a:lnTo>
                  <a:lnTo>
                    <a:pt x="2574" y="644"/>
                  </a:lnTo>
                  <a:lnTo>
                    <a:pt x="2414" y="483"/>
                  </a:lnTo>
                  <a:lnTo>
                    <a:pt x="2253" y="323"/>
                  </a:lnTo>
                  <a:lnTo>
                    <a:pt x="1931" y="108"/>
                  </a:lnTo>
                  <a:lnTo>
                    <a:pt x="16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843040" y="3395761"/>
              <a:ext cx="22405" cy="23458"/>
            </a:xfrm>
            <a:custGeom>
              <a:avLst/>
              <a:gdLst/>
              <a:ahLst/>
              <a:cxnLst/>
              <a:rect l="l" t="t" r="r" b="b"/>
              <a:pathLst>
                <a:path w="1128" h="1181" extrusionOk="0">
                  <a:moveTo>
                    <a:pt x="1020" y="0"/>
                  </a:moveTo>
                  <a:lnTo>
                    <a:pt x="859" y="54"/>
                  </a:lnTo>
                  <a:lnTo>
                    <a:pt x="591" y="215"/>
                  </a:lnTo>
                  <a:lnTo>
                    <a:pt x="376" y="429"/>
                  </a:lnTo>
                  <a:lnTo>
                    <a:pt x="162" y="644"/>
                  </a:lnTo>
                  <a:lnTo>
                    <a:pt x="54" y="912"/>
                  </a:lnTo>
                  <a:lnTo>
                    <a:pt x="1" y="1073"/>
                  </a:lnTo>
                  <a:lnTo>
                    <a:pt x="1" y="1180"/>
                  </a:lnTo>
                  <a:lnTo>
                    <a:pt x="108" y="1127"/>
                  </a:lnTo>
                  <a:lnTo>
                    <a:pt x="215" y="1019"/>
                  </a:lnTo>
                  <a:lnTo>
                    <a:pt x="537" y="590"/>
                  </a:lnTo>
                  <a:lnTo>
                    <a:pt x="966" y="215"/>
                  </a:lnTo>
                  <a:lnTo>
                    <a:pt x="1073" y="108"/>
                  </a:lnTo>
                  <a:lnTo>
                    <a:pt x="1127" y="54"/>
                  </a:lnTo>
                  <a:lnTo>
                    <a:pt x="10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3"/>
            <p:cNvSpPr/>
            <p:nvPr/>
          </p:nvSpPr>
          <p:spPr>
            <a:xfrm>
              <a:off x="2840914" y="3398959"/>
              <a:ext cx="24530" cy="17062"/>
            </a:xfrm>
            <a:custGeom>
              <a:avLst/>
              <a:gdLst/>
              <a:ahLst/>
              <a:cxnLst/>
              <a:rect l="l" t="t" r="r" b="b"/>
              <a:pathLst>
                <a:path w="1235" h="859" extrusionOk="0">
                  <a:moveTo>
                    <a:pt x="54" y="0"/>
                  </a:moveTo>
                  <a:lnTo>
                    <a:pt x="1" y="54"/>
                  </a:lnTo>
                  <a:lnTo>
                    <a:pt x="54" y="107"/>
                  </a:lnTo>
                  <a:lnTo>
                    <a:pt x="161" y="161"/>
                  </a:lnTo>
                  <a:lnTo>
                    <a:pt x="644" y="429"/>
                  </a:lnTo>
                  <a:lnTo>
                    <a:pt x="1020" y="751"/>
                  </a:lnTo>
                  <a:lnTo>
                    <a:pt x="1127" y="858"/>
                  </a:lnTo>
                  <a:lnTo>
                    <a:pt x="1234" y="858"/>
                  </a:lnTo>
                  <a:lnTo>
                    <a:pt x="1234" y="805"/>
                  </a:lnTo>
                  <a:lnTo>
                    <a:pt x="1127" y="644"/>
                  </a:lnTo>
                  <a:lnTo>
                    <a:pt x="966" y="429"/>
                  </a:lnTo>
                  <a:lnTo>
                    <a:pt x="751" y="215"/>
                  </a:lnTo>
                  <a:lnTo>
                    <a:pt x="483" y="107"/>
                  </a:lnTo>
                  <a:lnTo>
                    <a:pt x="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1371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45"/>
          <p:cNvSpPr txBox="1">
            <a:spLocks noGrp="1"/>
          </p:cNvSpPr>
          <p:nvPr>
            <p:ph type="subTitle" idx="1"/>
          </p:nvPr>
        </p:nvSpPr>
        <p:spPr>
          <a:xfrm>
            <a:off x="920921" y="1893309"/>
            <a:ext cx="3852000" cy="1668300"/>
          </a:xfrm>
          <a:prstGeom prst="rect">
            <a:avLst/>
          </a:prstGeom>
        </p:spPr>
        <p:txBody>
          <a:bodyPr spcFirstLastPara="1" wrap="square" lIns="91425" tIns="91425" rIns="91425" bIns="91425" anchor="t" anchorCtr="0">
            <a:noAutofit/>
          </a:bodyPr>
          <a:lstStyle/>
          <a:p>
            <a:pPr marL="0" lvl="0" indent="0" algn="just">
              <a:spcAft>
                <a:spcPts val="1600"/>
              </a:spcAft>
            </a:pPr>
            <a:r>
              <a:rPr lang="en-US" dirty="0"/>
              <a:t>Our team is indulge in creating a ChatBot that consistently offers accurate and helpful responses, continuously learning from interactions, and evolving to be a reliable resource for future projects. </a:t>
            </a:r>
          </a:p>
          <a:p>
            <a:pPr marL="0" lvl="0" indent="0" algn="just">
              <a:spcAft>
                <a:spcPts val="1600"/>
              </a:spcAft>
            </a:pPr>
            <a:r>
              <a:rPr lang="en-US" dirty="0"/>
              <a:t>A Chatbot allows a user to simply ask questions in the same manner that they would address a human.</a:t>
            </a:r>
            <a:endParaRPr dirty="0"/>
          </a:p>
        </p:txBody>
      </p:sp>
      <p:grpSp>
        <p:nvGrpSpPr>
          <p:cNvPr id="1250" name="Google Shape;1250;p45"/>
          <p:cNvGrpSpPr/>
          <p:nvPr/>
        </p:nvGrpSpPr>
        <p:grpSpPr>
          <a:xfrm>
            <a:off x="4571998" y="1639230"/>
            <a:ext cx="3885561" cy="2289010"/>
            <a:chOff x="-143025" y="1446025"/>
            <a:chExt cx="4979573" cy="2933500"/>
          </a:xfrm>
        </p:grpSpPr>
        <p:sp>
          <p:nvSpPr>
            <p:cNvPr id="1251" name="Google Shape;1251;p45"/>
            <p:cNvSpPr/>
            <p:nvPr/>
          </p:nvSpPr>
          <p:spPr>
            <a:xfrm rot="10800000" flipH="1">
              <a:off x="1819888" y="2886661"/>
              <a:ext cx="1380977" cy="1031686"/>
            </a:xfrm>
            <a:custGeom>
              <a:avLst/>
              <a:gdLst/>
              <a:ahLst/>
              <a:cxnLst/>
              <a:rect l="l" t="t" r="r" b="b"/>
              <a:pathLst>
                <a:path w="65519" h="347077" extrusionOk="0">
                  <a:moveTo>
                    <a:pt x="2303" y="0"/>
                  </a:moveTo>
                  <a:lnTo>
                    <a:pt x="0" y="316661"/>
                  </a:lnTo>
                  <a:lnTo>
                    <a:pt x="63216" y="347077"/>
                  </a:lnTo>
                  <a:lnTo>
                    <a:pt x="65518" y="30360"/>
                  </a:lnTo>
                  <a:lnTo>
                    <a:pt x="230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rot="10800000" flipH="1">
              <a:off x="1819888" y="2886661"/>
              <a:ext cx="1380977" cy="1031686"/>
            </a:xfrm>
            <a:custGeom>
              <a:avLst/>
              <a:gdLst/>
              <a:ahLst/>
              <a:cxnLst/>
              <a:rect l="l" t="t" r="r" b="b"/>
              <a:pathLst>
                <a:path w="65519" h="347077" fill="none" extrusionOk="0">
                  <a:moveTo>
                    <a:pt x="0" y="316661"/>
                  </a:moveTo>
                  <a:lnTo>
                    <a:pt x="63216" y="347077"/>
                  </a:lnTo>
                  <a:lnTo>
                    <a:pt x="65518" y="30360"/>
                  </a:lnTo>
                  <a:lnTo>
                    <a:pt x="2303" y="0"/>
                  </a:lnTo>
                  <a:lnTo>
                    <a:pt x="0" y="3166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rot="10800000" flipH="1">
              <a:off x="1844867" y="3356602"/>
              <a:ext cx="1331592" cy="90739"/>
            </a:xfrm>
            <a:custGeom>
              <a:avLst/>
              <a:gdLst/>
              <a:ahLst/>
              <a:cxnLst/>
              <a:rect l="l" t="t" r="r" b="b"/>
              <a:pathLst>
                <a:path w="63176" h="30526" extrusionOk="0">
                  <a:moveTo>
                    <a:pt x="41" y="0"/>
                  </a:moveTo>
                  <a:lnTo>
                    <a:pt x="0" y="56"/>
                  </a:lnTo>
                  <a:lnTo>
                    <a:pt x="41" y="166"/>
                  </a:lnTo>
                  <a:lnTo>
                    <a:pt x="163" y="276"/>
                  </a:lnTo>
                  <a:lnTo>
                    <a:pt x="637" y="662"/>
                  </a:lnTo>
                  <a:lnTo>
                    <a:pt x="1416" y="1158"/>
                  </a:lnTo>
                  <a:lnTo>
                    <a:pt x="2472" y="1819"/>
                  </a:lnTo>
                  <a:lnTo>
                    <a:pt x="5384" y="3527"/>
                  </a:lnTo>
                  <a:lnTo>
                    <a:pt x="9237" y="5676"/>
                  </a:lnTo>
                  <a:lnTo>
                    <a:pt x="13910" y="8155"/>
                  </a:lnTo>
                  <a:lnTo>
                    <a:pt x="19280" y="10965"/>
                  </a:lnTo>
                  <a:lnTo>
                    <a:pt x="25205" y="13941"/>
                  </a:lnTo>
                  <a:lnTo>
                    <a:pt x="31578" y="17081"/>
                  </a:lnTo>
                  <a:lnTo>
                    <a:pt x="37943" y="20112"/>
                  </a:lnTo>
                  <a:lnTo>
                    <a:pt x="43875" y="22867"/>
                  </a:lnTo>
                  <a:lnTo>
                    <a:pt x="49239" y="25236"/>
                  </a:lnTo>
                  <a:lnTo>
                    <a:pt x="53918" y="27275"/>
                  </a:lnTo>
                  <a:lnTo>
                    <a:pt x="57771" y="28873"/>
                  </a:lnTo>
                  <a:lnTo>
                    <a:pt x="59356" y="29479"/>
                  </a:lnTo>
                  <a:lnTo>
                    <a:pt x="60690" y="29920"/>
                  </a:lnTo>
                  <a:lnTo>
                    <a:pt x="61753" y="30306"/>
                  </a:lnTo>
                  <a:lnTo>
                    <a:pt x="62532" y="30471"/>
                  </a:lnTo>
                  <a:lnTo>
                    <a:pt x="63013" y="30526"/>
                  </a:lnTo>
                  <a:lnTo>
                    <a:pt x="63135" y="30471"/>
                  </a:lnTo>
                  <a:lnTo>
                    <a:pt x="63168" y="30471"/>
                  </a:lnTo>
                  <a:lnTo>
                    <a:pt x="63175" y="30416"/>
                  </a:lnTo>
                  <a:lnTo>
                    <a:pt x="63168" y="30361"/>
                  </a:lnTo>
                  <a:lnTo>
                    <a:pt x="63135" y="30306"/>
                  </a:lnTo>
                  <a:lnTo>
                    <a:pt x="63013" y="30140"/>
                  </a:lnTo>
                  <a:lnTo>
                    <a:pt x="62532" y="29755"/>
                  </a:lnTo>
                  <a:lnTo>
                    <a:pt x="61760" y="29204"/>
                  </a:lnTo>
                  <a:lnTo>
                    <a:pt x="60697" y="28542"/>
                  </a:lnTo>
                  <a:lnTo>
                    <a:pt x="59363" y="27716"/>
                  </a:lnTo>
                  <a:lnTo>
                    <a:pt x="57785" y="26834"/>
                  </a:lnTo>
                  <a:lnTo>
                    <a:pt x="53932" y="24685"/>
                  </a:lnTo>
                  <a:lnTo>
                    <a:pt x="49259" y="22206"/>
                  </a:lnTo>
                  <a:lnTo>
                    <a:pt x="43896" y="19451"/>
                  </a:lnTo>
                  <a:lnTo>
                    <a:pt x="37963" y="16530"/>
                  </a:lnTo>
                  <a:lnTo>
                    <a:pt x="31598" y="13390"/>
                  </a:lnTo>
                  <a:lnTo>
                    <a:pt x="25232" y="10414"/>
                  </a:lnTo>
                  <a:lnTo>
                    <a:pt x="19307" y="7714"/>
                  </a:lnTo>
                  <a:lnTo>
                    <a:pt x="13937" y="5345"/>
                  </a:lnTo>
                  <a:lnTo>
                    <a:pt x="9264" y="3362"/>
                  </a:lnTo>
                  <a:lnTo>
                    <a:pt x="5404" y="1764"/>
                  </a:lnTo>
                  <a:lnTo>
                    <a:pt x="2486" y="662"/>
                  </a:lnTo>
                  <a:lnTo>
                    <a:pt x="1422" y="331"/>
                  </a:lnTo>
                  <a:lnTo>
                    <a:pt x="644" y="111"/>
                  </a:lnTo>
                  <a:lnTo>
                    <a:pt x="1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rot="10800000" flipH="1">
              <a:off x="2462958" y="3626633"/>
              <a:ext cx="184302" cy="249613"/>
            </a:xfrm>
            <a:custGeom>
              <a:avLst/>
              <a:gdLst/>
              <a:ahLst/>
              <a:cxnLst/>
              <a:rect l="l" t="t" r="r" b="b"/>
              <a:pathLst>
                <a:path w="8744" h="83974" extrusionOk="0">
                  <a:moveTo>
                    <a:pt x="989" y="1"/>
                  </a:moveTo>
                  <a:lnTo>
                    <a:pt x="1" y="75268"/>
                  </a:lnTo>
                  <a:lnTo>
                    <a:pt x="7585" y="83974"/>
                  </a:lnTo>
                  <a:lnTo>
                    <a:pt x="8743" y="3748"/>
                  </a:lnTo>
                  <a:lnTo>
                    <a:pt x="9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rot="10800000" flipH="1">
              <a:off x="2425984" y="2924462"/>
              <a:ext cx="184302" cy="249776"/>
            </a:xfrm>
            <a:custGeom>
              <a:avLst/>
              <a:gdLst/>
              <a:ahLst/>
              <a:cxnLst/>
              <a:rect l="l" t="t" r="r" b="b"/>
              <a:pathLst>
                <a:path w="8744" h="84029" extrusionOk="0">
                  <a:moveTo>
                    <a:pt x="1159" y="1"/>
                  </a:moveTo>
                  <a:lnTo>
                    <a:pt x="1" y="80282"/>
                  </a:lnTo>
                  <a:lnTo>
                    <a:pt x="7748" y="84028"/>
                  </a:lnTo>
                  <a:lnTo>
                    <a:pt x="8743" y="8817"/>
                  </a:lnTo>
                  <a:lnTo>
                    <a:pt x="115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rot="10800000" flipH="1">
              <a:off x="1960066" y="3615642"/>
              <a:ext cx="172013" cy="197202"/>
            </a:xfrm>
            <a:custGeom>
              <a:avLst/>
              <a:gdLst/>
              <a:ahLst/>
              <a:cxnLst/>
              <a:rect l="l" t="t" r="r" b="b"/>
              <a:pathLst>
                <a:path w="8161" h="66342" extrusionOk="0">
                  <a:moveTo>
                    <a:pt x="454" y="1"/>
                  </a:moveTo>
                  <a:lnTo>
                    <a:pt x="0" y="62650"/>
                  </a:lnTo>
                  <a:lnTo>
                    <a:pt x="7700" y="66341"/>
                  </a:lnTo>
                  <a:lnTo>
                    <a:pt x="8160" y="3692"/>
                  </a:lnTo>
                  <a:lnTo>
                    <a:pt x="45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rot="10800000" flipH="1">
              <a:off x="1991032" y="3635454"/>
              <a:ext cx="105514" cy="156092"/>
            </a:xfrm>
            <a:custGeom>
              <a:avLst/>
              <a:gdLst/>
              <a:ahLst/>
              <a:cxnLst/>
              <a:rect l="l" t="t" r="r" b="b"/>
              <a:pathLst>
                <a:path w="5006" h="52512" extrusionOk="0">
                  <a:moveTo>
                    <a:pt x="1301" y="2843"/>
                  </a:moveTo>
                  <a:lnTo>
                    <a:pt x="1531" y="2921"/>
                  </a:lnTo>
                  <a:lnTo>
                    <a:pt x="2398" y="3197"/>
                  </a:lnTo>
                  <a:lnTo>
                    <a:pt x="3156" y="3362"/>
                  </a:lnTo>
                  <a:lnTo>
                    <a:pt x="3793" y="3472"/>
                  </a:lnTo>
                  <a:lnTo>
                    <a:pt x="3942" y="3637"/>
                  </a:lnTo>
                  <a:lnTo>
                    <a:pt x="4091" y="3693"/>
                  </a:lnTo>
                  <a:lnTo>
                    <a:pt x="4240" y="3748"/>
                  </a:lnTo>
                  <a:lnTo>
                    <a:pt x="4538" y="3748"/>
                  </a:lnTo>
                  <a:lnTo>
                    <a:pt x="4687" y="3693"/>
                  </a:lnTo>
                  <a:lnTo>
                    <a:pt x="4823" y="3642"/>
                  </a:lnTo>
                  <a:lnTo>
                    <a:pt x="4748" y="3803"/>
                  </a:lnTo>
                  <a:lnTo>
                    <a:pt x="4619" y="4188"/>
                  </a:lnTo>
                  <a:lnTo>
                    <a:pt x="4497" y="4574"/>
                  </a:lnTo>
                  <a:lnTo>
                    <a:pt x="4314" y="4960"/>
                  </a:lnTo>
                  <a:lnTo>
                    <a:pt x="4132" y="5235"/>
                  </a:lnTo>
                  <a:lnTo>
                    <a:pt x="3949" y="5456"/>
                  </a:lnTo>
                  <a:lnTo>
                    <a:pt x="3766" y="5566"/>
                  </a:lnTo>
                  <a:lnTo>
                    <a:pt x="3576" y="5621"/>
                  </a:lnTo>
                  <a:lnTo>
                    <a:pt x="3393" y="5566"/>
                  </a:lnTo>
                  <a:lnTo>
                    <a:pt x="3211" y="5401"/>
                  </a:lnTo>
                  <a:lnTo>
                    <a:pt x="3028" y="5180"/>
                  </a:lnTo>
                  <a:lnTo>
                    <a:pt x="2886" y="5180"/>
                  </a:lnTo>
                  <a:lnTo>
                    <a:pt x="2886" y="6282"/>
                  </a:lnTo>
                  <a:lnTo>
                    <a:pt x="2797" y="15815"/>
                  </a:lnTo>
                  <a:lnTo>
                    <a:pt x="2689" y="26614"/>
                  </a:lnTo>
                  <a:lnTo>
                    <a:pt x="2689" y="28102"/>
                  </a:lnTo>
                  <a:lnTo>
                    <a:pt x="2879" y="28102"/>
                  </a:lnTo>
                  <a:lnTo>
                    <a:pt x="2967" y="28157"/>
                  </a:lnTo>
                  <a:lnTo>
                    <a:pt x="3048" y="28212"/>
                  </a:lnTo>
                  <a:lnTo>
                    <a:pt x="3129" y="28377"/>
                  </a:lnTo>
                  <a:lnTo>
                    <a:pt x="3211" y="28543"/>
                  </a:lnTo>
                  <a:lnTo>
                    <a:pt x="3292" y="28708"/>
                  </a:lnTo>
                  <a:lnTo>
                    <a:pt x="3373" y="28984"/>
                  </a:lnTo>
                  <a:lnTo>
                    <a:pt x="3448" y="29259"/>
                  </a:lnTo>
                  <a:lnTo>
                    <a:pt x="3522" y="29590"/>
                  </a:lnTo>
                  <a:lnTo>
                    <a:pt x="3597" y="29920"/>
                  </a:lnTo>
                  <a:lnTo>
                    <a:pt x="3664" y="30306"/>
                  </a:lnTo>
                  <a:lnTo>
                    <a:pt x="3732" y="30692"/>
                  </a:lnTo>
                  <a:lnTo>
                    <a:pt x="3793" y="31132"/>
                  </a:lnTo>
                  <a:lnTo>
                    <a:pt x="3854" y="31628"/>
                  </a:lnTo>
                  <a:lnTo>
                    <a:pt x="3915" y="32124"/>
                  </a:lnTo>
                  <a:lnTo>
                    <a:pt x="3969" y="32675"/>
                  </a:lnTo>
                  <a:lnTo>
                    <a:pt x="4016" y="33226"/>
                  </a:lnTo>
                  <a:lnTo>
                    <a:pt x="4071" y="33887"/>
                  </a:lnTo>
                  <a:lnTo>
                    <a:pt x="4111" y="34549"/>
                  </a:lnTo>
                  <a:lnTo>
                    <a:pt x="4152" y="35265"/>
                  </a:lnTo>
                  <a:lnTo>
                    <a:pt x="4179" y="35926"/>
                  </a:lnTo>
                  <a:lnTo>
                    <a:pt x="4206" y="36642"/>
                  </a:lnTo>
                  <a:lnTo>
                    <a:pt x="4226" y="37414"/>
                  </a:lnTo>
                  <a:lnTo>
                    <a:pt x="4240" y="38130"/>
                  </a:lnTo>
                  <a:lnTo>
                    <a:pt x="4253" y="38846"/>
                  </a:lnTo>
                  <a:lnTo>
                    <a:pt x="4253" y="39618"/>
                  </a:lnTo>
                  <a:lnTo>
                    <a:pt x="4253" y="40334"/>
                  </a:lnTo>
                  <a:lnTo>
                    <a:pt x="4240" y="41106"/>
                  </a:lnTo>
                  <a:lnTo>
                    <a:pt x="4226" y="41822"/>
                  </a:lnTo>
                  <a:lnTo>
                    <a:pt x="4206" y="42538"/>
                  </a:lnTo>
                  <a:lnTo>
                    <a:pt x="4179" y="43310"/>
                  </a:lnTo>
                  <a:lnTo>
                    <a:pt x="4145" y="43971"/>
                  </a:lnTo>
                  <a:lnTo>
                    <a:pt x="4104" y="44687"/>
                  </a:lnTo>
                  <a:lnTo>
                    <a:pt x="3758" y="48759"/>
                  </a:lnTo>
                  <a:lnTo>
                    <a:pt x="3758" y="48759"/>
                  </a:lnTo>
                  <a:lnTo>
                    <a:pt x="1131" y="47464"/>
                  </a:lnTo>
                  <a:lnTo>
                    <a:pt x="1131" y="47464"/>
                  </a:lnTo>
                  <a:lnTo>
                    <a:pt x="1050" y="45734"/>
                  </a:lnTo>
                  <a:lnTo>
                    <a:pt x="915" y="42924"/>
                  </a:lnTo>
                  <a:lnTo>
                    <a:pt x="881" y="41822"/>
                  </a:lnTo>
                  <a:lnTo>
                    <a:pt x="861" y="40720"/>
                  </a:lnTo>
                  <a:lnTo>
                    <a:pt x="847" y="39618"/>
                  </a:lnTo>
                  <a:lnTo>
                    <a:pt x="854" y="38571"/>
                  </a:lnTo>
                  <a:lnTo>
                    <a:pt x="874" y="37469"/>
                  </a:lnTo>
                  <a:lnTo>
                    <a:pt x="901" y="36422"/>
                  </a:lnTo>
                  <a:lnTo>
                    <a:pt x="942" y="35430"/>
                  </a:lnTo>
                  <a:lnTo>
                    <a:pt x="996" y="34438"/>
                  </a:lnTo>
                  <a:lnTo>
                    <a:pt x="1064" y="33557"/>
                  </a:lnTo>
                  <a:lnTo>
                    <a:pt x="1138" y="32675"/>
                  </a:lnTo>
                  <a:lnTo>
                    <a:pt x="1226" y="31849"/>
                  </a:lnTo>
                  <a:lnTo>
                    <a:pt x="1321" y="31077"/>
                  </a:lnTo>
                  <a:lnTo>
                    <a:pt x="1423" y="30416"/>
                  </a:lnTo>
                  <a:lnTo>
                    <a:pt x="1538" y="29810"/>
                  </a:lnTo>
                  <a:lnTo>
                    <a:pt x="1660" y="29314"/>
                  </a:lnTo>
                  <a:lnTo>
                    <a:pt x="1795" y="28928"/>
                  </a:lnTo>
                  <a:lnTo>
                    <a:pt x="1931" y="28598"/>
                  </a:lnTo>
                  <a:lnTo>
                    <a:pt x="2080" y="28433"/>
                  </a:lnTo>
                  <a:lnTo>
                    <a:pt x="2222" y="28377"/>
                  </a:lnTo>
                  <a:lnTo>
                    <a:pt x="2371" y="28433"/>
                  </a:lnTo>
                  <a:lnTo>
                    <a:pt x="2594" y="28433"/>
                  </a:lnTo>
                  <a:lnTo>
                    <a:pt x="2594" y="26559"/>
                  </a:lnTo>
                  <a:lnTo>
                    <a:pt x="2655" y="16090"/>
                  </a:lnTo>
                  <a:lnTo>
                    <a:pt x="2723" y="6227"/>
                  </a:lnTo>
                  <a:lnTo>
                    <a:pt x="2723" y="4409"/>
                  </a:lnTo>
                  <a:lnTo>
                    <a:pt x="2256" y="4409"/>
                  </a:lnTo>
                  <a:lnTo>
                    <a:pt x="2134" y="4354"/>
                  </a:lnTo>
                  <a:lnTo>
                    <a:pt x="2012" y="4244"/>
                  </a:lnTo>
                  <a:lnTo>
                    <a:pt x="1890" y="4133"/>
                  </a:lnTo>
                  <a:lnTo>
                    <a:pt x="1775" y="3968"/>
                  </a:lnTo>
                  <a:lnTo>
                    <a:pt x="1653" y="3748"/>
                  </a:lnTo>
                  <a:lnTo>
                    <a:pt x="1538" y="3472"/>
                  </a:lnTo>
                  <a:lnTo>
                    <a:pt x="1423" y="3197"/>
                  </a:lnTo>
                  <a:lnTo>
                    <a:pt x="1308" y="2866"/>
                  </a:lnTo>
                  <a:lnTo>
                    <a:pt x="1301" y="2843"/>
                  </a:lnTo>
                  <a:close/>
                  <a:moveTo>
                    <a:pt x="1" y="1"/>
                  </a:moveTo>
                  <a:lnTo>
                    <a:pt x="461" y="2866"/>
                  </a:lnTo>
                  <a:lnTo>
                    <a:pt x="570" y="3527"/>
                  </a:lnTo>
                  <a:lnTo>
                    <a:pt x="691" y="4133"/>
                  </a:lnTo>
                  <a:lnTo>
                    <a:pt x="807" y="4739"/>
                  </a:lnTo>
                  <a:lnTo>
                    <a:pt x="928" y="5235"/>
                  </a:lnTo>
                  <a:lnTo>
                    <a:pt x="1050" y="5731"/>
                  </a:lnTo>
                  <a:lnTo>
                    <a:pt x="1179" y="6227"/>
                  </a:lnTo>
                  <a:lnTo>
                    <a:pt x="1308" y="6613"/>
                  </a:lnTo>
                  <a:lnTo>
                    <a:pt x="1436" y="6943"/>
                  </a:lnTo>
                  <a:lnTo>
                    <a:pt x="1565" y="7274"/>
                  </a:lnTo>
                  <a:lnTo>
                    <a:pt x="1700" y="7550"/>
                  </a:lnTo>
                  <a:lnTo>
                    <a:pt x="1836" y="7770"/>
                  </a:lnTo>
                  <a:lnTo>
                    <a:pt x="1971" y="7935"/>
                  </a:lnTo>
                  <a:lnTo>
                    <a:pt x="2107" y="8101"/>
                  </a:lnTo>
                  <a:lnTo>
                    <a:pt x="2249" y="8156"/>
                  </a:lnTo>
                  <a:lnTo>
                    <a:pt x="2302" y="8177"/>
                  </a:lnTo>
                  <a:lnTo>
                    <a:pt x="2302" y="8177"/>
                  </a:lnTo>
                  <a:lnTo>
                    <a:pt x="2162" y="25071"/>
                  </a:lnTo>
                  <a:lnTo>
                    <a:pt x="2053" y="25071"/>
                  </a:lnTo>
                  <a:lnTo>
                    <a:pt x="1944" y="25182"/>
                  </a:lnTo>
                  <a:lnTo>
                    <a:pt x="1836" y="25347"/>
                  </a:lnTo>
                  <a:lnTo>
                    <a:pt x="1728" y="25512"/>
                  </a:lnTo>
                  <a:lnTo>
                    <a:pt x="1626" y="25788"/>
                  </a:lnTo>
                  <a:lnTo>
                    <a:pt x="1524" y="26063"/>
                  </a:lnTo>
                  <a:lnTo>
                    <a:pt x="1423" y="26449"/>
                  </a:lnTo>
                  <a:lnTo>
                    <a:pt x="1328" y="26835"/>
                  </a:lnTo>
                  <a:lnTo>
                    <a:pt x="1233" y="27275"/>
                  </a:lnTo>
                  <a:lnTo>
                    <a:pt x="1138" y="27771"/>
                  </a:lnTo>
                  <a:lnTo>
                    <a:pt x="1050" y="28322"/>
                  </a:lnTo>
                  <a:lnTo>
                    <a:pt x="969" y="28928"/>
                  </a:lnTo>
                  <a:lnTo>
                    <a:pt x="888" y="29535"/>
                  </a:lnTo>
                  <a:lnTo>
                    <a:pt x="813" y="30196"/>
                  </a:lnTo>
                  <a:lnTo>
                    <a:pt x="739" y="30967"/>
                  </a:lnTo>
                  <a:lnTo>
                    <a:pt x="678" y="31739"/>
                  </a:lnTo>
                  <a:lnTo>
                    <a:pt x="617" y="32510"/>
                  </a:lnTo>
                  <a:lnTo>
                    <a:pt x="563" y="33336"/>
                  </a:lnTo>
                  <a:lnTo>
                    <a:pt x="515" y="34218"/>
                  </a:lnTo>
                  <a:lnTo>
                    <a:pt x="475" y="35100"/>
                  </a:lnTo>
                  <a:lnTo>
                    <a:pt x="441" y="35981"/>
                  </a:lnTo>
                  <a:lnTo>
                    <a:pt x="414" y="36863"/>
                  </a:lnTo>
                  <a:lnTo>
                    <a:pt x="393" y="37800"/>
                  </a:lnTo>
                  <a:lnTo>
                    <a:pt x="387" y="38681"/>
                  </a:lnTo>
                  <a:lnTo>
                    <a:pt x="380" y="39618"/>
                  </a:lnTo>
                  <a:lnTo>
                    <a:pt x="380" y="40555"/>
                  </a:lnTo>
                  <a:lnTo>
                    <a:pt x="387" y="41491"/>
                  </a:lnTo>
                  <a:lnTo>
                    <a:pt x="407" y="42428"/>
                  </a:lnTo>
                  <a:lnTo>
                    <a:pt x="427" y="43365"/>
                  </a:lnTo>
                  <a:lnTo>
                    <a:pt x="461" y="44246"/>
                  </a:lnTo>
                  <a:lnTo>
                    <a:pt x="597" y="47222"/>
                  </a:lnTo>
                  <a:lnTo>
                    <a:pt x="725" y="50032"/>
                  </a:lnTo>
                  <a:lnTo>
                    <a:pt x="779" y="51134"/>
                  </a:lnTo>
                  <a:lnTo>
                    <a:pt x="928" y="51134"/>
                  </a:lnTo>
                  <a:lnTo>
                    <a:pt x="3827" y="52511"/>
                  </a:lnTo>
                  <a:lnTo>
                    <a:pt x="3949" y="52511"/>
                  </a:lnTo>
                  <a:lnTo>
                    <a:pt x="4016" y="51630"/>
                  </a:lnTo>
                  <a:lnTo>
                    <a:pt x="4423" y="46726"/>
                  </a:lnTo>
                  <a:lnTo>
                    <a:pt x="4463" y="46065"/>
                  </a:lnTo>
                  <a:lnTo>
                    <a:pt x="4504" y="45403"/>
                  </a:lnTo>
                  <a:lnTo>
                    <a:pt x="4531" y="44687"/>
                  </a:lnTo>
                  <a:lnTo>
                    <a:pt x="4558" y="44026"/>
                  </a:lnTo>
                  <a:lnTo>
                    <a:pt x="4579" y="43310"/>
                  </a:lnTo>
                  <a:lnTo>
                    <a:pt x="4599" y="42648"/>
                  </a:lnTo>
                  <a:lnTo>
                    <a:pt x="4612" y="41932"/>
                  </a:lnTo>
                  <a:lnTo>
                    <a:pt x="4619" y="41216"/>
                  </a:lnTo>
                  <a:lnTo>
                    <a:pt x="4626" y="40555"/>
                  </a:lnTo>
                  <a:lnTo>
                    <a:pt x="4626" y="39838"/>
                  </a:lnTo>
                  <a:lnTo>
                    <a:pt x="4626" y="39122"/>
                  </a:lnTo>
                  <a:lnTo>
                    <a:pt x="4619" y="38461"/>
                  </a:lnTo>
                  <a:lnTo>
                    <a:pt x="4606" y="37744"/>
                  </a:lnTo>
                  <a:lnTo>
                    <a:pt x="4592" y="37083"/>
                  </a:lnTo>
                  <a:lnTo>
                    <a:pt x="4545" y="35761"/>
                  </a:lnTo>
                  <a:lnTo>
                    <a:pt x="4490" y="34438"/>
                  </a:lnTo>
                  <a:lnTo>
                    <a:pt x="4450" y="33832"/>
                  </a:lnTo>
                  <a:lnTo>
                    <a:pt x="4416" y="33171"/>
                  </a:lnTo>
                  <a:lnTo>
                    <a:pt x="4369" y="32565"/>
                  </a:lnTo>
                  <a:lnTo>
                    <a:pt x="4328" y="32014"/>
                  </a:lnTo>
                  <a:lnTo>
                    <a:pt x="4274" y="31408"/>
                  </a:lnTo>
                  <a:lnTo>
                    <a:pt x="4226" y="30857"/>
                  </a:lnTo>
                  <a:lnTo>
                    <a:pt x="4165" y="30361"/>
                  </a:lnTo>
                  <a:lnTo>
                    <a:pt x="4104" y="29865"/>
                  </a:lnTo>
                  <a:lnTo>
                    <a:pt x="4044" y="29369"/>
                  </a:lnTo>
                  <a:lnTo>
                    <a:pt x="3976" y="28873"/>
                  </a:lnTo>
                  <a:lnTo>
                    <a:pt x="3908" y="28433"/>
                  </a:lnTo>
                  <a:lnTo>
                    <a:pt x="3834" y="28047"/>
                  </a:lnTo>
                  <a:lnTo>
                    <a:pt x="3759" y="27661"/>
                  </a:lnTo>
                  <a:lnTo>
                    <a:pt x="3678" y="27275"/>
                  </a:lnTo>
                  <a:lnTo>
                    <a:pt x="3576" y="26890"/>
                  </a:lnTo>
                  <a:lnTo>
                    <a:pt x="3475" y="26559"/>
                  </a:lnTo>
                  <a:lnTo>
                    <a:pt x="3373" y="26284"/>
                  </a:lnTo>
                  <a:lnTo>
                    <a:pt x="3272" y="26063"/>
                  </a:lnTo>
                  <a:lnTo>
                    <a:pt x="3163" y="25843"/>
                  </a:lnTo>
                  <a:lnTo>
                    <a:pt x="3055" y="25733"/>
                  </a:lnTo>
                  <a:lnTo>
                    <a:pt x="3011" y="25710"/>
                  </a:lnTo>
                  <a:lnTo>
                    <a:pt x="3011" y="25710"/>
                  </a:lnTo>
                  <a:lnTo>
                    <a:pt x="3014" y="24300"/>
                  </a:lnTo>
                  <a:lnTo>
                    <a:pt x="3021" y="21545"/>
                  </a:lnTo>
                  <a:lnTo>
                    <a:pt x="3048" y="16310"/>
                  </a:lnTo>
                  <a:lnTo>
                    <a:pt x="3075" y="11407"/>
                  </a:lnTo>
                  <a:lnTo>
                    <a:pt x="3096" y="7831"/>
                  </a:lnTo>
                  <a:lnTo>
                    <a:pt x="3096" y="7831"/>
                  </a:lnTo>
                  <a:lnTo>
                    <a:pt x="3156" y="7880"/>
                  </a:lnTo>
                  <a:lnTo>
                    <a:pt x="3353" y="7990"/>
                  </a:lnTo>
                  <a:lnTo>
                    <a:pt x="3549" y="7935"/>
                  </a:lnTo>
                  <a:lnTo>
                    <a:pt x="3746" y="7770"/>
                  </a:lnTo>
                  <a:lnTo>
                    <a:pt x="3942" y="7550"/>
                  </a:lnTo>
                  <a:lnTo>
                    <a:pt x="4138" y="7219"/>
                  </a:lnTo>
                  <a:lnTo>
                    <a:pt x="4328" y="6723"/>
                  </a:lnTo>
                  <a:lnTo>
                    <a:pt x="4511" y="6172"/>
                  </a:lnTo>
                  <a:lnTo>
                    <a:pt x="4633" y="5621"/>
                  </a:lnTo>
                  <a:lnTo>
                    <a:pt x="4741" y="5125"/>
                  </a:lnTo>
                  <a:lnTo>
                    <a:pt x="4829" y="4684"/>
                  </a:lnTo>
                  <a:lnTo>
                    <a:pt x="4897" y="4299"/>
                  </a:lnTo>
                  <a:lnTo>
                    <a:pt x="4951" y="3968"/>
                  </a:lnTo>
                  <a:lnTo>
                    <a:pt x="4985" y="3637"/>
                  </a:lnTo>
                  <a:lnTo>
                    <a:pt x="5005" y="3417"/>
                  </a:lnTo>
                  <a:lnTo>
                    <a:pt x="5005" y="3197"/>
                  </a:lnTo>
                  <a:lnTo>
                    <a:pt x="4935" y="3376"/>
                  </a:lnTo>
                  <a:lnTo>
                    <a:pt x="4935" y="3376"/>
                  </a:lnTo>
                  <a:lnTo>
                    <a:pt x="4843" y="3197"/>
                  </a:lnTo>
                  <a:lnTo>
                    <a:pt x="4694" y="2976"/>
                  </a:lnTo>
                  <a:lnTo>
                    <a:pt x="4545" y="2756"/>
                  </a:lnTo>
                  <a:lnTo>
                    <a:pt x="4402" y="2535"/>
                  </a:lnTo>
                  <a:lnTo>
                    <a:pt x="4253" y="2425"/>
                  </a:lnTo>
                  <a:lnTo>
                    <a:pt x="4104" y="2260"/>
                  </a:lnTo>
                  <a:lnTo>
                    <a:pt x="3955" y="2205"/>
                  </a:lnTo>
                  <a:lnTo>
                    <a:pt x="3807" y="2150"/>
                  </a:lnTo>
                  <a:lnTo>
                    <a:pt x="3163" y="1654"/>
                  </a:lnTo>
                  <a:lnTo>
                    <a:pt x="2412" y="1103"/>
                  </a:lnTo>
                  <a:lnTo>
                    <a:pt x="1545" y="552"/>
                  </a:lnTo>
                  <a:lnTo>
                    <a:pt x="5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rot="10800000" flipH="1">
              <a:off x="1497416" y="2798803"/>
              <a:ext cx="209848" cy="240770"/>
            </a:xfrm>
            <a:custGeom>
              <a:avLst/>
              <a:gdLst/>
              <a:ahLst/>
              <a:cxnLst/>
              <a:rect l="l" t="t" r="r" b="b"/>
              <a:pathLst>
                <a:path w="9956" h="80999" extrusionOk="0">
                  <a:moveTo>
                    <a:pt x="4748" y="1"/>
                  </a:moveTo>
                  <a:lnTo>
                    <a:pt x="4504" y="166"/>
                  </a:lnTo>
                  <a:lnTo>
                    <a:pt x="4260" y="387"/>
                  </a:lnTo>
                  <a:lnTo>
                    <a:pt x="4016" y="717"/>
                  </a:lnTo>
                  <a:lnTo>
                    <a:pt x="3786" y="1158"/>
                  </a:lnTo>
                  <a:lnTo>
                    <a:pt x="3549" y="1654"/>
                  </a:lnTo>
                  <a:lnTo>
                    <a:pt x="3326" y="2260"/>
                  </a:lnTo>
                  <a:lnTo>
                    <a:pt x="3095" y="2976"/>
                  </a:lnTo>
                  <a:lnTo>
                    <a:pt x="2879" y="3748"/>
                  </a:lnTo>
                  <a:lnTo>
                    <a:pt x="2662" y="4629"/>
                  </a:lnTo>
                  <a:lnTo>
                    <a:pt x="2459" y="5566"/>
                  </a:lnTo>
                  <a:lnTo>
                    <a:pt x="2256" y="6613"/>
                  </a:lnTo>
                  <a:lnTo>
                    <a:pt x="2059" y="7715"/>
                  </a:lnTo>
                  <a:lnTo>
                    <a:pt x="1870" y="8872"/>
                  </a:lnTo>
                  <a:lnTo>
                    <a:pt x="1680" y="10139"/>
                  </a:lnTo>
                  <a:lnTo>
                    <a:pt x="1511" y="11462"/>
                  </a:lnTo>
                  <a:lnTo>
                    <a:pt x="1341" y="12839"/>
                  </a:lnTo>
                  <a:lnTo>
                    <a:pt x="1179" y="14272"/>
                  </a:lnTo>
                  <a:lnTo>
                    <a:pt x="1030" y="15815"/>
                  </a:lnTo>
                  <a:lnTo>
                    <a:pt x="888" y="17413"/>
                  </a:lnTo>
                  <a:lnTo>
                    <a:pt x="752" y="19066"/>
                  </a:lnTo>
                  <a:lnTo>
                    <a:pt x="630" y="20774"/>
                  </a:lnTo>
                  <a:lnTo>
                    <a:pt x="515" y="22537"/>
                  </a:lnTo>
                  <a:lnTo>
                    <a:pt x="414" y="24355"/>
                  </a:lnTo>
                  <a:lnTo>
                    <a:pt x="319" y="26229"/>
                  </a:lnTo>
                  <a:lnTo>
                    <a:pt x="238" y="28157"/>
                  </a:lnTo>
                  <a:lnTo>
                    <a:pt x="163" y="30141"/>
                  </a:lnTo>
                  <a:lnTo>
                    <a:pt x="109" y="32179"/>
                  </a:lnTo>
                  <a:lnTo>
                    <a:pt x="61" y="34218"/>
                  </a:lnTo>
                  <a:lnTo>
                    <a:pt x="28" y="36257"/>
                  </a:lnTo>
                  <a:lnTo>
                    <a:pt x="7" y="38296"/>
                  </a:lnTo>
                  <a:lnTo>
                    <a:pt x="1" y="40334"/>
                  </a:lnTo>
                  <a:lnTo>
                    <a:pt x="7" y="42373"/>
                  </a:lnTo>
                  <a:lnTo>
                    <a:pt x="21" y="44357"/>
                  </a:lnTo>
                  <a:lnTo>
                    <a:pt x="48" y="46340"/>
                  </a:lnTo>
                  <a:lnTo>
                    <a:pt x="95" y="48269"/>
                  </a:lnTo>
                  <a:lnTo>
                    <a:pt x="143" y="50197"/>
                  </a:lnTo>
                  <a:lnTo>
                    <a:pt x="210" y="52071"/>
                  </a:lnTo>
                  <a:lnTo>
                    <a:pt x="285" y="53944"/>
                  </a:lnTo>
                  <a:lnTo>
                    <a:pt x="366" y="55762"/>
                  </a:lnTo>
                  <a:lnTo>
                    <a:pt x="461" y="57526"/>
                  </a:lnTo>
                  <a:lnTo>
                    <a:pt x="569" y="59289"/>
                  </a:lnTo>
                  <a:lnTo>
                    <a:pt x="684" y="60997"/>
                  </a:lnTo>
                  <a:lnTo>
                    <a:pt x="813" y="62650"/>
                  </a:lnTo>
                  <a:lnTo>
                    <a:pt x="949" y="64248"/>
                  </a:lnTo>
                  <a:lnTo>
                    <a:pt x="1091" y="65791"/>
                  </a:lnTo>
                  <a:lnTo>
                    <a:pt x="1247" y="67278"/>
                  </a:lnTo>
                  <a:lnTo>
                    <a:pt x="1409" y="68711"/>
                  </a:lnTo>
                  <a:lnTo>
                    <a:pt x="1578" y="70088"/>
                  </a:lnTo>
                  <a:lnTo>
                    <a:pt x="1761" y="71356"/>
                  </a:lnTo>
                  <a:lnTo>
                    <a:pt x="1944" y="72623"/>
                  </a:lnTo>
                  <a:lnTo>
                    <a:pt x="2140" y="73780"/>
                  </a:lnTo>
                  <a:lnTo>
                    <a:pt x="2344" y="74827"/>
                  </a:lnTo>
                  <a:lnTo>
                    <a:pt x="2554" y="75874"/>
                  </a:lnTo>
                  <a:lnTo>
                    <a:pt x="2770" y="76811"/>
                  </a:lnTo>
                  <a:lnTo>
                    <a:pt x="2994" y="77637"/>
                  </a:lnTo>
                  <a:lnTo>
                    <a:pt x="3231" y="78409"/>
                  </a:lnTo>
                  <a:lnTo>
                    <a:pt x="3468" y="79070"/>
                  </a:lnTo>
                  <a:lnTo>
                    <a:pt x="3712" y="79621"/>
                  </a:lnTo>
                  <a:lnTo>
                    <a:pt x="3955" y="80117"/>
                  </a:lnTo>
                  <a:lnTo>
                    <a:pt x="3962" y="80117"/>
                  </a:lnTo>
                  <a:lnTo>
                    <a:pt x="4213" y="80502"/>
                  </a:lnTo>
                  <a:lnTo>
                    <a:pt x="4470" y="80778"/>
                  </a:lnTo>
                  <a:lnTo>
                    <a:pt x="4714" y="80888"/>
                  </a:lnTo>
                  <a:lnTo>
                    <a:pt x="4964" y="80998"/>
                  </a:lnTo>
                  <a:lnTo>
                    <a:pt x="5215" y="80943"/>
                  </a:lnTo>
                  <a:lnTo>
                    <a:pt x="5459" y="80778"/>
                  </a:lnTo>
                  <a:lnTo>
                    <a:pt x="5702" y="80557"/>
                  </a:lnTo>
                  <a:lnTo>
                    <a:pt x="5939" y="80227"/>
                  </a:lnTo>
                  <a:lnTo>
                    <a:pt x="6176" y="79786"/>
                  </a:lnTo>
                  <a:lnTo>
                    <a:pt x="6407" y="79290"/>
                  </a:lnTo>
                  <a:lnTo>
                    <a:pt x="6637" y="78629"/>
                  </a:lnTo>
                  <a:lnTo>
                    <a:pt x="6860" y="77968"/>
                  </a:lnTo>
                  <a:lnTo>
                    <a:pt x="7077" y="77196"/>
                  </a:lnTo>
                  <a:lnTo>
                    <a:pt x="7294" y="76315"/>
                  </a:lnTo>
                  <a:lnTo>
                    <a:pt x="7497" y="75378"/>
                  </a:lnTo>
                  <a:lnTo>
                    <a:pt x="7700" y="74331"/>
                  </a:lnTo>
                  <a:lnTo>
                    <a:pt x="7897" y="73229"/>
                  </a:lnTo>
                  <a:lnTo>
                    <a:pt x="8086" y="72072"/>
                  </a:lnTo>
                  <a:lnTo>
                    <a:pt x="8269" y="70805"/>
                  </a:lnTo>
                  <a:lnTo>
                    <a:pt x="8445" y="69482"/>
                  </a:lnTo>
                  <a:lnTo>
                    <a:pt x="8614" y="68105"/>
                  </a:lnTo>
                  <a:lnTo>
                    <a:pt x="8777" y="66617"/>
                  </a:lnTo>
                  <a:lnTo>
                    <a:pt x="8926" y="65129"/>
                  </a:lnTo>
                  <a:lnTo>
                    <a:pt x="9068" y="63531"/>
                  </a:lnTo>
                  <a:lnTo>
                    <a:pt x="9204" y="61878"/>
                  </a:lnTo>
                  <a:lnTo>
                    <a:pt x="9325" y="60170"/>
                  </a:lnTo>
                  <a:lnTo>
                    <a:pt x="9441" y="58407"/>
                  </a:lnTo>
                  <a:lnTo>
                    <a:pt x="9542" y="56589"/>
                  </a:lnTo>
                  <a:lnTo>
                    <a:pt x="9637" y="54715"/>
                  </a:lnTo>
                  <a:lnTo>
                    <a:pt x="9718" y="52787"/>
                  </a:lnTo>
                  <a:lnTo>
                    <a:pt x="9786" y="50803"/>
                  </a:lnTo>
                  <a:lnTo>
                    <a:pt x="9847" y="48765"/>
                  </a:lnTo>
                  <a:lnTo>
                    <a:pt x="9894" y="46726"/>
                  </a:lnTo>
                  <a:lnTo>
                    <a:pt x="9928" y="44687"/>
                  </a:lnTo>
                  <a:lnTo>
                    <a:pt x="9948" y="42649"/>
                  </a:lnTo>
                  <a:lnTo>
                    <a:pt x="9955" y="40610"/>
                  </a:lnTo>
                  <a:lnTo>
                    <a:pt x="9948" y="38626"/>
                  </a:lnTo>
                  <a:lnTo>
                    <a:pt x="9928" y="36587"/>
                  </a:lnTo>
                  <a:lnTo>
                    <a:pt x="9901" y="34659"/>
                  </a:lnTo>
                  <a:lnTo>
                    <a:pt x="9860" y="32675"/>
                  </a:lnTo>
                  <a:lnTo>
                    <a:pt x="9806" y="30747"/>
                  </a:lnTo>
                  <a:lnTo>
                    <a:pt x="9745" y="28873"/>
                  </a:lnTo>
                  <a:lnTo>
                    <a:pt x="9671" y="27000"/>
                  </a:lnTo>
                  <a:lnTo>
                    <a:pt x="9583" y="25182"/>
                  </a:lnTo>
                  <a:lnTo>
                    <a:pt x="9488" y="23419"/>
                  </a:lnTo>
                  <a:lnTo>
                    <a:pt x="9386" y="21655"/>
                  </a:lnTo>
                  <a:lnTo>
                    <a:pt x="9264" y="19947"/>
                  </a:lnTo>
                  <a:lnTo>
                    <a:pt x="9143" y="18294"/>
                  </a:lnTo>
                  <a:lnTo>
                    <a:pt x="9007" y="16696"/>
                  </a:lnTo>
                  <a:lnTo>
                    <a:pt x="8858" y="15153"/>
                  </a:lnTo>
                  <a:lnTo>
                    <a:pt x="8709" y="13666"/>
                  </a:lnTo>
                  <a:lnTo>
                    <a:pt x="8547" y="12233"/>
                  </a:lnTo>
                  <a:lnTo>
                    <a:pt x="8371" y="10856"/>
                  </a:lnTo>
                  <a:lnTo>
                    <a:pt x="8195" y="9588"/>
                  </a:lnTo>
                  <a:lnTo>
                    <a:pt x="8005" y="8321"/>
                  </a:lnTo>
                  <a:lnTo>
                    <a:pt x="7809" y="7164"/>
                  </a:lnTo>
                  <a:lnTo>
                    <a:pt x="7605" y="6117"/>
                  </a:lnTo>
                  <a:lnTo>
                    <a:pt x="7395" y="5070"/>
                  </a:lnTo>
                  <a:lnTo>
                    <a:pt x="7179" y="4189"/>
                  </a:lnTo>
                  <a:lnTo>
                    <a:pt x="6955" y="3307"/>
                  </a:lnTo>
                  <a:lnTo>
                    <a:pt x="6725" y="2591"/>
                  </a:lnTo>
                  <a:lnTo>
                    <a:pt x="6488" y="1874"/>
                  </a:lnTo>
                  <a:lnTo>
                    <a:pt x="6244" y="1323"/>
                  </a:lnTo>
                  <a:lnTo>
                    <a:pt x="5994" y="827"/>
                  </a:lnTo>
                  <a:lnTo>
                    <a:pt x="5743" y="497"/>
                  </a:lnTo>
                  <a:lnTo>
                    <a:pt x="5493" y="221"/>
                  </a:lnTo>
                  <a:lnTo>
                    <a:pt x="5242" y="56"/>
                  </a:lnTo>
                  <a:lnTo>
                    <a:pt x="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rot="10800000" flipH="1">
              <a:off x="1574356" y="2978290"/>
              <a:ext cx="258937" cy="597163"/>
            </a:xfrm>
            <a:custGeom>
              <a:avLst/>
              <a:gdLst/>
              <a:ahLst/>
              <a:cxnLst/>
              <a:rect l="l" t="t" r="r" b="b"/>
              <a:pathLst>
                <a:path w="12285" h="200896" extrusionOk="0">
                  <a:moveTo>
                    <a:pt x="7890" y="0"/>
                  </a:moveTo>
                  <a:lnTo>
                    <a:pt x="1" y="188222"/>
                  </a:lnTo>
                  <a:lnTo>
                    <a:pt x="4280" y="200896"/>
                  </a:lnTo>
                  <a:lnTo>
                    <a:pt x="12285" y="13114"/>
                  </a:lnTo>
                  <a:lnTo>
                    <a:pt x="78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rot="10800000" flipH="1">
              <a:off x="1719825" y="3490976"/>
              <a:ext cx="195283" cy="224061"/>
            </a:xfrm>
            <a:custGeom>
              <a:avLst/>
              <a:gdLst/>
              <a:ahLst/>
              <a:cxnLst/>
              <a:rect l="l" t="t" r="r" b="b"/>
              <a:pathLst>
                <a:path w="9265" h="75378" extrusionOk="0">
                  <a:moveTo>
                    <a:pt x="4646" y="1"/>
                  </a:move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343" y="441"/>
                  </a:lnTo>
                  <a:lnTo>
                    <a:pt x="5106" y="221"/>
                  </a:lnTo>
                  <a:lnTo>
                    <a:pt x="4876" y="56"/>
                  </a:lnTo>
                  <a:lnTo>
                    <a:pt x="46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rot="10800000" flipH="1">
              <a:off x="1719825" y="3490976"/>
              <a:ext cx="195283" cy="224061"/>
            </a:xfrm>
            <a:custGeom>
              <a:avLst/>
              <a:gdLst/>
              <a:ahLst/>
              <a:cxnLst/>
              <a:rect l="l" t="t" r="r" b="b"/>
              <a:pathLst>
                <a:path w="9265" h="75378" fill="none" extrusionOk="0">
                  <a:moveTo>
                    <a:pt x="9162" y="45403"/>
                  </a:move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580" y="772"/>
                  </a:lnTo>
                  <a:lnTo>
                    <a:pt x="5343" y="441"/>
                  </a:lnTo>
                  <a:lnTo>
                    <a:pt x="5106" y="221"/>
                  </a:lnTo>
                  <a:lnTo>
                    <a:pt x="4876" y="56"/>
                  </a:lnTo>
                  <a:lnTo>
                    <a:pt x="4646" y="1"/>
                  </a:ln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684" y="74551"/>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rot="10800000" flipH="1">
              <a:off x="1810887" y="3655129"/>
              <a:ext cx="57120" cy="213907"/>
            </a:xfrm>
            <a:custGeom>
              <a:avLst/>
              <a:gdLst/>
              <a:ahLst/>
              <a:cxnLst/>
              <a:rect l="l" t="t" r="r" b="b"/>
              <a:pathLst>
                <a:path w="2710" h="71962" extrusionOk="0">
                  <a:moveTo>
                    <a:pt x="515" y="0"/>
                  </a:moveTo>
                  <a:lnTo>
                    <a:pt x="1" y="70914"/>
                  </a:lnTo>
                  <a:lnTo>
                    <a:pt x="2195" y="71961"/>
                  </a:lnTo>
                  <a:lnTo>
                    <a:pt x="2709" y="1102"/>
                  </a:lnTo>
                  <a:lnTo>
                    <a:pt x="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rot="10800000" flipH="1">
              <a:off x="1810887" y="3655129"/>
              <a:ext cx="57120" cy="213907"/>
            </a:xfrm>
            <a:custGeom>
              <a:avLst/>
              <a:gdLst/>
              <a:ahLst/>
              <a:cxnLst/>
              <a:rect l="l" t="t" r="r" b="b"/>
              <a:pathLst>
                <a:path w="2710" h="71962" fill="none" extrusionOk="0">
                  <a:moveTo>
                    <a:pt x="1" y="70914"/>
                  </a:moveTo>
                  <a:lnTo>
                    <a:pt x="2195" y="71961"/>
                  </a:lnTo>
                  <a:lnTo>
                    <a:pt x="2709" y="1102"/>
                  </a:lnTo>
                  <a:lnTo>
                    <a:pt x="515" y="0"/>
                  </a:lnTo>
                  <a:lnTo>
                    <a:pt x="1" y="709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rot="10800000" flipH="1">
              <a:off x="1821174" y="3846939"/>
              <a:ext cx="178864" cy="83203"/>
            </a:xfrm>
            <a:custGeom>
              <a:avLst/>
              <a:gdLst/>
              <a:ahLst/>
              <a:cxnLst/>
              <a:rect l="l" t="t" r="r" b="b"/>
              <a:pathLst>
                <a:path w="8486" h="27991" extrusionOk="0">
                  <a:moveTo>
                    <a:pt x="169" y="0"/>
                  </a:moveTo>
                  <a:lnTo>
                    <a:pt x="0" y="24024"/>
                  </a:lnTo>
                  <a:lnTo>
                    <a:pt x="8309" y="27991"/>
                  </a:lnTo>
                  <a:lnTo>
                    <a:pt x="8485" y="4022"/>
                  </a:lnTo>
                  <a:lnTo>
                    <a:pt x="169" y="0"/>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rot="10800000" flipH="1">
              <a:off x="1821174" y="3846939"/>
              <a:ext cx="178864" cy="83203"/>
            </a:xfrm>
            <a:custGeom>
              <a:avLst/>
              <a:gdLst/>
              <a:ahLst/>
              <a:cxnLst/>
              <a:rect l="l" t="t" r="r" b="b"/>
              <a:pathLst>
                <a:path w="8486" h="27991" fill="none" extrusionOk="0">
                  <a:moveTo>
                    <a:pt x="0" y="24024"/>
                  </a:moveTo>
                  <a:lnTo>
                    <a:pt x="8309" y="27991"/>
                  </a:lnTo>
                  <a:lnTo>
                    <a:pt x="8485" y="4022"/>
                  </a:lnTo>
                  <a:lnTo>
                    <a:pt x="169" y="0"/>
                  </a:lnTo>
                  <a:lnTo>
                    <a:pt x="0" y="240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rot="10800000" flipH="1">
              <a:off x="1719825" y="3490976"/>
              <a:ext cx="195283" cy="224061"/>
            </a:xfrm>
            <a:custGeom>
              <a:avLst/>
              <a:gdLst/>
              <a:ahLst/>
              <a:cxnLst/>
              <a:rect l="l" t="t" r="r" b="b"/>
              <a:pathLst>
                <a:path w="9265" h="75378" fill="none" extrusionOk="0">
                  <a:moveTo>
                    <a:pt x="4632" y="75378"/>
                  </a:moveTo>
                  <a:lnTo>
                    <a:pt x="4632" y="75378"/>
                  </a:lnTo>
                  <a:lnTo>
                    <a:pt x="4402" y="75323"/>
                  </a:lnTo>
                  <a:lnTo>
                    <a:pt x="4165" y="75157"/>
                  </a:lnTo>
                  <a:lnTo>
                    <a:pt x="3921" y="74937"/>
                  </a:lnTo>
                  <a:lnTo>
                    <a:pt x="3684" y="74551"/>
                  </a:lnTo>
                  <a:lnTo>
                    <a:pt x="3684" y="74551"/>
                  </a:lnTo>
                  <a:lnTo>
                    <a:pt x="3684" y="74551"/>
                  </a:lnTo>
                  <a:lnTo>
                    <a:pt x="3481" y="74166"/>
                  </a:lnTo>
                  <a:lnTo>
                    <a:pt x="3278" y="73725"/>
                  </a:lnTo>
                  <a:lnTo>
                    <a:pt x="3088" y="73174"/>
                  </a:lnTo>
                  <a:lnTo>
                    <a:pt x="2898" y="72623"/>
                  </a:lnTo>
                  <a:lnTo>
                    <a:pt x="2709" y="71962"/>
                  </a:lnTo>
                  <a:lnTo>
                    <a:pt x="2533" y="71245"/>
                  </a:lnTo>
                  <a:lnTo>
                    <a:pt x="2357" y="70474"/>
                  </a:lnTo>
                  <a:lnTo>
                    <a:pt x="2181" y="69702"/>
                  </a:lnTo>
                  <a:lnTo>
                    <a:pt x="2018" y="68821"/>
                  </a:lnTo>
                  <a:lnTo>
                    <a:pt x="1856" y="67884"/>
                  </a:lnTo>
                  <a:lnTo>
                    <a:pt x="1707" y="66892"/>
                  </a:lnTo>
                  <a:lnTo>
                    <a:pt x="1558" y="65845"/>
                  </a:lnTo>
                  <a:lnTo>
                    <a:pt x="1409" y="64799"/>
                  </a:lnTo>
                  <a:lnTo>
                    <a:pt x="1273" y="63641"/>
                  </a:lnTo>
                  <a:lnTo>
                    <a:pt x="1145" y="62484"/>
                  </a:lnTo>
                  <a:lnTo>
                    <a:pt x="1023" y="61272"/>
                  </a:lnTo>
                  <a:lnTo>
                    <a:pt x="901" y="60005"/>
                  </a:lnTo>
                  <a:lnTo>
                    <a:pt x="792" y="58737"/>
                  </a:lnTo>
                  <a:lnTo>
                    <a:pt x="684" y="57415"/>
                  </a:lnTo>
                  <a:lnTo>
                    <a:pt x="589" y="56038"/>
                  </a:lnTo>
                  <a:lnTo>
                    <a:pt x="494" y="54660"/>
                  </a:lnTo>
                  <a:lnTo>
                    <a:pt x="413" y="53227"/>
                  </a:lnTo>
                  <a:lnTo>
                    <a:pt x="332" y="51740"/>
                  </a:lnTo>
                  <a:lnTo>
                    <a:pt x="264" y="50307"/>
                  </a:lnTo>
                  <a:lnTo>
                    <a:pt x="203" y="48764"/>
                  </a:lnTo>
                  <a:lnTo>
                    <a:pt x="149" y="47222"/>
                  </a:lnTo>
                  <a:lnTo>
                    <a:pt x="102" y="45679"/>
                  </a:lnTo>
                  <a:lnTo>
                    <a:pt x="68" y="44136"/>
                  </a:lnTo>
                  <a:lnTo>
                    <a:pt x="34" y="42538"/>
                  </a:lnTo>
                  <a:lnTo>
                    <a:pt x="14" y="40940"/>
                  </a:lnTo>
                  <a:lnTo>
                    <a:pt x="0" y="39287"/>
                  </a:lnTo>
                  <a:lnTo>
                    <a:pt x="0" y="37689"/>
                  </a:lnTo>
                  <a:lnTo>
                    <a:pt x="0" y="37689"/>
                  </a:lnTo>
                  <a:lnTo>
                    <a:pt x="7" y="35761"/>
                  </a:lnTo>
                  <a:lnTo>
                    <a:pt x="20" y="33832"/>
                  </a:lnTo>
                  <a:lnTo>
                    <a:pt x="54" y="31904"/>
                  </a:lnTo>
                  <a:lnTo>
                    <a:pt x="95" y="29975"/>
                  </a:lnTo>
                  <a:lnTo>
                    <a:pt x="95" y="29975"/>
                  </a:lnTo>
                  <a:lnTo>
                    <a:pt x="142" y="28377"/>
                  </a:lnTo>
                  <a:lnTo>
                    <a:pt x="197" y="26779"/>
                  </a:lnTo>
                  <a:lnTo>
                    <a:pt x="257" y="25237"/>
                  </a:lnTo>
                  <a:lnTo>
                    <a:pt x="325" y="23749"/>
                  </a:lnTo>
                  <a:lnTo>
                    <a:pt x="406" y="22261"/>
                  </a:lnTo>
                  <a:lnTo>
                    <a:pt x="488" y="20829"/>
                  </a:lnTo>
                  <a:lnTo>
                    <a:pt x="576" y="19451"/>
                  </a:lnTo>
                  <a:lnTo>
                    <a:pt x="671" y="18073"/>
                  </a:lnTo>
                  <a:lnTo>
                    <a:pt x="779" y="16751"/>
                  </a:lnTo>
                  <a:lnTo>
                    <a:pt x="887" y="15484"/>
                  </a:lnTo>
                  <a:lnTo>
                    <a:pt x="1002" y="14216"/>
                  </a:lnTo>
                  <a:lnTo>
                    <a:pt x="1124" y="13059"/>
                  </a:lnTo>
                  <a:lnTo>
                    <a:pt x="1253" y="11902"/>
                  </a:lnTo>
                  <a:lnTo>
                    <a:pt x="1382" y="10800"/>
                  </a:lnTo>
                  <a:lnTo>
                    <a:pt x="1524" y="9753"/>
                  </a:lnTo>
                  <a:lnTo>
                    <a:pt x="1666" y="8706"/>
                  </a:lnTo>
                  <a:lnTo>
                    <a:pt x="1815" y="7770"/>
                  </a:lnTo>
                  <a:lnTo>
                    <a:pt x="1964" y="6888"/>
                  </a:lnTo>
                  <a:lnTo>
                    <a:pt x="2120" y="6007"/>
                  </a:lnTo>
                  <a:lnTo>
                    <a:pt x="2282" y="5180"/>
                  </a:lnTo>
                  <a:lnTo>
                    <a:pt x="2445" y="4464"/>
                  </a:lnTo>
                  <a:lnTo>
                    <a:pt x="2614" y="3747"/>
                  </a:lnTo>
                  <a:lnTo>
                    <a:pt x="2783" y="3086"/>
                  </a:lnTo>
                  <a:lnTo>
                    <a:pt x="2959" y="2535"/>
                  </a:lnTo>
                  <a:lnTo>
                    <a:pt x="3142" y="1984"/>
                  </a:lnTo>
                  <a:lnTo>
                    <a:pt x="3318" y="1543"/>
                  </a:lnTo>
                  <a:lnTo>
                    <a:pt x="3508" y="1103"/>
                  </a:lnTo>
                  <a:lnTo>
                    <a:pt x="3691" y="772"/>
                  </a:lnTo>
                  <a:lnTo>
                    <a:pt x="3880" y="497"/>
                  </a:lnTo>
                  <a:lnTo>
                    <a:pt x="4070" y="276"/>
                  </a:lnTo>
                  <a:lnTo>
                    <a:pt x="4266" y="111"/>
                  </a:lnTo>
                  <a:lnTo>
                    <a:pt x="4456" y="1"/>
                  </a:lnTo>
                  <a:lnTo>
                    <a:pt x="4321" y="19120"/>
                  </a:lnTo>
                  <a:lnTo>
                    <a:pt x="6515" y="20167"/>
                  </a:lnTo>
                  <a:lnTo>
                    <a:pt x="6637" y="3692"/>
                  </a:lnTo>
                  <a:lnTo>
                    <a:pt x="6637" y="3692"/>
                  </a:lnTo>
                  <a:lnTo>
                    <a:pt x="6786" y="4298"/>
                  </a:lnTo>
                  <a:lnTo>
                    <a:pt x="6928" y="4960"/>
                  </a:lnTo>
                  <a:lnTo>
                    <a:pt x="7070" y="5621"/>
                  </a:lnTo>
                  <a:lnTo>
                    <a:pt x="7205" y="6392"/>
                  </a:lnTo>
                  <a:lnTo>
                    <a:pt x="7341" y="7109"/>
                  </a:lnTo>
                  <a:lnTo>
                    <a:pt x="7470" y="7935"/>
                  </a:lnTo>
                  <a:lnTo>
                    <a:pt x="7598" y="8762"/>
                  </a:lnTo>
                  <a:lnTo>
                    <a:pt x="7720" y="9588"/>
                  </a:lnTo>
                  <a:lnTo>
                    <a:pt x="7842" y="10525"/>
                  </a:lnTo>
                  <a:lnTo>
                    <a:pt x="7950" y="11461"/>
                  </a:lnTo>
                  <a:lnTo>
                    <a:pt x="8065" y="12398"/>
                  </a:lnTo>
                  <a:lnTo>
                    <a:pt x="8167" y="13390"/>
                  </a:lnTo>
                  <a:lnTo>
                    <a:pt x="8269" y="14382"/>
                  </a:lnTo>
                  <a:lnTo>
                    <a:pt x="8370" y="15429"/>
                  </a:lnTo>
                  <a:lnTo>
                    <a:pt x="8458" y="16531"/>
                  </a:lnTo>
                  <a:lnTo>
                    <a:pt x="8546" y="17578"/>
                  </a:lnTo>
                  <a:lnTo>
                    <a:pt x="8634" y="18735"/>
                  </a:lnTo>
                  <a:lnTo>
                    <a:pt x="8709" y="19892"/>
                  </a:lnTo>
                  <a:lnTo>
                    <a:pt x="8783" y="21049"/>
                  </a:lnTo>
                  <a:lnTo>
                    <a:pt x="8851" y="22206"/>
                  </a:lnTo>
                  <a:lnTo>
                    <a:pt x="8919" y="23418"/>
                  </a:lnTo>
                  <a:lnTo>
                    <a:pt x="8973" y="24630"/>
                  </a:lnTo>
                  <a:lnTo>
                    <a:pt x="9027" y="25898"/>
                  </a:lnTo>
                  <a:lnTo>
                    <a:pt x="9074" y="27165"/>
                  </a:lnTo>
                  <a:lnTo>
                    <a:pt x="9122" y="28432"/>
                  </a:lnTo>
                  <a:lnTo>
                    <a:pt x="9156" y="29700"/>
                  </a:lnTo>
                  <a:lnTo>
                    <a:pt x="9190" y="31022"/>
                  </a:lnTo>
                  <a:lnTo>
                    <a:pt x="9217" y="32344"/>
                  </a:lnTo>
                  <a:lnTo>
                    <a:pt x="9237" y="33667"/>
                  </a:lnTo>
                  <a:lnTo>
                    <a:pt x="9251" y="34989"/>
                  </a:lnTo>
                  <a:lnTo>
                    <a:pt x="9257" y="36312"/>
                  </a:lnTo>
                  <a:lnTo>
                    <a:pt x="9264" y="37689"/>
                  </a:lnTo>
                  <a:lnTo>
                    <a:pt x="9264" y="37689"/>
                  </a:lnTo>
                  <a:lnTo>
                    <a:pt x="9257" y="39618"/>
                  </a:lnTo>
                  <a:lnTo>
                    <a:pt x="9237" y="41491"/>
                  </a:lnTo>
                  <a:lnTo>
                    <a:pt x="9203" y="43475"/>
                  </a:lnTo>
                  <a:lnTo>
                    <a:pt x="9162" y="45403"/>
                  </a:lnTo>
                  <a:lnTo>
                    <a:pt x="9162" y="45403"/>
                  </a:lnTo>
                  <a:lnTo>
                    <a:pt x="9129" y="46671"/>
                  </a:lnTo>
                  <a:lnTo>
                    <a:pt x="9088" y="47938"/>
                  </a:lnTo>
                  <a:lnTo>
                    <a:pt x="9041" y="49205"/>
                  </a:lnTo>
                  <a:lnTo>
                    <a:pt x="8986" y="50417"/>
                  </a:lnTo>
                  <a:lnTo>
                    <a:pt x="8932" y="51630"/>
                  </a:lnTo>
                  <a:lnTo>
                    <a:pt x="8871" y="52787"/>
                  </a:lnTo>
                  <a:lnTo>
                    <a:pt x="8810" y="53944"/>
                  </a:lnTo>
                  <a:lnTo>
                    <a:pt x="8736" y="55046"/>
                  </a:lnTo>
                  <a:lnTo>
                    <a:pt x="8661" y="56203"/>
                  </a:lnTo>
                  <a:lnTo>
                    <a:pt x="8587" y="57250"/>
                  </a:lnTo>
                  <a:lnTo>
                    <a:pt x="8506" y="58297"/>
                  </a:lnTo>
                  <a:lnTo>
                    <a:pt x="8418" y="59344"/>
                  </a:lnTo>
                  <a:lnTo>
                    <a:pt x="8330" y="60335"/>
                  </a:lnTo>
                  <a:lnTo>
                    <a:pt x="8235" y="61327"/>
                  </a:lnTo>
                  <a:lnTo>
                    <a:pt x="8140" y="62264"/>
                  </a:lnTo>
                  <a:lnTo>
                    <a:pt x="8038" y="63201"/>
                  </a:lnTo>
                  <a:lnTo>
                    <a:pt x="7930" y="64082"/>
                  </a:lnTo>
                  <a:lnTo>
                    <a:pt x="7822" y="64964"/>
                  </a:lnTo>
                  <a:lnTo>
                    <a:pt x="7713" y="65790"/>
                  </a:lnTo>
                  <a:lnTo>
                    <a:pt x="7598" y="66617"/>
                  </a:lnTo>
                  <a:lnTo>
                    <a:pt x="7483" y="67388"/>
                  </a:lnTo>
                  <a:lnTo>
                    <a:pt x="7361" y="68105"/>
                  </a:lnTo>
                  <a:lnTo>
                    <a:pt x="7239" y="68821"/>
                  </a:lnTo>
                  <a:lnTo>
                    <a:pt x="7111" y="69482"/>
                  </a:lnTo>
                  <a:lnTo>
                    <a:pt x="6982" y="70143"/>
                  </a:lnTo>
                  <a:lnTo>
                    <a:pt x="6853" y="70749"/>
                  </a:lnTo>
                  <a:lnTo>
                    <a:pt x="6718" y="71300"/>
                  </a:lnTo>
                  <a:lnTo>
                    <a:pt x="6582" y="71851"/>
                  </a:lnTo>
                  <a:lnTo>
                    <a:pt x="6447" y="72347"/>
                  </a:lnTo>
                  <a:lnTo>
                    <a:pt x="6305" y="72788"/>
                  </a:lnTo>
                  <a:lnTo>
                    <a:pt x="6163" y="73229"/>
                  </a:lnTo>
                  <a:lnTo>
                    <a:pt x="6020" y="73615"/>
                  </a:lnTo>
                  <a:lnTo>
                    <a:pt x="6020" y="73615"/>
                  </a:lnTo>
                  <a:lnTo>
                    <a:pt x="5851" y="74000"/>
                  </a:lnTo>
                  <a:lnTo>
                    <a:pt x="5682" y="74386"/>
                  </a:lnTo>
                  <a:lnTo>
                    <a:pt x="5512" y="74661"/>
                  </a:lnTo>
                  <a:lnTo>
                    <a:pt x="5336" y="74937"/>
                  </a:lnTo>
                  <a:lnTo>
                    <a:pt x="5167" y="75102"/>
                  </a:lnTo>
                  <a:lnTo>
                    <a:pt x="4991" y="75268"/>
                  </a:lnTo>
                  <a:lnTo>
                    <a:pt x="4815" y="75323"/>
                  </a:lnTo>
                  <a:lnTo>
                    <a:pt x="4632" y="75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rot="10800000" flipH="1">
              <a:off x="1821174" y="3846939"/>
              <a:ext cx="178864" cy="83203"/>
            </a:xfrm>
            <a:custGeom>
              <a:avLst/>
              <a:gdLst/>
              <a:ahLst/>
              <a:cxnLst/>
              <a:rect l="l" t="t" r="r" b="b"/>
              <a:pathLst>
                <a:path w="8486" h="27991" extrusionOk="0">
                  <a:moveTo>
                    <a:pt x="169" y="0"/>
                  </a:moveTo>
                  <a:lnTo>
                    <a:pt x="0" y="24024"/>
                  </a:lnTo>
                  <a:lnTo>
                    <a:pt x="2201" y="25071"/>
                  </a:lnTo>
                  <a:lnTo>
                    <a:pt x="8309" y="27991"/>
                  </a:lnTo>
                  <a:lnTo>
                    <a:pt x="8485" y="4022"/>
                  </a:lnTo>
                  <a:lnTo>
                    <a:pt x="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rot="10800000" flipH="1">
              <a:off x="1554667" y="2264191"/>
              <a:ext cx="286190" cy="710995"/>
            </a:xfrm>
            <a:custGeom>
              <a:avLst/>
              <a:gdLst/>
              <a:ahLst/>
              <a:cxnLst/>
              <a:rect l="l" t="t" r="r" b="b"/>
              <a:pathLst>
                <a:path w="13578" h="239191" extrusionOk="0">
                  <a:moveTo>
                    <a:pt x="2228" y="0"/>
                  </a:moveTo>
                  <a:lnTo>
                    <a:pt x="2120" y="55"/>
                  </a:lnTo>
                  <a:lnTo>
                    <a:pt x="2011" y="111"/>
                  </a:lnTo>
                  <a:lnTo>
                    <a:pt x="1903" y="221"/>
                  </a:lnTo>
                  <a:lnTo>
                    <a:pt x="1788" y="386"/>
                  </a:lnTo>
                  <a:lnTo>
                    <a:pt x="1679" y="551"/>
                  </a:lnTo>
                  <a:lnTo>
                    <a:pt x="1571" y="827"/>
                  </a:lnTo>
                  <a:lnTo>
                    <a:pt x="1463" y="1102"/>
                  </a:lnTo>
                  <a:lnTo>
                    <a:pt x="1442" y="1157"/>
                  </a:lnTo>
                  <a:lnTo>
                    <a:pt x="1341" y="1488"/>
                  </a:lnTo>
                  <a:lnTo>
                    <a:pt x="1239" y="1874"/>
                  </a:lnTo>
                  <a:lnTo>
                    <a:pt x="1138" y="2315"/>
                  </a:lnTo>
                  <a:lnTo>
                    <a:pt x="1043" y="2755"/>
                  </a:lnTo>
                  <a:lnTo>
                    <a:pt x="948" y="3251"/>
                  </a:lnTo>
                  <a:lnTo>
                    <a:pt x="860" y="3802"/>
                  </a:lnTo>
                  <a:lnTo>
                    <a:pt x="779" y="4353"/>
                  </a:lnTo>
                  <a:lnTo>
                    <a:pt x="698" y="4904"/>
                  </a:lnTo>
                  <a:lnTo>
                    <a:pt x="623" y="5565"/>
                  </a:lnTo>
                  <a:lnTo>
                    <a:pt x="549" y="6172"/>
                  </a:lnTo>
                  <a:lnTo>
                    <a:pt x="481" y="6833"/>
                  </a:lnTo>
                  <a:lnTo>
                    <a:pt x="420" y="7549"/>
                  </a:lnTo>
                  <a:lnTo>
                    <a:pt x="359" y="8265"/>
                  </a:lnTo>
                  <a:lnTo>
                    <a:pt x="305" y="8982"/>
                  </a:lnTo>
                  <a:lnTo>
                    <a:pt x="251" y="9753"/>
                  </a:lnTo>
                  <a:lnTo>
                    <a:pt x="203" y="10524"/>
                  </a:lnTo>
                  <a:lnTo>
                    <a:pt x="163" y="11351"/>
                  </a:lnTo>
                  <a:lnTo>
                    <a:pt x="129" y="12122"/>
                  </a:lnTo>
                  <a:lnTo>
                    <a:pt x="95" y="12949"/>
                  </a:lnTo>
                  <a:lnTo>
                    <a:pt x="68" y="13775"/>
                  </a:lnTo>
                  <a:lnTo>
                    <a:pt x="41" y="14657"/>
                  </a:lnTo>
                  <a:lnTo>
                    <a:pt x="27" y="15483"/>
                  </a:lnTo>
                  <a:lnTo>
                    <a:pt x="14" y="16365"/>
                  </a:lnTo>
                  <a:lnTo>
                    <a:pt x="7" y="17247"/>
                  </a:lnTo>
                  <a:lnTo>
                    <a:pt x="0" y="18128"/>
                  </a:lnTo>
                  <a:lnTo>
                    <a:pt x="7" y="19010"/>
                  </a:lnTo>
                  <a:lnTo>
                    <a:pt x="14" y="19892"/>
                  </a:lnTo>
                  <a:lnTo>
                    <a:pt x="27" y="20773"/>
                  </a:lnTo>
                  <a:lnTo>
                    <a:pt x="47" y="21655"/>
                  </a:lnTo>
                  <a:lnTo>
                    <a:pt x="75" y="22536"/>
                  </a:lnTo>
                  <a:lnTo>
                    <a:pt x="108" y="23418"/>
                  </a:lnTo>
                  <a:lnTo>
                    <a:pt x="142" y="24300"/>
                  </a:lnTo>
                  <a:lnTo>
                    <a:pt x="9264" y="227289"/>
                  </a:lnTo>
                  <a:lnTo>
                    <a:pt x="9264" y="227344"/>
                  </a:lnTo>
                  <a:lnTo>
                    <a:pt x="9311" y="228170"/>
                  </a:lnTo>
                  <a:lnTo>
                    <a:pt x="9352" y="229052"/>
                  </a:lnTo>
                  <a:lnTo>
                    <a:pt x="9406" y="229823"/>
                  </a:lnTo>
                  <a:lnTo>
                    <a:pt x="9460" y="230595"/>
                  </a:lnTo>
                  <a:lnTo>
                    <a:pt x="9521" y="231366"/>
                  </a:lnTo>
                  <a:lnTo>
                    <a:pt x="9589" y="232083"/>
                  </a:lnTo>
                  <a:lnTo>
                    <a:pt x="9657" y="232799"/>
                  </a:lnTo>
                  <a:lnTo>
                    <a:pt x="9731" y="233460"/>
                  </a:lnTo>
                  <a:lnTo>
                    <a:pt x="9806" y="234066"/>
                  </a:lnTo>
                  <a:lnTo>
                    <a:pt x="9880" y="234672"/>
                  </a:lnTo>
                  <a:lnTo>
                    <a:pt x="9968" y="235223"/>
                  </a:lnTo>
                  <a:lnTo>
                    <a:pt x="10050" y="235774"/>
                  </a:lnTo>
                  <a:lnTo>
                    <a:pt x="10138" y="236215"/>
                  </a:lnTo>
                  <a:lnTo>
                    <a:pt x="10232" y="236711"/>
                  </a:lnTo>
                  <a:lnTo>
                    <a:pt x="10320" y="237097"/>
                  </a:lnTo>
                  <a:lnTo>
                    <a:pt x="10415" y="237482"/>
                  </a:lnTo>
                  <a:lnTo>
                    <a:pt x="10517" y="237868"/>
                  </a:lnTo>
                  <a:lnTo>
                    <a:pt x="10618" y="238144"/>
                  </a:lnTo>
                  <a:lnTo>
                    <a:pt x="10720" y="238419"/>
                  </a:lnTo>
                  <a:lnTo>
                    <a:pt x="10822" y="238639"/>
                  </a:lnTo>
                  <a:lnTo>
                    <a:pt x="10923" y="238860"/>
                  </a:lnTo>
                  <a:lnTo>
                    <a:pt x="11031" y="238970"/>
                  </a:lnTo>
                  <a:lnTo>
                    <a:pt x="11140" y="239080"/>
                  </a:lnTo>
                  <a:lnTo>
                    <a:pt x="11241" y="239135"/>
                  </a:lnTo>
                  <a:lnTo>
                    <a:pt x="11350" y="239190"/>
                  </a:lnTo>
                  <a:lnTo>
                    <a:pt x="11465" y="239135"/>
                  </a:lnTo>
                  <a:lnTo>
                    <a:pt x="11573" y="239080"/>
                  </a:lnTo>
                  <a:lnTo>
                    <a:pt x="11682" y="238970"/>
                  </a:lnTo>
                  <a:lnTo>
                    <a:pt x="11790" y="238805"/>
                  </a:lnTo>
                  <a:lnTo>
                    <a:pt x="11898" y="238584"/>
                  </a:lnTo>
                  <a:lnTo>
                    <a:pt x="12007" y="238364"/>
                  </a:lnTo>
                  <a:lnTo>
                    <a:pt x="12115" y="238033"/>
                  </a:lnTo>
                  <a:lnTo>
                    <a:pt x="12122" y="238033"/>
                  </a:lnTo>
                  <a:lnTo>
                    <a:pt x="12223" y="237703"/>
                  </a:lnTo>
                  <a:lnTo>
                    <a:pt x="12332" y="237317"/>
                  </a:lnTo>
                  <a:lnTo>
                    <a:pt x="12426" y="236931"/>
                  </a:lnTo>
                  <a:lnTo>
                    <a:pt x="12521" y="236435"/>
                  </a:lnTo>
                  <a:lnTo>
                    <a:pt x="12616" y="235940"/>
                  </a:lnTo>
                  <a:lnTo>
                    <a:pt x="12704" y="235444"/>
                  </a:lnTo>
                  <a:lnTo>
                    <a:pt x="12792" y="234893"/>
                  </a:lnTo>
                  <a:lnTo>
                    <a:pt x="12873" y="234287"/>
                  </a:lnTo>
                  <a:lnTo>
                    <a:pt x="12948" y="233680"/>
                  </a:lnTo>
                  <a:lnTo>
                    <a:pt x="13022" y="233019"/>
                  </a:lnTo>
                  <a:lnTo>
                    <a:pt x="13090" y="232358"/>
                  </a:lnTo>
                  <a:lnTo>
                    <a:pt x="13151" y="231697"/>
                  </a:lnTo>
                  <a:lnTo>
                    <a:pt x="13212" y="230925"/>
                  </a:lnTo>
                  <a:lnTo>
                    <a:pt x="13273" y="230209"/>
                  </a:lnTo>
                  <a:lnTo>
                    <a:pt x="13320" y="229438"/>
                  </a:lnTo>
                  <a:lnTo>
                    <a:pt x="13368" y="228666"/>
                  </a:lnTo>
                  <a:lnTo>
                    <a:pt x="13408" y="227895"/>
                  </a:lnTo>
                  <a:lnTo>
                    <a:pt x="13449" y="227068"/>
                  </a:lnTo>
                  <a:lnTo>
                    <a:pt x="13483" y="226242"/>
                  </a:lnTo>
                  <a:lnTo>
                    <a:pt x="13510" y="225415"/>
                  </a:lnTo>
                  <a:lnTo>
                    <a:pt x="13530" y="224534"/>
                  </a:lnTo>
                  <a:lnTo>
                    <a:pt x="13551" y="223707"/>
                  </a:lnTo>
                  <a:lnTo>
                    <a:pt x="13564" y="222826"/>
                  </a:lnTo>
                  <a:lnTo>
                    <a:pt x="13571" y="221944"/>
                  </a:lnTo>
                  <a:lnTo>
                    <a:pt x="13578" y="221063"/>
                  </a:lnTo>
                  <a:lnTo>
                    <a:pt x="13571" y="220181"/>
                  </a:lnTo>
                  <a:lnTo>
                    <a:pt x="13564" y="219299"/>
                  </a:lnTo>
                  <a:lnTo>
                    <a:pt x="13551" y="218418"/>
                  </a:lnTo>
                  <a:lnTo>
                    <a:pt x="13530" y="217536"/>
                  </a:lnTo>
                  <a:lnTo>
                    <a:pt x="13503" y="216654"/>
                  </a:lnTo>
                  <a:lnTo>
                    <a:pt x="13476" y="215718"/>
                  </a:lnTo>
                  <a:lnTo>
                    <a:pt x="13435" y="214836"/>
                  </a:lnTo>
                  <a:lnTo>
                    <a:pt x="4314" y="11847"/>
                  </a:lnTo>
                  <a:lnTo>
                    <a:pt x="4273" y="11020"/>
                  </a:lnTo>
                  <a:lnTo>
                    <a:pt x="4226" y="10139"/>
                  </a:lnTo>
                  <a:lnTo>
                    <a:pt x="4172" y="9367"/>
                  </a:lnTo>
                  <a:lnTo>
                    <a:pt x="4117" y="8596"/>
                  </a:lnTo>
                  <a:lnTo>
                    <a:pt x="4056" y="7825"/>
                  </a:lnTo>
                  <a:lnTo>
                    <a:pt x="3995" y="7108"/>
                  </a:lnTo>
                  <a:lnTo>
                    <a:pt x="3921" y="6392"/>
                  </a:lnTo>
                  <a:lnTo>
                    <a:pt x="3853" y="5731"/>
                  </a:lnTo>
                  <a:lnTo>
                    <a:pt x="3779" y="5125"/>
                  </a:lnTo>
                  <a:lnTo>
                    <a:pt x="3697" y="4519"/>
                  </a:lnTo>
                  <a:lnTo>
                    <a:pt x="3616" y="3968"/>
                  </a:lnTo>
                  <a:lnTo>
                    <a:pt x="3528" y="3472"/>
                  </a:lnTo>
                  <a:lnTo>
                    <a:pt x="3440" y="2976"/>
                  </a:lnTo>
                  <a:lnTo>
                    <a:pt x="3352" y="2480"/>
                  </a:lnTo>
                  <a:lnTo>
                    <a:pt x="3257" y="2094"/>
                  </a:lnTo>
                  <a:lnTo>
                    <a:pt x="3163" y="1708"/>
                  </a:lnTo>
                  <a:lnTo>
                    <a:pt x="3061" y="1378"/>
                  </a:lnTo>
                  <a:lnTo>
                    <a:pt x="2966" y="1047"/>
                  </a:lnTo>
                  <a:lnTo>
                    <a:pt x="2865" y="772"/>
                  </a:lnTo>
                  <a:lnTo>
                    <a:pt x="2763" y="551"/>
                  </a:lnTo>
                  <a:lnTo>
                    <a:pt x="2655" y="331"/>
                  </a:lnTo>
                  <a:lnTo>
                    <a:pt x="2553" y="221"/>
                  </a:lnTo>
                  <a:lnTo>
                    <a:pt x="2445" y="111"/>
                  </a:lnTo>
                  <a:lnTo>
                    <a:pt x="2336" y="55"/>
                  </a:lnTo>
                  <a:lnTo>
                    <a:pt x="2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rot="10800000" flipH="1">
              <a:off x="1554667" y="2264191"/>
              <a:ext cx="286190" cy="710995"/>
            </a:xfrm>
            <a:custGeom>
              <a:avLst/>
              <a:gdLst/>
              <a:ahLst/>
              <a:cxnLst/>
              <a:rect l="l" t="t" r="r" b="b"/>
              <a:pathLst>
                <a:path w="13578" h="239191" fill="none" extrusionOk="0">
                  <a:moveTo>
                    <a:pt x="1463" y="1102"/>
                  </a:moveTo>
                  <a:lnTo>
                    <a:pt x="1463" y="1102"/>
                  </a:lnTo>
                  <a:lnTo>
                    <a:pt x="1571" y="827"/>
                  </a:lnTo>
                  <a:lnTo>
                    <a:pt x="1679" y="551"/>
                  </a:lnTo>
                  <a:lnTo>
                    <a:pt x="1788" y="386"/>
                  </a:lnTo>
                  <a:lnTo>
                    <a:pt x="1903" y="221"/>
                  </a:lnTo>
                  <a:lnTo>
                    <a:pt x="2011" y="111"/>
                  </a:lnTo>
                  <a:lnTo>
                    <a:pt x="2120" y="55"/>
                  </a:lnTo>
                  <a:lnTo>
                    <a:pt x="2228" y="0"/>
                  </a:lnTo>
                  <a:lnTo>
                    <a:pt x="2336" y="55"/>
                  </a:lnTo>
                  <a:lnTo>
                    <a:pt x="2445" y="111"/>
                  </a:lnTo>
                  <a:lnTo>
                    <a:pt x="2553" y="221"/>
                  </a:lnTo>
                  <a:lnTo>
                    <a:pt x="2655" y="331"/>
                  </a:lnTo>
                  <a:lnTo>
                    <a:pt x="2763" y="551"/>
                  </a:lnTo>
                  <a:lnTo>
                    <a:pt x="2865" y="772"/>
                  </a:lnTo>
                  <a:lnTo>
                    <a:pt x="2966" y="1047"/>
                  </a:lnTo>
                  <a:lnTo>
                    <a:pt x="3061" y="1378"/>
                  </a:lnTo>
                  <a:lnTo>
                    <a:pt x="3163" y="1708"/>
                  </a:lnTo>
                  <a:lnTo>
                    <a:pt x="3257" y="2094"/>
                  </a:lnTo>
                  <a:lnTo>
                    <a:pt x="3352" y="2480"/>
                  </a:lnTo>
                  <a:lnTo>
                    <a:pt x="3440" y="2976"/>
                  </a:lnTo>
                  <a:lnTo>
                    <a:pt x="3528" y="3472"/>
                  </a:lnTo>
                  <a:lnTo>
                    <a:pt x="3616" y="3968"/>
                  </a:lnTo>
                  <a:lnTo>
                    <a:pt x="3697" y="4519"/>
                  </a:lnTo>
                  <a:lnTo>
                    <a:pt x="3779" y="5125"/>
                  </a:lnTo>
                  <a:lnTo>
                    <a:pt x="3853" y="5731"/>
                  </a:lnTo>
                  <a:lnTo>
                    <a:pt x="3921" y="6392"/>
                  </a:lnTo>
                  <a:lnTo>
                    <a:pt x="3995" y="7108"/>
                  </a:lnTo>
                  <a:lnTo>
                    <a:pt x="4056" y="7825"/>
                  </a:lnTo>
                  <a:lnTo>
                    <a:pt x="4117" y="8596"/>
                  </a:lnTo>
                  <a:lnTo>
                    <a:pt x="4172" y="9367"/>
                  </a:lnTo>
                  <a:lnTo>
                    <a:pt x="4226" y="10139"/>
                  </a:lnTo>
                  <a:lnTo>
                    <a:pt x="4273" y="11020"/>
                  </a:lnTo>
                  <a:lnTo>
                    <a:pt x="4314" y="11847"/>
                  </a:lnTo>
                  <a:lnTo>
                    <a:pt x="13435" y="214836"/>
                  </a:lnTo>
                  <a:lnTo>
                    <a:pt x="13435" y="214836"/>
                  </a:lnTo>
                  <a:lnTo>
                    <a:pt x="13476" y="215718"/>
                  </a:lnTo>
                  <a:lnTo>
                    <a:pt x="13503" y="216654"/>
                  </a:lnTo>
                  <a:lnTo>
                    <a:pt x="13530" y="217536"/>
                  </a:lnTo>
                  <a:lnTo>
                    <a:pt x="13551" y="218418"/>
                  </a:lnTo>
                  <a:lnTo>
                    <a:pt x="13564" y="219299"/>
                  </a:lnTo>
                  <a:lnTo>
                    <a:pt x="13571" y="220181"/>
                  </a:lnTo>
                  <a:lnTo>
                    <a:pt x="13578" y="221063"/>
                  </a:lnTo>
                  <a:lnTo>
                    <a:pt x="13571" y="221944"/>
                  </a:lnTo>
                  <a:lnTo>
                    <a:pt x="13564" y="222826"/>
                  </a:lnTo>
                  <a:lnTo>
                    <a:pt x="13551" y="223707"/>
                  </a:lnTo>
                  <a:lnTo>
                    <a:pt x="13530" y="224534"/>
                  </a:lnTo>
                  <a:lnTo>
                    <a:pt x="13510" y="225415"/>
                  </a:lnTo>
                  <a:lnTo>
                    <a:pt x="13483" y="226242"/>
                  </a:lnTo>
                  <a:lnTo>
                    <a:pt x="13449" y="227068"/>
                  </a:lnTo>
                  <a:lnTo>
                    <a:pt x="13408" y="227895"/>
                  </a:lnTo>
                  <a:lnTo>
                    <a:pt x="13368" y="228666"/>
                  </a:lnTo>
                  <a:lnTo>
                    <a:pt x="13320" y="229438"/>
                  </a:lnTo>
                  <a:lnTo>
                    <a:pt x="13273" y="230209"/>
                  </a:lnTo>
                  <a:lnTo>
                    <a:pt x="13212" y="230925"/>
                  </a:lnTo>
                  <a:lnTo>
                    <a:pt x="13151" y="231697"/>
                  </a:lnTo>
                  <a:lnTo>
                    <a:pt x="13090" y="232358"/>
                  </a:lnTo>
                  <a:lnTo>
                    <a:pt x="13022" y="233019"/>
                  </a:lnTo>
                  <a:lnTo>
                    <a:pt x="12948" y="233680"/>
                  </a:lnTo>
                  <a:lnTo>
                    <a:pt x="12873" y="234287"/>
                  </a:lnTo>
                  <a:lnTo>
                    <a:pt x="12792" y="234893"/>
                  </a:lnTo>
                  <a:lnTo>
                    <a:pt x="12704" y="235444"/>
                  </a:lnTo>
                  <a:lnTo>
                    <a:pt x="12616" y="235940"/>
                  </a:lnTo>
                  <a:lnTo>
                    <a:pt x="12521" y="236435"/>
                  </a:lnTo>
                  <a:lnTo>
                    <a:pt x="12426" y="236931"/>
                  </a:lnTo>
                  <a:lnTo>
                    <a:pt x="12332" y="237317"/>
                  </a:lnTo>
                  <a:lnTo>
                    <a:pt x="12223" y="237703"/>
                  </a:lnTo>
                  <a:lnTo>
                    <a:pt x="12122" y="238033"/>
                  </a:lnTo>
                  <a:lnTo>
                    <a:pt x="12115" y="238033"/>
                  </a:lnTo>
                  <a:lnTo>
                    <a:pt x="12115" y="238033"/>
                  </a:lnTo>
                  <a:lnTo>
                    <a:pt x="12007" y="238364"/>
                  </a:lnTo>
                  <a:lnTo>
                    <a:pt x="11898" y="238584"/>
                  </a:lnTo>
                  <a:lnTo>
                    <a:pt x="11790" y="238805"/>
                  </a:lnTo>
                  <a:lnTo>
                    <a:pt x="11682" y="238970"/>
                  </a:lnTo>
                  <a:lnTo>
                    <a:pt x="11573" y="239080"/>
                  </a:lnTo>
                  <a:lnTo>
                    <a:pt x="11465" y="239135"/>
                  </a:lnTo>
                  <a:lnTo>
                    <a:pt x="11350" y="239190"/>
                  </a:lnTo>
                  <a:lnTo>
                    <a:pt x="11241" y="239135"/>
                  </a:lnTo>
                  <a:lnTo>
                    <a:pt x="11140" y="239080"/>
                  </a:lnTo>
                  <a:lnTo>
                    <a:pt x="11031" y="238970"/>
                  </a:lnTo>
                  <a:lnTo>
                    <a:pt x="10923" y="238860"/>
                  </a:lnTo>
                  <a:lnTo>
                    <a:pt x="10822" y="238639"/>
                  </a:lnTo>
                  <a:lnTo>
                    <a:pt x="10720" y="238419"/>
                  </a:lnTo>
                  <a:lnTo>
                    <a:pt x="10618" y="238144"/>
                  </a:lnTo>
                  <a:lnTo>
                    <a:pt x="10517" y="237868"/>
                  </a:lnTo>
                  <a:lnTo>
                    <a:pt x="10415" y="237482"/>
                  </a:lnTo>
                  <a:lnTo>
                    <a:pt x="10320" y="237097"/>
                  </a:lnTo>
                  <a:lnTo>
                    <a:pt x="10232" y="236711"/>
                  </a:lnTo>
                  <a:lnTo>
                    <a:pt x="10138" y="236215"/>
                  </a:lnTo>
                  <a:lnTo>
                    <a:pt x="10050" y="235774"/>
                  </a:lnTo>
                  <a:lnTo>
                    <a:pt x="9968" y="235223"/>
                  </a:lnTo>
                  <a:lnTo>
                    <a:pt x="9880" y="234672"/>
                  </a:lnTo>
                  <a:lnTo>
                    <a:pt x="9806" y="234066"/>
                  </a:lnTo>
                  <a:lnTo>
                    <a:pt x="9731" y="233460"/>
                  </a:lnTo>
                  <a:lnTo>
                    <a:pt x="9657" y="232799"/>
                  </a:lnTo>
                  <a:lnTo>
                    <a:pt x="9589" y="232083"/>
                  </a:lnTo>
                  <a:lnTo>
                    <a:pt x="9521" y="231366"/>
                  </a:lnTo>
                  <a:lnTo>
                    <a:pt x="9460" y="230595"/>
                  </a:lnTo>
                  <a:lnTo>
                    <a:pt x="9406" y="229823"/>
                  </a:lnTo>
                  <a:lnTo>
                    <a:pt x="9352" y="229052"/>
                  </a:lnTo>
                  <a:lnTo>
                    <a:pt x="9311" y="228170"/>
                  </a:lnTo>
                  <a:lnTo>
                    <a:pt x="9264" y="227344"/>
                  </a:lnTo>
                  <a:lnTo>
                    <a:pt x="9264" y="227289"/>
                  </a:lnTo>
                  <a:lnTo>
                    <a:pt x="142" y="24300"/>
                  </a:lnTo>
                  <a:lnTo>
                    <a:pt x="142" y="24300"/>
                  </a:lnTo>
                  <a:lnTo>
                    <a:pt x="108" y="23418"/>
                  </a:lnTo>
                  <a:lnTo>
                    <a:pt x="75" y="22536"/>
                  </a:lnTo>
                  <a:lnTo>
                    <a:pt x="47" y="21655"/>
                  </a:lnTo>
                  <a:lnTo>
                    <a:pt x="27" y="20773"/>
                  </a:lnTo>
                  <a:lnTo>
                    <a:pt x="14" y="19892"/>
                  </a:lnTo>
                  <a:lnTo>
                    <a:pt x="7" y="19010"/>
                  </a:lnTo>
                  <a:lnTo>
                    <a:pt x="0" y="18128"/>
                  </a:lnTo>
                  <a:lnTo>
                    <a:pt x="7" y="17247"/>
                  </a:lnTo>
                  <a:lnTo>
                    <a:pt x="14" y="16365"/>
                  </a:lnTo>
                  <a:lnTo>
                    <a:pt x="27" y="15483"/>
                  </a:lnTo>
                  <a:lnTo>
                    <a:pt x="41" y="14657"/>
                  </a:lnTo>
                  <a:lnTo>
                    <a:pt x="68" y="13775"/>
                  </a:lnTo>
                  <a:lnTo>
                    <a:pt x="95" y="12949"/>
                  </a:lnTo>
                  <a:lnTo>
                    <a:pt x="129" y="12122"/>
                  </a:lnTo>
                  <a:lnTo>
                    <a:pt x="163" y="11351"/>
                  </a:lnTo>
                  <a:lnTo>
                    <a:pt x="203" y="10524"/>
                  </a:lnTo>
                  <a:lnTo>
                    <a:pt x="251" y="9753"/>
                  </a:lnTo>
                  <a:lnTo>
                    <a:pt x="305" y="8982"/>
                  </a:lnTo>
                  <a:lnTo>
                    <a:pt x="359" y="8265"/>
                  </a:lnTo>
                  <a:lnTo>
                    <a:pt x="420" y="7549"/>
                  </a:lnTo>
                  <a:lnTo>
                    <a:pt x="481" y="6833"/>
                  </a:lnTo>
                  <a:lnTo>
                    <a:pt x="549" y="6172"/>
                  </a:lnTo>
                  <a:lnTo>
                    <a:pt x="623" y="5565"/>
                  </a:lnTo>
                  <a:lnTo>
                    <a:pt x="698" y="4904"/>
                  </a:lnTo>
                  <a:lnTo>
                    <a:pt x="779" y="4353"/>
                  </a:lnTo>
                  <a:lnTo>
                    <a:pt x="860" y="3802"/>
                  </a:lnTo>
                  <a:lnTo>
                    <a:pt x="948" y="3251"/>
                  </a:lnTo>
                  <a:lnTo>
                    <a:pt x="1043" y="2755"/>
                  </a:lnTo>
                  <a:lnTo>
                    <a:pt x="1138" y="2315"/>
                  </a:lnTo>
                  <a:lnTo>
                    <a:pt x="1239" y="1874"/>
                  </a:lnTo>
                  <a:lnTo>
                    <a:pt x="1341" y="1488"/>
                  </a:lnTo>
                  <a:lnTo>
                    <a:pt x="1442" y="1157"/>
                  </a:lnTo>
                  <a:lnTo>
                    <a:pt x="1442" y="1157"/>
                  </a:lnTo>
                  <a:lnTo>
                    <a:pt x="1463" y="11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rot="10800000" flipH="1">
              <a:off x="3251201" y="1640666"/>
              <a:ext cx="618793" cy="116454"/>
            </a:xfrm>
            <a:custGeom>
              <a:avLst/>
              <a:gdLst/>
              <a:ahLst/>
              <a:cxnLst/>
              <a:rect l="l" t="t" r="r" b="b"/>
              <a:pathLst>
                <a:path w="29358" h="39177" extrusionOk="0">
                  <a:moveTo>
                    <a:pt x="16558" y="1"/>
                  </a:moveTo>
                  <a:lnTo>
                    <a:pt x="15976" y="56"/>
                  </a:lnTo>
                  <a:lnTo>
                    <a:pt x="15387" y="166"/>
                  </a:lnTo>
                  <a:lnTo>
                    <a:pt x="14804" y="331"/>
                  </a:lnTo>
                  <a:lnTo>
                    <a:pt x="14215" y="607"/>
                  </a:lnTo>
                  <a:lnTo>
                    <a:pt x="13633" y="882"/>
                  </a:lnTo>
                  <a:lnTo>
                    <a:pt x="13057" y="1213"/>
                  </a:lnTo>
                  <a:lnTo>
                    <a:pt x="12475" y="1654"/>
                  </a:lnTo>
                  <a:lnTo>
                    <a:pt x="11906" y="2094"/>
                  </a:lnTo>
                  <a:lnTo>
                    <a:pt x="11337" y="2590"/>
                  </a:lnTo>
                  <a:lnTo>
                    <a:pt x="10775" y="3086"/>
                  </a:lnTo>
                  <a:lnTo>
                    <a:pt x="10220" y="3692"/>
                  </a:lnTo>
                  <a:lnTo>
                    <a:pt x="9671" y="4298"/>
                  </a:lnTo>
                  <a:lnTo>
                    <a:pt x="9129" y="4905"/>
                  </a:lnTo>
                  <a:lnTo>
                    <a:pt x="8594" y="5566"/>
                  </a:lnTo>
                  <a:lnTo>
                    <a:pt x="8073" y="6282"/>
                  </a:lnTo>
                  <a:lnTo>
                    <a:pt x="7558" y="6998"/>
                  </a:lnTo>
                  <a:lnTo>
                    <a:pt x="7057" y="7770"/>
                  </a:lnTo>
                  <a:lnTo>
                    <a:pt x="6563" y="8541"/>
                  </a:lnTo>
                  <a:lnTo>
                    <a:pt x="6089" y="9313"/>
                  </a:lnTo>
                  <a:lnTo>
                    <a:pt x="5622" y="10084"/>
                  </a:lnTo>
                  <a:lnTo>
                    <a:pt x="5168" y="10910"/>
                  </a:lnTo>
                  <a:lnTo>
                    <a:pt x="4728" y="11737"/>
                  </a:lnTo>
                  <a:lnTo>
                    <a:pt x="4308" y="12563"/>
                  </a:lnTo>
                  <a:lnTo>
                    <a:pt x="3895" y="13390"/>
                  </a:lnTo>
                  <a:lnTo>
                    <a:pt x="3502" y="14217"/>
                  </a:lnTo>
                  <a:lnTo>
                    <a:pt x="3130" y="15043"/>
                  </a:lnTo>
                  <a:lnTo>
                    <a:pt x="2777" y="15870"/>
                  </a:lnTo>
                  <a:lnTo>
                    <a:pt x="2439" y="16696"/>
                  </a:lnTo>
                  <a:lnTo>
                    <a:pt x="2121" y="17467"/>
                  </a:lnTo>
                  <a:lnTo>
                    <a:pt x="1823" y="18294"/>
                  </a:lnTo>
                  <a:lnTo>
                    <a:pt x="1545" y="19065"/>
                  </a:lnTo>
                  <a:lnTo>
                    <a:pt x="1288" y="19782"/>
                  </a:lnTo>
                  <a:lnTo>
                    <a:pt x="1051" y="20553"/>
                  </a:lnTo>
                  <a:lnTo>
                    <a:pt x="841" y="21269"/>
                  </a:lnTo>
                  <a:lnTo>
                    <a:pt x="658" y="21931"/>
                  </a:lnTo>
                  <a:lnTo>
                    <a:pt x="495" y="22592"/>
                  </a:lnTo>
                  <a:lnTo>
                    <a:pt x="353" y="23198"/>
                  </a:lnTo>
                  <a:lnTo>
                    <a:pt x="245" y="23804"/>
                  </a:lnTo>
                  <a:lnTo>
                    <a:pt x="157" y="24355"/>
                  </a:lnTo>
                  <a:lnTo>
                    <a:pt x="89" y="24906"/>
                  </a:lnTo>
                  <a:lnTo>
                    <a:pt x="42" y="25402"/>
                  </a:lnTo>
                  <a:lnTo>
                    <a:pt x="8" y="25898"/>
                  </a:lnTo>
                  <a:lnTo>
                    <a:pt x="1" y="26118"/>
                  </a:lnTo>
                  <a:lnTo>
                    <a:pt x="1" y="26339"/>
                  </a:lnTo>
                  <a:lnTo>
                    <a:pt x="1" y="26559"/>
                  </a:lnTo>
                  <a:lnTo>
                    <a:pt x="8" y="26779"/>
                  </a:lnTo>
                  <a:lnTo>
                    <a:pt x="21" y="27000"/>
                  </a:lnTo>
                  <a:lnTo>
                    <a:pt x="35" y="27220"/>
                  </a:lnTo>
                  <a:lnTo>
                    <a:pt x="82" y="27606"/>
                  </a:lnTo>
                  <a:lnTo>
                    <a:pt x="143" y="27992"/>
                  </a:lnTo>
                  <a:lnTo>
                    <a:pt x="224" y="28377"/>
                  </a:lnTo>
                  <a:lnTo>
                    <a:pt x="319" y="28708"/>
                  </a:lnTo>
                  <a:lnTo>
                    <a:pt x="428" y="29038"/>
                  </a:lnTo>
                  <a:lnTo>
                    <a:pt x="556" y="29314"/>
                  </a:lnTo>
                  <a:lnTo>
                    <a:pt x="698" y="29589"/>
                  </a:lnTo>
                  <a:lnTo>
                    <a:pt x="854" y="29865"/>
                  </a:lnTo>
                  <a:lnTo>
                    <a:pt x="1030" y="30140"/>
                  </a:lnTo>
                  <a:lnTo>
                    <a:pt x="1409" y="30636"/>
                  </a:lnTo>
                  <a:lnTo>
                    <a:pt x="1850" y="31022"/>
                  </a:lnTo>
                  <a:lnTo>
                    <a:pt x="2337" y="31408"/>
                  </a:lnTo>
                  <a:lnTo>
                    <a:pt x="2865" y="31738"/>
                  </a:lnTo>
                  <a:lnTo>
                    <a:pt x="3441" y="32014"/>
                  </a:lnTo>
                  <a:lnTo>
                    <a:pt x="4051" y="32289"/>
                  </a:lnTo>
                  <a:lnTo>
                    <a:pt x="4701" y="32510"/>
                  </a:lnTo>
                  <a:lnTo>
                    <a:pt x="5385" y="32730"/>
                  </a:lnTo>
                  <a:lnTo>
                    <a:pt x="6827" y="33116"/>
                  </a:lnTo>
                  <a:lnTo>
                    <a:pt x="8364" y="33446"/>
                  </a:lnTo>
                  <a:lnTo>
                    <a:pt x="9962" y="33777"/>
                  </a:lnTo>
                  <a:lnTo>
                    <a:pt x="11594" y="34218"/>
                  </a:lnTo>
                  <a:lnTo>
                    <a:pt x="13240" y="34714"/>
                  </a:lnTo>
                  <a:lnTo>
                    <a:pt x="14053" y="34989"/>
                  </a:lnTo>
                  <a:lnTo>
                    <a:pt x="14865" y="35375"/>
                  </a:lnTo>
                  <a:lnTo>
                    <a:pt x="15664" y="35761"/>
                  </a:lnTo>
                  <a:lnTo>
                    <a:pt x="16443" y="36202"/>
                  </a:lnTo>
                  <a:lnTo>
                    <a:pt x="17208" y="36697"/>
                  </a:lnTo>
                  <a:lnTo>
                    <a:pt x="17953" y="37248"/>
                  </a:lnTo>
                  <a:lnTo>
                    <a:pt x="18671" y="37744"/>
                  </a:lnTo>
                  <a:lnTo>
                    <a:pt x="19369" y="38185"/>
                  </a:lnTo>
                  <a:lnTo>
                    <a:pt x="20039" y="38571"/>
                  </a:lnTo>
                  <a:lnTo>
                    <a:pt x="20682" y="38846"/>
                  </a:lnTo>
                  <a:lnTo>
                    <a:pt x="21305" y="39012"/>
                  </a:lnTo>
                  <a:lnTo>
                    <a:pt x="21901" y="39122"/>
                  </a:lnTo>
                  <a:lnTo>
                    <a:pt x="22477" y="39177"/>
                  </a:lnTo>
                  <a:lnTo>
                    <a:pt x="23025" y="39122"/>
                  </a:lnTo>
                  <a:lnTo>
                    <a:pt x="23554" y="39067"/>
                  </a:lnTo>
                  <a:lnTo>
                    <a:pt x="24055" y="38901"/>
                  </a:lnTo>
                  <a:lnTo>
                    <a:pt x="24529" y="38736"/>
                  </a:lnTo>
                  <a:lnTo>
                    <a:pt x="24982" y="38461"/>
                  </a:lnTo>
                  <a:lnTo>
                    <a:pt x="25416" y="38240"/>
                  </a:lnTo>
                  <a:lnTo>
                    <a:pt x="25822" y="37910"/>
                  </a:lnTo>
                  <a:lnTo>
                    <a:pt x="26208" y="37579"/>
                  </a:lnTo>
                  <a:lnTo>
                    <a:pt x="26574" y="37193"/>
                  </a:lnTo>
                  <a:lnTo>
                    <a:pt x="26912" y="36863"/>
                  </a:lnTo>
                  <a:lnTo>
                    <a:pt x="27224" y="36477"/>
                  </a:lnTo>
                  <a:lnTo>
                    <a:pt x="27522" y="36036"/>
                  </a:lnTo>
                  <a:lnTo>
                    <a:pt x="27793" y="35650"/>
                  </a:lnTo>
                  <a:lnTo>
                    <a:pt x="28267" y="34879"/>
                  </a:lnTo>
                  <a:lnTo>
                    <a:pt x="28653" y="34108"/>
                  </a:lnTo>
                  <a:lnTo>
                    <a:pt x="28951" y="33502"/>
                  </a:lnTo>
                  <a:lnTo>
                    <a:pt x="29161" y="32951"/>
                  </a:lnTo>
                  <a:lnTo>
                    <a:pt x="29330" y="32510"/>
                  </a:lnTo>
                  <a:lnTo>
                    <a:pt x="29357" y="29645"/>
                  </a:lnTo>
                  <a:lnTo>
                    <a:pt x="29195" y="28322"/>
                  </a:lnTo>
                  <a:lnTo>
                    <a:pt x="29032" y="27110"/>
                  </a:lnTo>
                  <a:lnTo>
                    <a:pt x="28863" y="25843"/>
                  </a:lnTo>
                  <a:lnTo>
                    <a:pt x="28687" y="24686"/>
                  </a:lnTo>
                  <a:lnTo>
                    <a:pt x="28504" y="23528"/>
                  </a:lnTo>
                  <a:lnTo>
                    <a:pt x="28321" y="22371"/>
                  </a:lnTo>
                  <a:lnTo>
                    <a:pt x="28131" y="21324"/>
                  </a:lnTo>
                  <a:lnTo>
                    <a:pt x="27942" y="20222"/>
                  </a:lnTo>
                  <a:lnTo>
                    <a:pt x="27745" y="19231"/>
                  </a:lnTo>
                  <a:lnTo>
                    <a:pt x="27542" y="18184"/>
                  </a:lnTo>
                  <a:lnTo>
                    <a:pt x="27339" y="17247"/>
                  </a:lnTo>
                  <a:lnTo>
                    <a:pt x="27129" y="16310"/>
                  </a:lnTo>
                  <a:lnTo>
                    <a:pt x="26912" y="15429"/>
                  </a:lnTo>
                  <a:lnTo>
                    <a:pt x="26696" y="14547"/>
                  </a:lnTo>
                  <a:lnTo>
                    <a:pt x="26479" y="13666"/>
                  </a:lnTo>
                  <a:lnTo>
                    <a:pt x="26256" y="12839"/>
                  </a:lnTo>
                  <a:lnTo>
                    <a:pt x="26025" y="12068"/>
                  </a:lnTo>
                  <a:lnTo>
                    <a:pt x="25795" y="11296"/>
                  </a:lnTo>
                  <a:lnTo>
                    <a:pt x="25558" y="10580"/>
                  </a:lnTo>
                  <a:lnTo>
                    <a:pt x="25321" y="9864"/>
                  </a:lnTo>
                  <a:lnTo>
                    <a:pt x="25084" y="9202"/>
                  </a:lnTo>
                  <a:lnTo>
                    <a:pt x="24840" y="8541"/>
                  </a:lnTo>
                  <a:lnTo>
                    <a:pt x="24339" y="7329"/>
                  </a:lnTo>
                  <a:lnTo>
                    <a:pt x="23831" y="6227"/>
                  </a:lnTo>
                  <a:lnTo>
                    <a:pt x="23317" y="5180"/>
                  </a:lnTo>
                  <a:lnTo>
                    <a:pt x="22788" y="4298"/>
                  </a:lnTo>
                  <a:lnTo>
                    <a:pt x="22253" y="3472"/>
                  </a:lnTo>
                  <a:lnTo>
                    <a:pt x="21712" y="2756"/>
                  </a:lnTo>
                  <a:lnTo>
                    <a:pt x="21156" y="2094"/>
                  </a:lnTo>
                  <a:lnTo>
                    <a:pt x="20601" y="1543"/>
                  </a:lnTo>
                  <a:lnTo>
                    <a:pt x="20032" y="1103"/>
                  </a:lnTo>
                  <a:lnTo>
                    <a:pt x="19463" y="717"/>
                  </a:lnTo>
                  <a:lnTo>
                    <a:pt x="18888" y="441"/>
                  </a:lnTo>
                  <a:lnTo>
                    <a:pt x="18312" y="221"/>
                  </a:lnTo>
                  <a:lnTo>
                    <a:pt x="17730" y="56"/>
                  </a:lnTo>
                  <a:lnTo>
                    <a:pt x="171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rot="10800000" flipH="1">
              <a:off x="3251201" y="1640666"/>
              <a:ext cx="618793" cy="116454"/>
            </a:xfrm>
            <a:custGeom>
              <a:avLst/>
              <a:gdLst/>
              <a:ahLst/>
              <a:cxnLst/>
              <a:rect l="l" t="t" r="r" b="b"/>
              <a:pathLst>
                <a:path w="29358" h="39177" fill="none" extrusionOk="0">
                  <a:moveTo>
                    <a:pt x="29330" y="32510"/>
                  </a:moveTo>
                  <a:lnTo>
                    <a:pt x="29330" y="32510"/>
                  </a:lnTo>
                  <a:lnTo>
                    <a:pt x="29161" y="32951"/>
                  </a:lnTo>
                  <a:lnTo>
                    <a:pt x="28951" y="33502"/>
                  </a:lnTo>
                  <a:lnTo>
                    <a:pt x="28653" y="34108"/>
                  </a:lnTo>
                  <a:lnTo>
                    <a:pt x="28267" y="34879"/>
                  </a:lnTo>
                  <a:lnTo>
                    <a:pt x="27793" y="35650"/>
                  </a:lnTo>
                  <a:lnTo>
                    <a:pt x="27522" y="36036"/>
                  </a:lnTo>
                  <a:lnTo>
                    <a:pt x="27224" y="36477"/>
                  </a:lnTo>
                  <a:lnTo>
                    <a:pt x="26912" y="36863"/>
                  </a:lnTo>
                  <a:lnTo>
                    <a:pt x="26574" y="37193"/>
                  </a:lnTo>
                  <a:lnTo>
                    <a:pt x="26208" y="37579"/>
                  </a:lnTo>
                  <a:lnTo>
                    <a:pt x="25822" y="37910"/>
                  </a:lnTo>
                  <a:lnTo>
                    <a:pt x="25416" y="38240"/>
                  </a:lnTo>
                  <a:lnTo>
                    <a:pt x="24982" y="38461"/>
                  </a:lnTo>
                  <a:lnTo>
                    <a:pt x="24529" y="38736"/>
                  </a:lnTo>
                  <a:lnTo>
                    <a:pt x="24055" y="38901"/>
                  </a:lnTo>
                  <a:lnTo>
                    <a:pt x="23554" y="39067"/>
                  </a:lnTo>
                  <a:lnTo>
                    <a:pt x="23025" y="39122"/>
                  </a:lnTo>
                  <a:lnTo>
                    <a:pt x="22477" y="39177"/>
                  </a:lnTo>
                  <a:lnTo>
                    <a:pt x="21901" y="39122"/>
                  </a:lnTo>
                  <a:lnTo>
                    <a:pt x="21305" y="39012"/>
                  </a:lnTo>
                  <a:lnTo>
                    <a:pt x="20682" y="38846"/>
                  </a:lnTo>
                  <a:lnTo>
                    <a:pt x="20039" y="38571"/>
                  </a:lnTo>
                  <a:lnTo>
                    <a:pt x="19369" y="38185"/>
                  </a:lnTo>
                  <a:lnTo>
                    <a:pt x="18671" y="37744"/>
                  </a:lnTo>
                  <a:lnTo>
                    <a:pt x="17953" y="37248"/>
                  </a:lnTo>
                  <a:lnTo>
                    <a:pt x="17953" y="37248"/>
                  </a:lnTo>
                  <a:lnTo>
                    <a:pt x="17208" y="36697"/>
                  </a:lnTo>
                  <a:lnTo>
                    <a:pt x="16443" y="36202"/>
                  </a:lnTo>
                  <a:lnTo>
                    <a:pt x="15664" y="35761"/>
                  </a:lnTo>
                  <a:lnTo>
                    <a:pt x="14865" y="35375"/>
                  </a:lnTo>
                  <a:lnTo>
                    <a:pt x="14053" y="34989"/>
                  </a:lnTo>
                  <a:lnTo>
                    <a:pt x="13240" y="34714"/>
                  </a:lnTo>
                  <a:lnTo>
                    <a:pt x="11594" y="34218"/>
                  </a:lnTo>
                  <a:lnTo>
                    <a:pt x="9962" y="33777"/>
                  </a:lnTo>
                  <a:lnTo>
                    <a:pt x="8364" y="33446"/>
                  </a:lnTo>
                  <a:lnTo>
                    <a:pt x="6827" y="33116"/>
                  </a:lnTo>
                  <a:lnTo>
                    <a:pt x="5385" y="32730"/>
                  </a:lnTo>
                  <a:lnTo>
                    <a:pt x="4701" y="32510"/>
                  </a:lnTo>
                  <a:lnTo>
                    <a:pt x="4051" y="32289"/>
                  </a:lnTo>
                  <a:lnTo>
                    <a:pt x="3441" y="32014"/>
                  </a:lnTo>
                  <a:lnTo>
                    <a:pt x="2865" y="31738"/>
                  </a:lnTo>
                  <a:lnTo>
                    <a:pt x="2337" y="31408"/>
                  </a:lnTo>
                  <a:lnTo>
                    <a:pt x="1850" y="31022"/>
                  </a:lnTo>
                  <a:lnTo>
                    <a:pt x="1409" y="30636"/>
                  </a:lnTo>
                  <a:lnTo>
                    <a:pt x="1030" y="30140"/>
                  </a:lnTo>
                  <a:lnTo>
                    <a:pt x="854" y="29865"/>
                  </a:lnTo>
                  <a:lnTo>
                    <a:pt x="698" y="29589"/>
                  </a:lnTo>
                  <a:lnTo>
                    <a:pt x="556" y="29314"/>
                  </a:lnTo>
                  <a:lnTo>
                    <a:pt x="428" y="29038"/>
                  </a:lnTo>
                  <a:lnTo>
                    <a:pt x="319" y="28708"/>
                  </a:lnTo>
                  <a:lnTo>
                    <a:pt x="224" y="28377"/>
                  </a:lnTo>
                  <a:lnTo>
                    <a:pt x="143" y="27992"/>
                  </a:lnTo>
                  <a:lnTo>
                    <a:pt x="82" y="27606"/>
                  </a:lnTo>
                  <a:lnTo>
                    <a:pt x="35" y="27220"/>
                  </a:lnTo>
                  <a:lnTo>
                    <a:pt x="21" y="27000"/>
                  </a:lnTo>
                  <a:lnTo>
                    <a:pt x="8" y="26779"/>
                  </a:lnTo>
                  <a:lnTo>
                    <a:pt x="1" y="26559"/>
                  </a:lnTo>
                  <a:lnTo>
                    <a:pt x="1" y="26339"/>
                  </a:lnTo>
                  <a:lnTo>
                    <a:pt x="1" y="26118"/>
                  </a:lnTo>
                  <a:lnTo>
                    <a:pt x="8" y="25898"/>
                  </a:lnTo>
                  <a:lnTo>
                    <a:pt x="42" y="25402"/>
                  </a:lnTo>
                  <a:lnTo>
                    <a:pt x="89" y="24906"/>
                  </a:lnTo>
                  <a:lnTo>
                    <a:pt x="157" y="24355"/>
                  </a:lnTo>
                  <a:lnTo>
                    <a:pt x="245" y="23804"/>
                  </a:lnTo>
                  <a:lnTo>
                    <a:pt x="245" y="23804"/>
                  </a:lnTo>
                  <a:lnTo>
                    <a:pt x="353" y="23198"/>
                  </a:lnTo>
                  <a:lnTo>
                    <a:pt x="495" y="22592"/>
                  </a:lnTo>
                  <a:lnTo>
                    <a:pt x="658" y="21931"/>
                  </a:lnTo>
                  <a:lnTo>
                    <a:pt x="841" y="21269"/>
                  </a:lnTo>
                  <a:lnTo>
                    <a:pt x="1051" y="20553"/>
                  </a:lnTo>
                  <a:lnTo>
                    <a:pt x="1288" y="19782"/>
                  </a:lnTo>
                  <a:lnTo>
                    <a:pt x="1545" y="19065"/>
                  </a:lnTo>
                  <a:lnTo>
                    <a:pt x="1823" y="18294"/>
                  </a:lnTo>
                  <a:lnTo>
                    <a:pt x="2121" y="17467"/>
                  </a:lnTo>
                  <a:lnTo>
                    <a:pt x="2439" y="16696"/>
                  </a:lnTo>
                  <a:lnTo>
                    <a:pt x="2777" y="15870"/>
                  </a:lnTo>
                  <a:lnTo>
                    <a:pt x="3130" y="15043"/>
                  </a:lnTo>
                  <a:lnTo>
                    <a:pt x="3502" y="14217"/>
                  </a:lnTo>
                  <a:lnTo>
                    <a:pt x="3895" y="13390"/>
                  </a:lnTo>
                  <a:lnTo>
                    <a:pt x="4308" y="12563"/>
                  </a:lnTo>
                  <a:lnTo>
                    <a:pt x="4728" y="11737"/>
                  </a:lnTo>
                  <a:lnTo>
                    <a:pt x="5168" y="10910"/>
                  </a:lnTo>
                  <a:lnTo>
                    <a:pt x="5622" y="10084"/>
                  </a:lnTo>
                  <a:lnTo>
                    <a:pt x="6089" y="9313"/>
                  </a:lnTo>
                  <a:lnTo>
                    <a:pt x="6563" y="8541"/>
                  </a:lnTo>
                  <a:lnTo>
                    <a:pt x="7057" y="7770"/>
                  </a:lnTo>
                  <a:lnTo>
                    <a:pt x="7558" y="6998"/>
                  </a:lnTo>
                  <a:lnTo>
                    <a:pt x="8073" y="6282"/>
                  </a:lnTo>
                  <a:lnTo>
                    <a:pt x="8594" y="5566"/>
                  </a:lnTo>
                  <a:lnTo>
                    <a:pt x="9129" y="4905"/>
                  </a:lnTo>
                  <a:lnTo>
                    <a:pt x="9671" y="4298"/>
                  </a:lnTo>
                  <a:lnTo>
                    <a:pt x="10220" y="3692"/>
                  </a:lnTo>
                  <a:lnTo>
                    <a:pt x="10775" y="3086"/>
                  </a:lnTo>
                  <a:lnTo>
                    <a:pt x="11337" y="2590"/>
                  </a:lnTo>
                  <a:lnTo>
                    <a:pt x="11906" y="2094"/>
                  </a:lnTo>
                  <a:lnTo>
                    <a:pt x="12475" y="1654"/>
                  </a:lnTo>
                  <a:lnTo>
                    <a:pt x="13057" y="1213"/>
                  </a:lnTo>
                  <a:lnTo>
                    <a:pt x="13633" y="882"/>
                  </a:lnTo>
                  <a:lnTo>
                    <a:pt x="14215" y="607"/>
                  </a:lnTo>
                  <a:lnTo>
                    <a:pt x="14804" y="331"/>
                  </a:lnTo>
                  <a:lnTo>
                    <a:pt x="15387" y="166"/>
                  </a:lnTo>
                  <a:lnTo>
                    <a:pt x="15976" y="56"/>
                  </a:lnTo>
                  <a:lnTo>
                    <a:pt x="16558" y="1"/>
                  </a:lnTo>
                  <a:lnTo>
                    <a:pt x="17147" y="1"/>
                  </a:lnTo>
                  <a:lnTo>
                    <a:pt x="17730" y="56"/>
                  </a:lnTo>
                  <a:lnTo>
                    <a:pt x="18312" y="221"/>
                  </a:lnTo>
                  <a:lnTo>
                    <a:pt x="18888" y="441"/>
                  </a:lnTo>
                  <a:lnTo>
                    <a:pt x="19463" y="717"/>
                  </a:lnTo>
                  <a:lnTo>
                    <a:pt x="20032" y="1103"/>
                  </a:lnTo>
                  <a:lnTo>
                    <a:pt x="20601" y="1543"/>
                  </a:lnTo>
                  <a:lnTo>
                    <a:pt x="21156" y="2094"/>
                  </a:lnTo>
                  <a:lnTo>
                    <a:pt x="21712" y="2756"/>
                  </a:lnTo>
                  <a:lnTo>
                    <a:pt x="22253" y="3472"/>
                  </a:lnTo>
                  <a:lnTo>
                    <a:pt x="22788" y="4298"/>
                  </a:lnTo>
                  <a:lnTo>
                    <a:pt x="23317" y="5180"/>
                  </a:lnTo>
                  <a:lnTo>
                    <a:pt x="23831" y="6227"/>
                  </a:lnTo>
                  <a:lnTo>
                    <a:pt x="24339" y="7329"/>
                  </a:lnTo>
                  <a:lnTo>
                    <a:pt x="24840" y="8541"/>
                  </a:lnTo>
                  <a:lnTo>
                    <a:pt x="25084" y="9202"/>
                  </a:lnTo>
                  <a:lnTo>
                    <a:pt x="25321" y="9864"/>
                  </a:lnTo>
                  <a:lnTo>
                    <a:pt x="25558" y="10580"/>
                  </a:lnTo>
                  <a:lnTo>
                    <a:pt x="25795" y="11296"/>
                  </a:lnTo>
                  <a:lnTo>
                    <a:pt x="26025" y="12068"/>
                  </a:lnTo>
                  <a:lnTo>
                    <a:pt x="26256" y="12839"/>
                  </a:lnTo>
                  <a:lnTo>
                    <a:pt x="26479" y="13666"/>
                  </a:lnTo>
                  <a:lnTo>
                    <a:pt x="26696" y="14547"/>
                  </a:lnTo>
                  <a:lnTo>
                    <a:pt x="26912" y="15429"/>
                  </a:lnTo>
                  <a:lnTo>
                    <a:pt x="27129" y="16310"/>
                  </a:lnTo>
                  <a:lnTo>
                    <a:pt x="27339" y="17247"/>
                  </a:lnTo>
                  <a:lnTo>
                    <a:pt x="27542" y="18184"/>
                  </a:lnTo>
                  <a:lnTo>
                    <a:pt x="27745" y="19231"/>
                  </a:lnTo>
                  <a:lnTo>
                    <a:pt x="27942" y="20222"/>
                  </a:lnTo>
                  <a:lnTo>
                    <a:pt x="28131" y="21324"/>
                  </a:lnTo>
                  <a:lnTo>
                    <a:pt x="28321" y="22371"/>
                  </a:lnTo>
                  <a:lnTo>
                    <a:pt x="28504" y="23528"/>
                  </a:lnTo>
                  <a:lnTo>
                    <a:pt x="28687" y="24686"/>
                  </a:lnTo>
                  <a:lnTo>
                    <a:pt x="28863" y="25843"/>
                  </a:lnTo>
                  <a:lnTo>
                    <a:pt x="29032" y="27110"/>
                  </a:lnTo>
                  <a:lnTo>
                    <a:pt x="29195" y="28322"/>
                  </a:lnTo>
                  <a:lnTo>
                    <a:pt x="29357" y="29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rot="10800000" flipH="1">
              <a:off x="3920977" y="1623631"/>
              <a:ext cx="55413" cy="133816"/>
            </a:xfrm>
            <a:custGeom>
              <a:avLst/>
              <a:gdLst/>
              <a:ahLst/>
              <a:cxnLst/>
              <a:rect l="l" t="t" r="r" b="b"/>
              <a:pathLst>
                <a:path w="2629" h="45018" extrusionOk="0">
                  <a:moveTo>
                    <a:pt x="319" y="0"/>
                  </a:moveTo>
                  <a:lnTo>
                    <a:pt x="1" y="43915"/>
                  </a:lnTo>
                  <a:lnTo>
                    <a:pt x="2303" y="45017"/>
                  </a:lnTo>
                  <a:lnTo>
                    <a:pt x="2628" y="1102"/>
                  </a:lnTo>
                  <a:lnTo>
                    <a:pt x="31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rot="10800000" flipH="1">
              <a:off x="3920977" y="1623631"/>
              <a:ext cx="55413" cy="133816"/>
            </a:xfrm>
            <a:custGeom>
              <a:avLst/>
              <a:gdLst/>
              <a:ahLst/>
              <a:cxnLst/>
              <a:rect l="l" t="t" r="r" b="b"/>
              <a:pathLst>
                <a:path w="2629" h="45018" fill="none" extrusionOk="0">
                  <a:moveTo>
                    <a:pt x="1" y="43915"/>
                  </a:moveTo>
                  <a:lnTo>
                    <a:pt x="2303" y="45017"/>
                  </a:lnTo>
                  <a:lnTo>
                    <a:pt x="2628" y="1102"/>
                  </a:lnTo>
                  <a:lnTo>
                    <a:pt x="319" y="0"/>
                  </a:lnTo>
                  <a:lnTo>
                    <a:pt x="1" y="439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rot="10800000" flipH="1">
              <a:off x="3860732" y="1603637"/>
              <a:ext cx="172456" cy="103514"/>
            </a:xfrm>
            <a:custGeom>
              <a:avLst/>
              <a:gdLst/>
              <a:ahLst/>
              <a:cxnLst/>
              <a:rect l="l" t="t" r="r" b="b"/>
              <a:pathLst>
                <a:path w="8182" h="34824" extrusionOk="0">
                  <a:moveTo>
                    <a:pt x="231" y="0"/>
                  </a:moveTo>
                  <a:lnTo>
                    <a:pt x="1" y="31022"/>
                  </a:lnTo>
                  <a:lnTo>
                    <a:pt x="7951" y="34824"/>
                  </a:lnTo>
                  <a:lnTo>
                    <a:pt x="8181" y="3802"/>
                  </a:lnTo>
                  <a:lnTo>
                    <a:pt x="23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rot="10800000" flipH="1">
              <a:off x="4030759" y="1576123"/>
              <a:ext cx="616053" cy="140694"/>
            </a:xfrm>
            <a:custGeom>
              <a:avLst/>
              <a:gdLst/>
              <a:ahLst/>
              <a:cxnLst/>
              <a:rect l="l" t="t" r="r" b="b"/>
              <a:pathLst>
                <a:path w="29228" h="47332" extrusionOk="0">
                  <a:moveTo>
                    <a:pt x="8567" y="0"/>
                  </a:move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rot="10800000" flipH="1">
              <a:off x="4030759" y="1576123"/>
              <a:ext cx="616053" cy="140694"/>
            </a:xfrm>
            <a:custGeom>
              <a:avLst/>
              <a:gdLst/>
              <a:ahLst/>
              <a:cxnLst/>
              <a:rect l="l" t="t" r="r" b="b"/>
              <a:pathLst>
                <a:path w="29228" h="47332" fill="none" extrusionOk="0">
                  <a:moveTo>
                    <a:pt x="0" y="22426"/>
                  </a:move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lnTo>
                    <a:pt x="8567" y="0"/>
                  </a:ln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rot="10800000" flipH="1">
              <a:off x="3822768" y="1744939"/>
              <a:ext cx="291333" cy="417003"/>
            </a:xfrm>
            <a:custGeom>
              <a:avLst/>
              <a:gdLst/>
              <a:ahLst/>
              <a:cxnLst/>
              <a:rect l="l" t="t" r="r" b="b"/>
              <a:pathLst>
                <a:path w="13822" h="140287" extrusionOk="0">
                  <a:moveTo>
                    <a:pt x="3529" y="1"/>
                  </a:move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678" y="1"/>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rot="10800000" flipH="1">
              <a:off x="3822768" y="1744939"/>
              <a:ext cx="291333" cy="417003"/>
            </a:xfrm>
            <a:custGeom>
              <a:avLst/>
              <a:gdLst/>
              <a:ahLst/>
              <a:cxnLst/>
              <a:rect l="l" t="t" r="r" b="b"/>
              <a:pathLst>
                <a:path w="13822" h="140287" fill="none" extrusionOk="0">
                  <a:moveTo>
                    <a:pt x="2845" y="136815"/>
                  </a:moveTo>
                  <a:lnTo>
                    <a:pt x="9982" y="140231"/>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833" y="56"/>
                  </a:lnTo>
                  <a:lnTo>
                    <a:pt x="3678" y="1"/>
                  </a:lnTo>
                  <a:lnTo>
                    <a:pt x="3529" y="1"/>
                  </a:ln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rot="10800000" flipH="1">
              <a:off x="3822768" y="1744939"/>
              <a:ext cx="291333" cy="417003"/>
            </a:xfrm>
            <a:custGeom>
              <a:avLst/>
              <a:gdLst/>
              <a:ahLst/>
              <a:cxnLst/>
              <a:rect l="l" t="t" r="r" b="b"/>
              <a:pathLst>
                <a:path w="13822" h="140287" extrusionOk="0">
                  <a:moveTo>
                    <a:pt x="3508" y="1"/>
                  </a:moveTo>
                  <a:lnTo>
                    <a:pt x="3359" y="111"/>
                  </a:lnTo>
                  <a:lnTo>
                    <a:pt x="3217" y="276"/>
                  </a:lnTo>
                  <a:lnTo>
                    <a:pt x="3075" y="442"/>
                  </a:lnTo>
                  <a:lnTo>
                    <a:pt x="2933" y="717"/>
                  </a:lnTo>
                  <a:lnTo>
                    <a:pt x="2797" y="993"/>
                  </a:lnTo>
                  <a:lnTo>
                    <a:pt x="2662" y="1378"/>
                  </a:lnTo>
                  <a:lnTo>
                    <a:pt x="2526" y="1764"/>
                  </a:lnTo>
                  <a:lnTo>
                    <a:pt x="2398" y="2205"/>
                  </a:lnTo>
                  <a:lnTo>
                    <a:pt x="2269" y="2701"/>
                  </a:lnTo>
                  <a:lnTo>
                    <a:pt x="2147" y="3252"/>
                  </a:lnTo>
                  <a:lnTo>
                    <a:pt x="2025" y="3858"/>
                  </a:lnTo>
                  <a:lnTo>
                    <a:pt x="1910" y="4519"/>
                  </a:lnTo>
                  <a:lnTo>
                    <a:pt x="1802" y="5180"/>
                  </a:lnTo>
                  <a:lnTo>
                    <a:pt x="1694" y="5897"/>
                  </a:lnTo>
                  <a:lnTo>
                    <a:pt x="1585" y="6668"/>
                  </a:lnTo>
                  <a:lnTo>
                    <a:pt x="1490" y="7439"/>
                  </a:lnTo>
                  <a:lnTo>
                    <a:pt x="1389" y="8321"/>
                  </a:lnTo>
                  <a:lnTo>
                    <a:pt x="1301" y="9148"/>
                  </a:lnTo>
                  <a:lnTo>
                    <a:pt x="1219" y="10084"/>
                  </a:lnTo>
                  <a:lnTo>
                    <a:pt x="1138" y="11021"/>
                  </a:lnTo>
                  <a:lnTo>
                    <a:pt x="1064" y="11958"/>
                  </a:lnTo>
                  <a:lnTo>
                    <a:pt x="989" y="13005"/>
                  </a:lnTo>
                  <a:lnTo>
                    <a:pt x="928" y="13996"/>
                  </a:lnTo>
                  <a:lnTo>
                    <a:pt x="867" y="15043"/>
                  </a:lnTo>
                  <a:lnTo>
                    <a:pt x="820" y="16145"/>
                  </a:lnTo>
                  <a:lnTo>
                    <a:pt x="773" y="17247"/>
                  </a:lnTo>
                  <a:lnTo>
                    <a:pt x="732" y="18404"/>
                  </a:lnTo>
                  <a:lnTo>
                    <a:pt x="698" y="19562"/>
                  </a:lnTo>
                  <a:lnTo>
                    <a:pt x="671" y="20719"/>
                  </a:lnTo>
                  <a:lnTo>
                    <a:pt x="651" y="21931"/>
                  </a:lnTo>
                  <a:lnTo>
                    <a:pt x="637" y="23143"/>
                  </a:lnTo>
                  <a:lnTo>
                    <a:pt x="1" y="110808"/>
                  </a:lnTo>
                  <a:lnTo>
                    <a:pt x="1" y="112295"/>
                  </a:lnTo>
                  <a:lnTo>
                    <a:pt x="1" y="113507"/>
                  </a:lnTo>
                  <a:lnTo>
                    <a:pt x="14" y="114665"/>
                  </a:lnTo>
                  <a:lnTo>
                    <a:pt x="28" y="115877"/>
                  </a:lnTo>
                  <a:lnTo>
                    <a:pt x="55" y="117034"/>
                  </a:lnTo>
                  <a:lnTo>
                    <a:pt x="89" y="118136"/>
                  </a:lnTo>
                  <a:lnTo>
                    <a:pt x="122" y="119293"/>
                  </a:lnTo>
                  <a:lnTo>
                    <a:pt x="170" y="120395"/>
                  </a:lnTo>
                  <a:lnTo>
                    <a:pt x="217" y="121442"/>
                  </a:lnTo>
                  <a:lnTo>
                    <a:pt x="271" y="122489"/>
                  </a:lnTo>
                  <a:lnTo>
                    <a:pt x="332" y="123536"/>
                  </a:lnTo>
                  <a:lnTo>
                    <a:pt x="400" y="124527"/>
                  </a:lnTo>
                  <a:lnTo>
                    <a:pt x="475" y="125519"/>
                  </a:lnTo>
                  <a:lnTo>
                    <a:pt x="556" y="126456"/>
                  </a:lnTo>
                  <a:lnTo>
                    <a:pt x="637" y="127393"/>
                  </a:lnTo>
                  <a:lnTo>
                    <a:pt x="725" y="128274"/>
                  </a:lnTo>
                  <a:lnTo>
                    <a:pt x="820" y="129101"/>
                  </a:lnTo>
                  <a:lnTo>
                    <a:pt x="915" y="129927"/>
                  </a:lnTo>
                  <a:lnTo>
                    <a:pt x="1023" y="130699"/>
                  </a:lnTo>
                  <a:lnTo>
                    <a:pt x="1125" y="131415"/>
                  </a:lnTo>
                  <a:lnTo>
                    <a:pt x="1240" y="132131"/>
                  </a:lnTo>
                  <a:lnTo>
                    <a:pt x="1355" y="132737"/>
                  </a:lnTo>
                  <a:lnTo>
                    <a:pt x="1470" y="133344"/>
                  </a:lnTo>
                  <a:lnTo>
                    <a:pt x="1592" y="133950"/>
                  </a:lnTo>
                  <a:lnTo>
                    <a:pt x="1721" y="134446"/>
                  </a:lnTo>
                  <a:lnTo>
                    <a:pt x="1849" y="134941"/>
                  </a:lnTo>
                  <a:lnTo>
                    <a:pt x="1985" y="135327"/>
                  </a:lnTo>
                  <a:lnTo>
                    <a:pt x="2120" y="135713"/>
                  </a:lnTo>
                  <a:lnTo>
                    <a:pt x="2262" y="136043"/>
                  </a:lnTo>
                  <a:lnTo>
                    <a:pt x="2405" y="136319"/>
                  </a:lnTo>
                  <a:lnTo>
                    <a:pt x="2547" y="136539"/>
                  </a:lnTo>
                  <a:lnTo>
                    <a:pt x="2696" y="136705"/>
                  </a:lnTo>
                  <a:lnTo>
                    <a:pt x="2845" y="136815"/>
                  </a:lnTo>
                  <a:lnTo>
                    <a:pt x="4971" y="137807"/>
                  </a:lnTo>
                  <a:lnTo>
                    <a:pt x="7274" y="138909"/>
                  </a:lnTo>
                  <a:lnTo>
                    <a:pt x="9982" y="140231"/>
                  </a:lnTo>
                  <a:lnTo>
                    <a:pt x="10165" y="140286"/>
                  </a:lnTo>
                  <a:lnTo>
                    <a:pt x="10314" y="140231"/>
                  </a:lnTo>
                  <a:lnTo>
                    <a:pt x="10456" y="140176"/>
                  </a:lnTo>
                  <a:lnTo>
                    <a:pt x="10605" y="140011"/>
                  </a:lnTo>
                  <a:lnTo>
                    <a:pt x="10748" y="139790"/>
                  </a:lnTo>
                  <a:lnTo>
                    <a:pt x="10890" y="139570"/>
                  </a:lnTo>
                  <a:lnTo>
                    <a:pt x="11025" y="139239"/>
                  </a:lnTo>
                  <a:lnTo>
                    <a:pt x="11161" y="138909"/>
                  </a:lnTo>
                  <a:lnTo>
                    <a:pt x="11296" y="138468"/>
                  </a:lnTo>
                  <a:lnTo>
                    <a:pt x="11425" y="138027"/>
                  </a:lnTo>
                  <a:lnTo>
                    <a:pt x="11547" y="137531"/>
                  </a:lnTo>
                  <a:lnTo>
                    <a:pt x="11675" y="136980"/>
                  </a:lnTo>
                  <a:lnTo>
                    <a:pt x="11790" y="136374"/>
                  </a:lnTo>
                  <a:lnTo>
                    <a:pt x="11906" y="135768"/>
                  </a:lnTo>
                  <a:lnTo>
                    <a:pt x="12021" y="135052"/>
                  </a:lnTo>
                  <a:lnTo>
                    <a:pt x="12129" y="134335"/>
                  </a:lnTo>
                  <a:lnTo>
                    <a:pt x="12231" y="133619"/>
                  </a:lnTo>
                  <a:lnTo>
                    <a:pt x="12332" y="132793"/>
                  </a:lnTo>
                  <a:lnTo>
                    <a:pt x="12427" y="131966"/>
                  </a:lnTo>
                  <a:lnTo>
                    <a:pt x="12515" y="131084"/>
                  </a:lnTo>
                  <a:lnTo>
                    <a:pt x="12603" y="130203"/>
                  </a:lnTo>
                  <a:lnTo>
                    <a:pt x="12684" y="129266"/>
                  </a:lnTo>
                  <a:lnTo>
                    <a:pt x="12759" y="128274"/>
                  </a:lnTo>
                  <a:lnTo>
                    <a:pt x="12827" y="127282"/>
                  </a:lnTo>
                  <a:lnTo>
                    <a:pt x="12894" y="126236"/>
                  </a:lnTo>
                  <a:lnTo>
                    <a:pt x="12948" y="125189"/>
                  </a:lnTo>
                  <a:lnTo>
                    <a:pt x="13003" y="124087"/>
                  </a:lnTo>
                  <a:lnTo>
                    <a:pt x="13050" y="122985"/>
                  </a:lnTo>
                  <a:lnTo>
                    <a:pt x="13091" y="121883"/>
                  </a:lnTo>
                  <a:lnTo>
                    <a:pt x="13124" y="120726"/>
                  </a:lnTo>
                  <a:lnTo>
                    <a:pt x="13152" y="119513"/>
                  </a:lnTo>
                  <a:lnTo>
                    <a:pt x="13165" y="118356"/>
                  </a:lnTo>
                  <a:lnTo>
                    <a:pt x="13179" y="117144"/>
                  </a:lnTo>
                  <a:lnTo>
                    <a:pt x="13815" y="29480"/>
                  </a:lnTo>
                  <a:lnTo>
                    <a:pt x="13822" y="27992"/>
                  </a:lnTo>
                  <a:lnTo>
                    <a:pt x="13815" y="26780"/>
                  </a:lnTo>
                  <a:lnTo>
                    <a:pt x="13808" y="25567"/>
                  </a:lnTo>
                  <a:lnTo>
                    <a:pt x="13788" y="24410"/>
                  </a:lnTo>
                  <a:lnTo>
                    <a:pt x="13768" y="23253"/>
                  </a:lnTo>
                  <a:lnTo>
                    <a:pt x="13734" y="22096"/>
                  </a:lnTo>
                  <a:lnTo>
                    <a:pt x="13693" y="20994"/>
                  </a:lnTo>
                  <a:lnTo>
                    <a:pt x="13653" y="19892"/>
                  </a:lnTo>
                  <a:lnTo>
                    <a:pt x="13605" y="18790"/>
                  </a:lnTo>
                  <a:lnTo>
                    <a:pt x="13544" y="17743"/>
                  </a:lnTo>
                  <a:lnTo>
                    <a:pt x="13483" y="16696"/>
                  </a:lnTo>
                  <a:lnTo>
                    <a:pt x="13416" y="15704"/>
                  </a:lnTo>
                  <a:lnTo>
                    <a:pt x="13341" y="14768"/>
                  </a:lnTo>
                  <a:lnTo>
                    <a:pt x="13267" y="13831"/>
                  </a:lnTo>
                  <a:lnTo>
                    <a:pt x="13185" y="12894"/>
                  </a:lnTo>
                  <a:lnTo>
                    <a:pt x="13091" y="12013"/>
                  </a:lnTo>
                  <a:lnTo>
                    <a:pt x="13003" y="11186"/>
                  </a:lnTo>
                  <a:lnTo>
                    <a:pt x="12901" y="10360"/>
                  </a:lnTo>
                  <a:lnTo>
                    <a:pt x="12799" y="9588"/>
                  </a:lnTo>
                  <a:lnTo>
                    <a:pt x="12691" y="8872"/>
                  </a:lnTo>
                  <a:lnTo>
                    <a:pt x="12583" y="8156"/>
                  </a:lnTo>
                  <a:lnTo>
                    <a:pt x="12468" y="7495"/>
                  </a:lnTo>
                  <a:lnTo>
                    <a:pt x="12346" y="6888"/>
                  </a:lnTo>
                  <a:lnTo>
                    <a:pt x="12224" y="6337"/>
                  </a:lnTo>
                  <a:lnTo>
                    <a:pt x="12095" y="5786"/>
                  </a:lnTo>
                  <a:lnTo>
                    <a:pt x="11966" y="5346"/>
                  </a:lnTo>
                  <a:lnTo>
                    <a:pt x="11838" y="4905"/>
                  </a:lnTo>
                  <a:lnTo>
                    <a:pt x="11696" y="4519"/>
                  </a:lnTo>
                  <a:lnTo>
                    <a:pt x="11560" y="4189"/>
                  </a:lnTo>
                  <a:lnTo>
                    <a:pt x="11418" y="3913"/>
                  </a:lnTo>
                  <a:lnTo>
                    <a:pt x="11276" y="3748"/>
                  </a:lnTo>
                  <a:lnTo>
                    <a:pt x="11127" y="3582"/>
                  </a:lnTo>
                  <a:lnTo>
                    <a:pt x="10978" y="3472"/>
                  </a:lnTo>
                  <a:lnTo>
                    <a:pt x="3833" y="56"/>
                  </a:lnTo>
                  <a:lnTo>
                    <a:pt x="36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rot="10800000" flipH="1">
              <a:off x="3822768" y="1744939"/>
              <a:ext cx="291333" cy="417003"/>
            </a:xfrm>
            <a:custGeom>
              <a:avLst/>
              <a:gdLst/>
              <a:ahLst/>
              <a:cxnLst/>
              <a:rect l="l" t="t" r="r" b="b"/>
              <a:pathLst>
                <a:path w="13822" h="140287" fill="none" extrusionOk="0">
                  <a:moveTo>
                    <a:pt x="10165" y="140286"/>
                  </a:moveTo>
                  <a:lnTo>
                    <a:pt x="10165" y="140286"/>
                  </a:lnTo>
                  <a:lnTo>
                    <a:pt x="9982" y="140231"/>
                  </a:lnTo>
                  <a:lnTo>
                    <a:pt x="7274" y="138909"/>
                  </a:lnTo>
                  <a:lnTo>
                    <a:pt x="4971" y="137807"/>
                  </a:lnTo>
                  <a:lnTo>
                    <a:pt x="2845" y="136815"/>
                  </a:lnTo>
                  <a:lnTo>
                    <a:pt x="2845" y="136815"/>
                  </a:lnTo>
                  <a:lnTo>
                    <a:pt x="2696" y="136705"/>
                  </a:lnTo>
                  <a:lnTo>
                    <a:pt x="2547" y="136539"/>
                  </a:lnTo>
                  <a:lnTo>
                    <a:pt x="2405" y="136319"/>
                  </a:lnTo>
                  <a:lnTo>
                    <a:pt x="2262" y="136043"/>
                  </a:lnTo>
                  <a:lnTo>
                    <a:pt x="2120" y="135713"/>
                  </a:lnTo>
                  <a:lnTo>
                    <a:pt x="1985" y="135327"/>
                  </a:lnTo>
                  <a:lnTo>
                    <a:pt x="1849" y="134941"/>
                  </a:lnTo>
                  <a:lnTo>
                    <a:pt x="1721" y="134446"/>
                  </a:lnTo>
                  <a:lnTo>
                    <a:pt x="1592" y="133950"/>
                  </a:lnTo>
                  <a:lnTo>
                    <a:pt x="1470" y="133344"/>
                  </a:lnTo>
                  <a:lnTo>
                    <a:pt x="1355" y="132737"/>
                  </a:lnTo>
                  <a:lnTo>
                    <a:pt x="1240" y="132131"/>
                  </a:lnTo>
                  <a:lnTo>
                    <a:pt x="1125" y="131415"/>
                  </a:lnTo>
                  <a:lnTo>
                    <a:pt x="1023" y="130699"/>
                  </a:lnTo>
                  <a:lnTo>
                    <a:pt x="915" y="129927"/>
                  </a:lnTo>
                  <a:lnTo>
                    <a:pt x="820" y="129101"/>
                  </a:lnTo>
                  <a:lnTo>
                    <a:pt x="725" y="128274"/>
                  </a:lnTo>
                  <a:lnTo>
                    <a:pt x="637" y="127393"/>
                  </a:lnTo>
                  <a:lnTo>
                    <a:pt x="556" y="126456"/>
                  </a:lnTo>
                  <a:lnTo>
                    <a:pt x="475" y="125519"/>
                  </a:lnTo>
                  <a:lnTo>
                    <a:pt x="400" y="124527"/>
                  </a:lnTo>
                  <a:lnTo>
                    <a:pt x="332" y="123536"/>
                  </a:lnTo>
                  <a:lnTo>
                    <a:pt x="271" y="122489"/>
                  </a:lnTo>
                  <a:lnTo>
                    <a:pt x="217" y="121442"/>
                  </a:lnTo>
                  <a:lnTo>
                    <a:pt x="170" y="120395"/>
                  </a:lnTo>
                  <a:lnTo>
                    <a:pt x="122" y="119293"/>
                  </a:lnTo>
                  <a:lnTo>
                    <a:pt x="89" y="118136"/>
                  </a:lnTo>
                  <a:lnTo>
                    <a:pt x="55" y="117034"/>
                  </a:lnTo>
                  <a:lnTo>
                    <a:pt x="28" y="115877"/>
                  </a:lnTo>
                  <a:lnTo>
                    <a:pt x="14" y="114665"/>
                  </a:lnTo>
                  <a:lnTo>
                    <a:pt x="1" y="113507"/>
                  </a:lnTo>
                  <a:lnTo>
                    <a:pt x="1" y="112295"/>
                  </a:lnTo>
                  <a:lnTo>
                    <a:pt x="1" y="112295"/>
                  </a:lnTo>
                  <a:lnTo>
                    <a:pt x="1" y="110808"/>
                  </a:lnTo>
                  <a:lnTo>
                    <a:pt x="637" y="23143"/>
                  </a:lnTo>
                  <a:lnTo>
                    <a:pt x="637" y="23143"/>
                  </a:lnTo>
                  <a:lnTo>
                    <a:pt x="651" y="21931"/>
                  </a:lnTo>
                  <a:lnTo>
                    <a:pt x="671" y="20719"/>
                  </a:lnTo>
                  <a:lnTo>
                    <a:pt x="698" y="19562"/>
                  </a:lnTo>
                  <a:lnTo>
                    <a:pt x="732" y="18404"/>
                  </a:lnTo>
                  <a:lnTo>
                    <a:pt x="773" y="17247"/>
                  </a:lnTo>
                  <a:lnTo>
                    <a:pt x="820" y="16145"/>
                  </a:lnTo>
                  <a:lnTo>
                    <a:pt x="867" y="15043"/>
                  </a:lnTo>
                  <a:lnTo>
                    <a:pt x="928" y="13996"/>
                  </a:lnTo>
                  <a:lnTo>
                    <a:pt x="989" y="13005"/>
                  </a:lnTo>
                  <a:lnTo>
                    <a:pt x="1064" y="11958"/>
                  </a:lnTo>
                  <a:lnTo>
                    <a:pt x="1138" y="11021"/>
                  </a:lnTo>
                  <a:lnTo>
                    <a:pt x="1219" y="10084"/>
                  </a:lnTo>
                  <a:lnTo>
                    <a:pt x="1301" y="9148"/>
                  </a:lnTo>
                  <a:lnTo>
                    <a:pt x="1389" y="8321"/>
                  </a:lnTo>
                  <a:lnTo>
                    <a:pt x="1490" y="7439"/>
                  </a:lnTo>
                  <a:lnTo>
                    <a:pt x="1585" y="6668"/>
                  </a:lnTo>
                  <a:lnTo>
                    <a:pt x="1694" y="5897"/>
                  </a:lnTo>
                  <a:lnTo>
                    <a:pt x="1802" y="5180"/>
                  </a:lnTo>
                  <a:lnTo>
                    <a:pt x="1910" y="4519"/>
                  </a:lnTo>
                  <a:lnTo>
                    <a:pt x="2025" y="3858"/>
                  </a:lnTo>
                  <a:lnTo>
                    <a:pt x="2147" y="3252"/>
                  </a:lnTo>
                  <a:lnTo>
                    <a:pt x="2269" y="2701"/>
                  </a:lnTo>
                  <a:lnTo>
                    <a:pt x="2398" y="2205"/>
                  </a:lnTo>
                  <a:lnTo>
                    <a:pt x="2526" y="1764"/>
                  </a:lnTo>
                  <a:lnTo>
                    <a:pt x="2662" y="1378"/>
                  </a:lnTo>
                  <a:lnTo>
                    <a:pt x="2797" y="993"/>
                  </a:lnTo>
                  <a:lnTo>
                    <a:pt x="2933" y="717"/>
                  </a:lnTo>
                  <a:lnTo>
                    <a:pt x="3075" y="442"/>
                  </a:lnTo>
                  <a:lnTo>
                    <a:pt x="3217" y="276"/>
                  </a:lnTo>
                  <a:lnTo>
                    <a:pt x="3359" y="111"/>
                  </a:lnTo>
                  <a:lnTo>
                    <a:pt x="3508" y="1"/>
                  </a:lnTo>
                  <a:lnTo>
                    <a:pt x="3657" y="1"/>
                  </a:lnTo>
                  <a:lnTo>
                    <a:pt x="3657" y="1"/>
                  </a:lnTo>
                  <a:lnTo>
                    <a:pt x="3833" y="56"/>
                  </a:lnTo>
                  <a:lnTo>
                    <a:pt x="10978" y="3472"/>
                  </a:lnTo>
                  <a:lnTo>
                    <a:pt x="10978" y="3472"/>
                  </a:lnTo>
                  <a:lnTo>
                    <a:pt x="11127" y="3582"/>
                  </a:lnTo>
                  <a:lnTo>
                    <a:pt x="11276" y="3748"/>
                  </a:lnTo>
                  <a:lnTo>
                    <a:pt x="11418" y="3913"/>
                  </a:lnTo>
                  <a:lnTo>
                    <a:pt x="11560" y="4189"/>
                  </a:lnTo>
                  <a:lnTo>
                    <a:pt x="11696" y="4519"/>
                  </a:lnTo>
                  <a:lnTo>
                    <a:pt x="11838" y="4905"/>
                  </a:lnTo>
                  <a:lnTo>
                    <a:pt x="11966" y="5346"/>
                  </a:lnTo>
                  <a:lnTo>
                    <a:pt x="12095" y="5786"/>
                  </a:lnTo>
                  <a:lnTo>
                    <a:pt x="12224" y="6337"/>
                  </a:lnTo>
                  <a:lnTo>
                    <a:pt x="12346" y="6888"/>
                  </a:lnTo>
                  <a:lnTo>
                    <a:pt x="12468" y="7495"/>
                  </a:lnTo>
                  <a:lnTo>
                    <a:pt x="12583" y="8156"/>
                  </a:lnTo>
                  <a:lnTo>
                    <a:pt x="12691" y="8872"/>
                  </a:lnTo>
                  <a:lnTo>
                    <a:pt x="12799" y="9588"/>
                  </a:lnTo>
                  <a:lnTo>
                    <a:pt x="12901" y="10360"/>
                  </a:lnTo>
                  <a:lnTo>
                    <a:pt x="13003" y="11186"/>
                  </a:lnTo>
                  <a:lnTo>
                    <a:pt x="13091" y="12013"/>
                  </a:lnTo>
                  <a:lnTo>
                    <a:pt x="13185" y="12894"/>
                  </a:lnTo>
                  <a:lnTo>
                    <a:pt x="13267" y="13831"/>
                  </a:lnTo>
                  <a:lnTo>
                    <a:pt x="13341" y="14768"/>
                  </a:lnTo>
                  <a:lnTo>
                    <a:pt x="13416" y="15704"/>
                  </a:lnTo>
                  <a:lnTo>
                    <a:pt x="13483" y="16696"/>
                  </a:lnTo>
                  <a:lnTo>
                    <a:pt x="13544" y="17743"/>
                  </a:lnTo>
                  <a:lnTo>
                    <a:pt x="13605" y="18790"/>
                  </a:lnTo>
                  <a:lnTo>
                    <a:pt x="13653" y="19892"/>
                  </a:lnTo>
                  <a:lnTo>
                    <a:pt x="13693" y="20994"/>
                  </a:lnTo>
                  <a:lnTo>
                    <a:pt x="13734" y="22096"/>
                  </a:lnTo>
                  <a:lnTo>
                    <a:pt x="13768" y="23253"/>
                  </a:lnTo>
                  <a:lnTo>
                    <a:pt x="13788" y="24410"/>
                  </a:lnTo>
                  <a:lnTo>
                    <a:pt x="13808" y="25567"/>
                  </a:lnTo>
                  <a:lnTo>
                    <a:pt x="13815" y="26780"/>
                  </a:lnTo>
                  <a:lnTo>
                    <a:pt x="13822" y="27992"/>
                  </a:lnTo>
                  <a:lnTo>
                    <a:pt x="13822" y="27992"/>
                  </a:lnTo>
                  <a:lnTo>
                    <a:pt x="13815" y="29480"/>
                  </a:lnTo>
                  <a:lnTo>
                    <a:pt x="13179" y="117144"/>
                  </a:lnTo>
                  <a:lnTo>
                    <a:pt x="13179" y="117144"/>
                  </a:lnTo>
                  <a:lnTo>
                    <a:pt x="13165" y="118356"/>
                  </a:lnTo>
                  <a:lnTo>
                    <a:pt x="13152" y="119513"/>
                  </a:lnTo>
                  <a:lnTo>
                    <a:pt x="13124" y="120726"/>
                  </a:lnTo>
                  <a:lnTo>
                    <a:pt x="13091" y="121883"/>
                  </a:lnTo>
                  <a:lnTo>
                    <a:pt x="13050" y="122985"/>
                  </a:lnTo>
                  <a:lnTo>
                    <a:pt x="13003" y="124087"/>
                  </a:lnTo>
                  <a:lnTo>
                    <a:pt x="12948" y="125189"/>
                  </a:lnTo>
                  <a:lnTo>
                    <a:pt x="12894" y="126236"/>
                  </a:lnTo>
                  <a:lnTo>
                    <a:pt x="12827" y="127282"/>
                  </a:lnTo>
                  <a:lnTo>
                    <a:pt x="12759" y="128274"/>
                  </a:lnTo>
                  <a:lnTo>
                    <a:pt x="12684" y="129266"/>
                  </a:lnTo>
                  <a:lnTo>
                    <a:pt x="12603" y="130203"/>
                  </a:lnTo>
                  <a:lnTo>
                    <a:pt x="12515" y="131084"/>
                  </a:lnTo>
                  <a:lnTo>
                    <a:pt x="12427" y="131966"/>
                  </a:lnTo>
                  <a:lnTo>
                    <a:pt x="12332" y="132793"/>
                  </a:lnTo>
                  <a:lnTo>
                    <a:pt x="12231" y="133619"/>
                  </a:lnTo>
                  <a:lnTo>
                    <a:pt x="12129" y="134335"/>
                  </a:lnTo>
                  <a:lnTo>
                    <a:pt x="12021" y="135052"/>
                  </a:lnTo>
                  <a:lnTo>
                    <a:pt x="11906" y="135768"/>
                  </a:lnTo>
                  <a:lnTo>
                    <a:pt x="11790" y="136374"/>
                  </a:lnTo>
                  <a:lnTo>
                    <a:pt x="11675" y="136980"/>
                  </a:lnTo>
                  <a:lnTo>
                    <a:pt x="11547" y="137531"/>
                  </a:lnTo>
                  <a:lnTo>
                    <a:pt x="11425" y="138027"/>
                  </a:lnTo>
                  <a:lnTo>
                    <a:pt x="11296" y="138468"/>
                  </a:lnTo>
                  <a:lnTo>
                    <a:pt x="11161" y="138909"/>
                  </a:lnTo>
                  <a:lnTo>
                    <a:pt x="11025" y="139239"/>
                  </a:lnTo>
                  <a:lnTo>
                    <a:pt x="10890" y="139570"/>
                  </a:lnTo>
                  <a:lnTo>
                    <a:pt x="10748" y="139790"/>
                  </a:lnTo>
                  <a:lnTo>
                    <a:pt x="10605" y="140011"/>
                  </a:lnTo>
                  <a:lnTo>
                    <a:pt x="10456" y="140176"/>
                  </a:lnTo>
                  <a:lnTo>
                    <a:pt x="10314" y="140231"/>
                  </a:lnTo>
                  <a:lnTo>
                    <a:pt x="10165" y="1402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rot="10800000" flipH="1">
              <a:off x="1491282" y="2131041"/>
              <a:ext cx="1919654" cy="249940"/>
            </a:xfrm>
            <a:custGeom>
              <a:avLst/>
              <a:gdLst/>
              <a:ahLst/>
              <a:cxnLst/>
              <a:rect l="l" t="t" r="r" b="b"/>
              <a:pathLst>
                <a:path w="91076" h="84084" extrusionOk="0">
                  <a:moveTo>
                    <a:pt x="292" y="1"/>
                  </a:moveTo>
                  <a:lnTo>
                    <a:pt x="0" y="40444"/>
                  </a:lnTo>
                  <a:lnTo>
                    <a:pt x="90784" y="84084"/>
                  </a:lnTo>
                  <a:lnTo>
                    <a:pt x="91075" y="43585"/>
                  </a:lnTo>
                  <a:lnTo>
                    <a:pt x="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rot="10800000" flipH="1">
              <a:off x="1491282" y="2131041"/>
              <a:ext cx="1919654" cy="249940"/>
            </a:xfrm>
            <a:custGeom>
              <a:avLst/>
              <a:gdLst/>
              <a:ahLst/>
              <a:cxnLst/>
              <a:rect l="l" t="t" r="r" b="b"/>
              <a:pathLst>
                <a:path w="91076" h="84084" fill="none" extrusionOk="0">
                  <a:moveTo>
                    <a:pt x="0" y="40444"/>
                  </a:moveTo>
                  <a:lnTo>
                    <a:pt x="90784" y="84084"/>
                  </a:lnTo>
                  <a:lnTo>
                    <a:pt x="91075" y="43585"/>
                  </a:lnTo>
                  <a:lnTo>
                    <a:pt x="292" y="1"/>
                  </a:lnTo>
                  <a:lnTo>
                    <a:pt x="0" y="404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rot="10800000" flipH="1">
              <a:off x="1491282" y="2228985"/>
              <a:ext cx="491317" cy="151996"/>
            </a:xfrm>
            <a:custGeom>
              <a:avLst/>
              <a:gdLst/>
              <a:ahLst/>
              <a:cxnLst/>
              <a:rect l="l" t="t" r="r" b="b"/>
              <a:pathLst>
                <a:path w="23310" h="51134" fill="none" extrusionOk="0">
                  <a:moveTo>
                    <a:pt x="22158" y="51134"/>
                  </a:moveTo>
                  <a:lnTo>
                    <a:pt x="0" y="40444"/>
                  </a:lnTo>
                  <a:lnTo>
                    <a:pt x="292" y="1"/>
                  </a:lnTo>
                  <a:lnTo>
                    <a:pt x="23309" y="11021"/>
                  </a:lnTo>
                  <a:lnTo>
                    <a:pt x="23309" y="11021"/>
                  </a:lnTo>
                  <a:lnTo>
                    <a:pt x="23214" y="13445"/>
                  </a:lnTo>
                  <a:lnTo>
                    <a:pt x="23113" y="15870"/>
                  </a:lnTo>
                  <a:lnTo>
                    <a:pt x="23018" y="18294"/>
                  </a:lnTo>
                  <a:lnTo>
                    <a:pt x="22930" y="20719"/>
                  </a:lnTo>
                  <a:lnTo>
                    <a:pt x="22842" y="23198"/>
                  </a:lnTo>
                  <a:lnTo>
                    <a:pt x="22761" y="25678"/>
                  </a:lnTo>
                  <a:lnTo>
                    <a:pt x="22686" y="28157"/>
                  </a:lnTo>
                  <a:lnTo>
                    <a:pt x="22612" y="30637"/>
                  </a:lnTo>
                  <a:lnTo>
                    <a:pt x="22537" y="33171"/>
                  </a:lnTo>
                  <a:lnTo>
                    <a:pt x="22476" y="35706"/>
                  </a:lnTo>
                  <a:lnTo>
                    <a:pt x="22409" y="38240"/>
                  </a:lnTo>
                  <a:lnTo>
                    <a:pt x="22354" y="40775"/>
                  </a:lnTo>
                  <a:lnTo>
                    <a:pt x="22300" y="43365"/>
                  </a:lnTo>
                  <a:lnTo>
                    <a:pt x="22246" y="45955"/>
                  </a:lnTo>
                  <a:lnTo>
                    <a:pt x="22205" y="48544"/>
                  </a:lnTo>
                  <a:lnTo>
                    <a:pt x="22158" y="511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rot="10800000" flipH="1">
              <a:off x="2953011" y="2131015"/>
              <a:ext cx="458056" cy="151339"/>
            </a:xfrm>
            <a:custGeom>
              <a:avLst/>
              <a:gdLst/>
              <a:ahLst/>
              <a:cxnLst/>
              <a:rect l="l" t="t" r="r" b="b"/>
              <a:pathLst>
                <a:path w="21732" h="50913" fill="none" extrusionOk="0">
                  <a:moveTo>
                    <a:pt x="21440" y="50913"/>
                  </a:moveTo>
                  <a:lnTo>
                    <a:pt x="569" y="40885"/>
                  </a:lnTo>
                  <a:lnTo>
                    <a:pt x="569" y="40885"/>
                  </a:lnTo>
                  <a:lnTo>
                    <a:pt x="563" y="38295"/>
                  </a:lnTo>
                  <a:lnTo>
                    <a:pt x="556" y="35650"/>
                  </a:lnTo>
                  <a:lnTo>
                    <a:pt x="542" y="33060"/>
                  </a:lnTo>
                  <a:lnTo>
                    <a:pt x="522" y="30471"/>
                  </a:lnTo>
                  <a:lnTo>
                    <a:pt x="502" y="27881"/>
                  </a:lnTo>
                  <a:lnTo>
                    <a:pt x="481" y="25291"/>
                  </a:lnTo>
                  <a:lnTo>
                    <a:pt x="447" y="22702"/>
                  </a:lnTo>
                  <a:lnTo>
                    <a:pt x="414" y="20167"/>
                  </a:lnTo>
                  <a:lnTo>
                    <a:pt x="380" y="17577"/>
                  </a:lnTo>
                  <a:lnTo>
                    <a:pt x="339" y="15043"/>
                  </a:lnTo>
                  <a:lnTo>
                    <a:pt x="292" y="12508"/>
                  </a:lnTo>
                  <a:lnTo>
                    <a:pt x="244" y="9973"/>
                  </a:lnTo>
                  <a:lnTo>
                    <a:pt x="190" y="7494"/>
                  </a:lnTo>
                  <a:lnTo>
                    <a:pt x="129" y="4959"/>
                  </a:lnTo>
                  <a:lnTo>
                    <a:pt x="68" y="2480"/>
                  </a:lnTo>
                  <a:lnTo>
                    <a:pt x="0" y="0"/>
                  </a:lnTo>
                  <a:lnTo>
                    <a:pt x="9745" y="4684"/>
                  </a:lnTo>
                  <a:lnTo>
                    <a:pt x="9637" y="8761"/>
                  </a:lnTo>
                  <a:lnTo>
                    <a:pt x="9637" y="8761"/>
                  </a:lnTo>
                  <a:lnTo>
                    <a:pt x="9623" y="9643"/>
                  </a:lnTo>
                  <a:lnTo>
                    <a:pt x="9610" y="10469"/>
                  </a:lnTo>
                  <a:lnTo>
                    <a:pt x="9603" y="11351"/>
                  </a:lnTo>
                  <a:lnTo>
                    <a:pt x="9596" y="12177"/>
                  </a:lnTo>
                  <a:lnTo>
                    <a:pt x="9596" y="12177"/>
                  </a:lnTo>
                  <a:lnTo>
                    <a:pt x="9603" y="13004"/>
                  </a:lnTo>
                  <a:lnTo>
                    <a:pt x="9610" y="13775"/>
                  </a:lnTo>
                  <a:lnTo>
                    <a:pt x="9617" y="14547"/>
                  </a:lnTo>
                  <a:lnTo>
                    <a:pt x="9630" y="15318"/>
                  </a:lnTo>
                  <a:lnTo>
                    <a:pt x="9671" y="16806"/>
                  </a:lnTo>
                  <a:lnTo>
                    <a:pt x="9725" y="18238"/>
                  </a:lnTo>
                  <a:lnTo>
                    <a:pt x="9799" y="19671"/>
                  </a:lnTo>
                  <a:lnTo>
                    <a:pt x="9881" y="20993"/>
                  </a:lnTo>
                  <a:lnTo>
                    <a:pt x="9982" y="22316"/>
                  </a:lnTo>
                  <a:lnTo>
                    <a:pt x="10091" y="23528"/>
                  </a:lnTo>
                  <a:lnTo>
                    <a:pt x="10212" y="24630"/>
                  </a:lnTo>
                  <a:lnTo>
                    <a:pt x="10348" y="25677"/>
                  </a:lnTo>
                  <a:lnTo>
                    <a:pt x="10490" y="26669"/>
                  </a:lnTo>
                  <a:lnTo>
                    <a:pt x="10646" y="27550"/>
                  </a:lnTo>
                  <a:lnTo>
                    <a:pt x="10734" y="27936"/>
                  </a:lnTo>
                  <a:lnTo>
                    <a:pt x="10815" y="28267"/>
                  </a:lnTo>
                  <a:lnTo>
                    <a:pt x="10903" y="28597"/>
                  </a:lnTo>
                  <a:lnTo>
                    <a:pt x="10991" y="28928"/>
                  </a:lnTo>
                  <a:lnTo>
                    <a:pt x="11079" y="29203"/>
                  </a:lnTo>
                  <a:lnTo>
                    <a:pt x="11174" y="29479"/>
                  </a:lnTo>
                  <a:lnTo>
                    <a:pt x="11269" y="29644"/>
                  </a:lnTo>
                  <a:lnTo>
                    <a:pt x="11364" y="29865"/>
                  </a:lnTo>
                  <a:lnTo>
                    <a:pt x="11364" y="29865"/>
                  </a:lnTo>
                  <a:lnTo>
                    <a:pt x="11391" y="29920"/>
                  </a:lnTo>
                  <a:lnTo>
                    <a:pt x="11391" y="29920"/>
                  </a:lnTo>
                  <a:lnTo>
                    <a:pt x="11506" y="30030"/>
                  </a:lnTo>
                  <a:lnTo>
                    <a:pt x="11614" y="30195"/>
                  </a:lnTo>
                  <a:lnTo>
                    <a:pt x="11723" y="30250"/>
                  </a:lnTo>
                  <a:lnTo>
                    <a:pt x="11838" y="30250"/>
                  </a:lnTo>
                  <a:lnTo>
                    <a:pt x="11838" y="30250"/>
                  </a:lnTo>
                  <a:lnTo>
                    <a:pt x="11933" y="30250"/>
                  </a:lnTo>
                  <a:lnTo>
                    <a:pt x="12027" y="30195"/>
                  </a:lnTo>
                  <a:lnTo>
                    <a:pt x="12122" y="30085"/>
                  </a:lnTo>
                  <a:lnTo>
                    <a:pt x="12217" y="29975"/>
                  </a:lnTo>
                  <a:lnTo>
                    <a:pt x="12312" y="29865"/>
                  </a:lnTo>
                  <a:lnTo>
                    <a:pt x="12400" y="29644"/>
                  </a:lnTo>
                  <a:lnTo>
                    <a:pt x="12583" y="29203"/>
                  </a:lnTo>
                  <a:lnTo>
                    <a:pt x="12752" y="28652"/>
                  </a:lnTo>
                  <a:lnTo>
                    <a:pt x="12921" y="27936"/>
                  </a:lnTo>
                  <a:lnTo>
                    <a:pt x="13077" y="27165"/>
                  </a:lnTo>
                  <a:lnTo>
                    <a:pt x="13233" y="26228"/>
                  </a:lnTo>
                  <a:lnTo>
                    <a:pt x="13368" y="25236"/>
                  </a:lnTo>
                  <a:lnTo>
                    <a:pt x="13504" y="24134"/>
                  </a:lnTo>
                  <a:lnTo>
                    <a:pt x="13619" y="22922"/>
                  </a:lnTo>
                  <a:lnTo>
                    <a:pt x="13673" y="22316"/>
                  </a:lnTo>
                  <a:lnTo>
                    <a:pt x="13727" y="21655"/>
                  </a:lnTo>
                  <a:lnTo>
                    <a:pt x="13774" y="20993"/>
                  </a:lnTo>
                  <a:lnTo>
                    <a:pt x="13815" y="20332"/>
                  </a:lnTo>
                  <a:lnTo>
                    <a:pt x="13862" y="19616"/>
                  </a:lnTo>
                  <a:lnTo>
                    <a:pt x="13896" y="18900"/>
                  </a:lnTo>
                  <a:lnTo>
                    <a:pt x="13930" y="18128"/>
                  </a:lnTo>
                  <a:lnTo>
                    <a:pt x="13964" y="17357"/>
                  </a:lnTo>
                  <a:lnTo>
                    <a:pt x="13984" y="16585"/>
                  </a:lnTo>
                  <a:lnTo>
                    <a:pt x="14011" y="15814"/>
                  </a:lnTo>
                  <a:lnTo>
                    <a:pt x="14248" y="6833"/>
                  </a:lnTo>
                  <a:lnTo>
                    <a:pt x="21731" y="10414"/>
                  </a:lnTo>
                  <a:lnTo>
                    <a:pt x="21440" y="509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rot="10800000" flipH="1">
              <a:off x="3332293" y="2048935"/>
              <a:ext cx="187569" cy="153307"/>
            </a:xfrm>
            <a:custGeom>
              <a:avLst/>
              <a:gdLst/>
              <a:ahLst/>
              <a:cxnLst/>
              <a:rect l="l" t="t" r="r" b="b"/>
              <a:pathLst>
                <a:path w="8899" h="51575" extrusionOk="0">
                  <a:moveTo>
                    <a:pt x="346" y="0"/>
                  </a:moveTo>
                  <a:lnTo>
                    <a:pt x="0" y="47442"/>
                  </a:lnTo>
                  <a:lnTo>
                    <a:pt x="8553" y="51574"/>
                  </a:lnTo>
                  <a:lnTo>
                    <a:pt x="8899" y="4133"/>
                  </a:lnTo>
                  <a:lnTo>
                    <a:pt x="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rot="10800000" flipH="1">
              <a:off x="3386109" y="2181139"/>
              <a:ext cx="91793" cy="128902"/>
            </a:xfrm>
            <a:custGeom>
              <a:avLst/>
              <a:gdLst/>
              <a:ahLst/>
              <a:cxnLst/>
              <a:rect l="l" t="t" r="r" b="b"/>
              <a:pathLst>
                <a:path w="4355" h="43365" extrusionOk="0">
                  <a:moveTo>
                    <a:pt x="2174" y="0"/>
                  </a:moveTo>
                  <a:lnTo>
                    <a:pt x="2073" y="55"/>
                  </a:lnTo>
                  <a:lnTo>
                    <a:pt x="1964" y="166"/>
                  </a:lnTo>
                  <a:lnTo>
                    <a:pt x="1863" y="276"/>
                  </a:lnTo>
                  <a:lnTo>
                    <a:pt x="1761" y="496"/>
                  </a:lnTo>
                  <a:lnTo>
                    <a:pt x="1666" y="662"/>
                  </a:lnTo>
                  <a:lnTo>
                    <a:pt x="1571" y="937"/>
                  </a:lnTo>
                  <a:lnTo>
                    <a:pt x="1477" y="1213"/>
                  </a:lnTo>
                  <a:lnTo>
                    <a:pt x="1382" y="1543"/>
                  </a:lnTo>
                  <a:lnTo>
                    <a:pt x="1294" y="1929"/>
                  </a:lnTo>
                  <a:lnTo>
                    <a:pt x="1206" y="2315"/>
                  </a:lnTo>
                  <a:lnTo>
                    <a:pt x="1118" y="2755"/>
                  </a:lnTo>
                  <a:lnTo>
                    <a:pt x="1036" y="3251"/>
                  </a:lnTo>
                  <a:lnTo>
                    <a:pt x="955" y="3692"/>
                  </a:lnTo>
                  <a:lnTo>
                    <a:pt x="881" y="4243"/>
                  </a:lnTo>
                  <a:lnTo>
                    <a:pt x="806" y="4794"/>
                  </a:lnTo>
                  <a:lnTo>
                    <a:pt x="738" y="5400"/>
                  </a:lnTo>
                  <a:lnTo>
                    <a:pt x="671" y="6006"/>
                  </a:lnTo>
                  <a:lnTo>
                    <a:pt x="610" y="6612"/>
                  </a:lnTo>
                  <a:lnTo>
                    <a:pt x="549" y="7274"/>
                  </a:lnTo>
                  <a:lnTo>
                    <a:pt x="495" y="7990"/>
                  </a:lnTo>
                  <a:lnTo>
                    <a:pt x="447" y="8651"/>
                  </a:lnTo>
                  <a:lnTo>
                    <a:pt x="400" y="9422"/>
                  </a:lnTo>
                  <a:lnTo>
                    <a:pt x="352" y="10139"/>
                  </a:lnTo>
                  <a:lnTo>
                    <a:pt x="319" y="10910"/>
                  </a:lnTo>
                  <a:lnTo>
                    <a:pt x="285" y="11682"/>
                  </a:lnTo>
                  <a:lnTo>
                    <a:pt x="251" y="12508"/>
                  </a:lnTo>
                  <a:lnTo>
                    <a:pt x="231" y="13335"/>
                  </a:lnTo>
                  <a:lnTo>
                    <a:pt x="210" y="14161"/>
                  </a:lnTo>
                  <a:lnTo>
                    <a:pt x="197" y="15043"/>
                  </a:lnTo>
                  <a:lnTo>
                    <a:pt x="183" y="15924"/>
                  </a:lnTo>
                  <a:lnTo>
                    <a:pt x="0" y="41436"/>
                  </a:lnTo>
                  <a:lnTo>
                    <a:pt x="4165" y="43364"/>
                  </a:lnTo>
                  <a:lnTo>
                    <a:pt x="4348" y="17963"/>
                  </a:lnTo>
                  <a:lnTo>
                    <a:pt x="4355" y="17081"/>
                  </a:lnTo>
                  <a:lnTo>
                    <a:pt x="4348" y="16200"/>
                  </a:lnTo>
                  <a:lnTo>
                    <a:pt x="4341" y="15373"/>
                  </a:lnTo>
                  <a:lnTo>
                    <a:pt x="4328" y="14492"/>
                  </a:lnTo>
                  <a:lnTo>
                    <a:pt x="4314" y="13665"/>
                  </a:lnTo>
                  <a:lnTo>
                    <a:pt x="4287" y="12839"/>
                  </a:lnTo>
                  <a:lnTo>
                    <a:pt x="4260" y="12067"/>
                  </a:lnTo>
                  <a:lnTo>
                    <a:pt x="4233" y="11296"/>
                  </a:lnTo>
                  <a:lnTo>
                    <a:pt x="4192" y="10524"/>
                  </a:lnTo>
                  <a:lnTo>
                    <a:pt x="4152" y="9753"/>
                  </a:lnTo>
                  <a:lnTo>
                    <a:pt x="4111" y="9037"/>
                  </a:lnTo>
                  <a:lnTo>
                    <a:pt x="4057" y="8320"/>
                  </a:lnTo>
                  <a:lnTo>
                    <a:pt x="4003" y="7604"/>
                  </a:lnTo>
                  <a:lnTo>
                    <a:pt x="3948" y="6943"/>
                  </a:lnTo>
                  <a:lnTo>
                    <a:pt x="3887" y="6282"/>
                  </a:lnTo>
                  <a:lnTo>
                    <a:pt x="3820" y="5676"/>
                  </a:lnTo>
                  <a:lnTo>
                    <a:pt x="3752" y="5070"/>
                  </a:lnTo>
                  <a:lnTo>
                    <a:pt x="3684" y="4519"/>
                  </a:lnTo>
                  <a:lnTo>
                    <a:pt x="3610" y="3968"/>
                  </a:lnTo>
                  <a:lnTo>
                    <a:pt x="3529" y="3472"/>
                  </a:lnTo>
                  <a:lnTo>
                    <a:pt x="3447" y="2976"/>
                  </a:lnTo>
                  <a:lnTo>
                    <a:pt x="3366" y="2535"/>
                  </a:lnTo>
                  <a:lnTo>
                    <a:pt x="3278" y="2094"/>
                  </a:lnTo>
                  <a:lnTo>
                    <a:pt x="3190" y="1764"/>
                  </a:lnTo>
                  <a:lnTo>
                    <a:pt x="3095" y="1378"/>
                  </a:lnTo>
                  <a:lnTo>
                    <a:pt x="3000" y="1102"/>
                  </a:lnTo>
                  <a:lnTo>
                    <a:pt x="2905" y="772"/>
                  </a:lnTo>
                  <a:lnTo>
                    <a:pt x="2804" y="551"/>
                  </a:lnTo>
                  <a:lnTo>
                    <a:pt x="2702" y="386"/>
                  </a:lnTo>
                  <a:lnTo>
                    <a:pt x="2601" y="221"/>
                  </a:lnTo>
                  <a:lnTo>
                    <a:pt x="2492" y="111"/>
                  </a:lnTo>
                  <a:lnTo>
                    <a:pt x="2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rot="10800000" flipH="1">
              <a:off x="2430263" y="1488792"/>
              <a:ext cx="36000" cy="95652"/>
            </a:xfrm>
            <a:custGeom>
              <a:avLst/>
              <a:gdLst/>
              <a:ahLst/>
              <a:cxnLst/>
              <a:rect l="l" t="t" r="r" b="b"/>
              <a:pathLst>
                <a:path w="1708" h="32179" extrusionOk="0">
                  <a:moveTo>
                    <a:pt x="231" y="0"/>
                  </a:moveTo>
                  <a:lnTo>
                    <a:pt x="1" y="31463"/>
                  </a:lnTo>
                  <a:lnTo>
                    <a:pt x="1477" y="32179"/>
                  </a:lnTo>
                  <a:lnTo>
                    <a:pt x="1707" y="717"/>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rot="10800000" flipH="1">
              <a:off x="2353619" y="1446025"/>
              <a:ext cx="183711" cy="66825"/>
            </a:xfrm>
            <a:custGeom>
              <a:avLst/>
              <a:gdLst/>
              <a:ahLst/>
              <a:cxnLst/>
              <a:rect l="l" t="t" r="r" b="b"/>
              <a:pathLst>
                <a:path w="8716" h="22481" extrusionOk="0">
                  <a:moveTo>
                    <a:pt x="1138" y="0"/>
                  </a:moveTo>
                  <a:lnTo>
                    <a:pt x="1023" y="55"/>
                  </a:lnTo>
                  <a:lnTo>
                    <a:pt x="908" y="276"/>
                  </a:lnTo>
                  <a:lnTo>
                    <a:pt x="793" y="551"/>
                  </a:lnTo>
                  <a:lnTo>
                    <a:pt x="684" y="882"/>
                  </a:lnTo>
                  <a:lnTo>
                    <a:pt x="583" y="1323"/>
                  </a:lnTo>
                  <a:lnTo>
                    <a:pt x="488" y="1818"/>
                  </a:lnTo>
                  <a:lnTo>
                    <a:pt x="400" y="2425"/>
                  </a:lnTo>
                  <a:lnTo>
                    <a:pt x="319" y="3086"/>
                  </a:lnTo>
                  <a:lnTo>
                    <a:pt x="244" y="3802"/>
                  </a:lnTo>
                  <a:lnTo>
                    <a:pt x="176" y="4573"/>
                  </a:lnTo>
                  <a:lnTo>
                    <a:pt x="122" y="5345"/>
                  </a:lnTo>
                  <a:lnTo>
                    <a:pt x="75" y="6226"/>
                  </a:lnTo>
                  <a:lnTo>
                    <a:pt x="41" y="7163"/>
                  </a:lnTo>
                  <a:lnTo>
                    <a:pt x="14" y="8100"/>
                  </a:lnTo>
                  <a:lnTo>
                    <a:pt x="0" y="9092"/>
                  </a:lnTo>
                  <a:lnTo>
                    <a:pt x="0" y="9147"/>
                  </a:lnTo>
                  <a:lnTo>
                    <a:pt x="0" y="10139"/>
                  </a:lnTo>
                  <a:lnTo>
                    <a:pt x="14" y="11075"/>
                  </a:lnTo>
                  <a:lnTo>
                    <a:pt x="34" y="12067"/>
                  </a:lnTo>
                  <a:lnTo>
                    <a:pt x="68" y="12949"/>
                  </a:lnTo>
                  <a:lnTo>
                    <a:pt x="109" y="13830"/>
                  </a:lnTo>
                  <a:lnTo>
                    <a:pt x="163" y="14657"/>
                  </a:lnTo>
                  <a:lnTo>
                    <a:pt x="231" y="15428"/>
                  </a:lnTo>
                  <a:lnTo>
                    <a:pt x="298" y="16200"/>
                  </a:lnTo>
                  <a:lnTo>
                    <a:pt x="380" y="16861"/>
                  </a:lnTo>
                  <a:lnTo>
                    <a:pt x="468" y="17467"/>
                  </a:lnTo>
                  <a:lnTo>
                    <a:pt x="562" y="18018"/>
                  </a:lnTo>
                  <a:lnTo>
                    <a:pt x="664" y="18459"/>
                  </a:lnTo>
                  <a:lnTo>
                    <a:pt x="772" y="18844"/>
                  </a:lnTo>
                  <a:lnTo>
                    <a:pt x="887" y="19120"/>
                  </a:lnTo>
                  <a:lnTo>
                    <a:pt x="1003" y="19340"/>
                  </a:lnTo>
                  <a:lnTo>
                    <a:pt x="1124" y="19450"/>
                  </a:lnTo>
                  <a:lnTo>
                    <a:pt x="7449" y="22481"/>
                  </a:lnTo>
                  <a:lnTo>
                    <a:pt x="7571" y="22481"/>
                  </a:lnTo>
                  <a:lnTo>
                    <a:pt x="7693" y="22426"/>
                  </a:lnTo>
                  <a:lnTo>
                    <a:pt x="7808" y="22206"/>
                  </a:lnTo>
                  <a:lnTo>
                    <a:pt x="7917" y="21930"/>
                  </a:lnTo>
                  <a:lnTo>
                    <a:pt x="8025" y="21599"/>
                  </a:lnTo>
                  <a:lnTo>
                    <a:pt x="8127" y="21159"/>
                  </a:lnTo>
                  <a:lnTo>
                    <a:pt x="8228" y="20608"/>
                  </a:lnTo>
                  <a:lnTo>
                    <a:pt x="8316" y="20057"/>
                  </a:lnTo>
                  <a:lnTo>
                    <a:pt x="8397" y="19395"/>
                  </a:lnTo>
                  <a:lnTo>
                    <a:pt x="8472" y="18679"/>
                  </a:lnTo>
                  <a:lnTo>
                    <a:pt x="8540" y="17908"/>
                  </a:lnTo>
                  <a:lnTo>
                    <a:pt x="8594" y="17081"/>
                  </a:lnTo>
                  <a:lnTo>
                    <a:pt x="8641" y="16200"/>
                  </a:lnTo>
                  <a:lnTo>
                    <a:pt x="8682" y="15318"/>
                  </a:lnTo>
                  <a:lnTo>
                    <a:pt x="8702" y="14326"/>
                  </a:lnTo>
                  <a:lnTo>
                    <a:pt x="8716" y="13334"/>
                  </a:lnTo>
                  <a:lnTo>
                    <a:pt x="8716" y="12343"/>
                  </a:lnTo>
                  <a:lnTo>
                    <a:pt x="8709" y="11351"/>
                  </a:lnTo>
                  <a:lnTo>
                    <a:pt x="8682" y="10414"/>
                  </a:lnTo>
                  <a:lnTo>
                    <a:pt x="8648" y="9477"/>
                  </a:lnTo>
                  <a:lnTo>
                    <a:pt x="8607" y="8651"/>
                  </a:lnTo>
                  <a:lnTo>
                    <a:pt x="8546" y="7769"/>
                  </a:lnTo>
                  <a:lnTo>
                    <a:pt x="8485" y="6998"/>
                  </a:lnTo>
                  <a:lnTo>
                    <a:pt x="8411" y="6282"/>
                  </a:lnTo>
                  <a:lnTo>
                    <a:pt x="8330" y="5620"/>
                  </a:lnTo>
                  <a:lnTo>
                    <a:pt x="8242" y="5014"/>
                  </a:lnTo>
                  <a:lnTo>
                    <a:pt x="8147" y="4463"/>
                  </a:lnTo>
                  <a:lnTo>
                    <a:pt x="8045" y="4022"/>
                  </a:lnTo>
                  <a:lnTo>
                    <a:pt x="7937" y="3637"/>
                  </a:lnTo>
                  <a:lnTo>
                    <a:pt x="7829" y="3306"/>
                  </a:lnTo>
                  <a:lnTo>
                    <a:pt x="7707" y="3141"/>
                  </a:lnTo>
                  <a:lnTo>
                    <a:pt x="7585" y="3031"/>
                  </a:lnTo>
                  <a:lnTo>
                    <a:pt x="12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rot="10800000" flipH="1">
              <a:off x="1913249" y="1540683"/>
              <a:ext cx="1062959" cy="561788"/>
            </a:xfrm>
            <a:custGeom>
              <a:avLst/>
              <a:gdLst/>
              <a:ahLst/>
              <a:cxnLst/>
              <a:rect l="l" t="t" r="r" b="b"/>
              <a:pathLst>
                <a:path w="50431" h="188995" extrusionOk="0">
                  <a:moveTo>
                    <a:pt x="1591" y="0"/>
                  </a:move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442" y="175384"/>
                  </a:lnTo>
                  <a:lnTo>
                    <a:pt x="10855" y="175880"/>
                  </a:lnTo>
                  <a:lnTo>
                    <a:pt x="11268" y="176266"/>
                  </a:lnTo>
                  <a:lnTo>
                    <a:pt x="11682" y="176486"/>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rot="10800000" flipH="1">
              <a:off x="1913249" y="1540683"/>
              <a:ext cx="1062959" cy="561788"/>
            </a:xfrm>
            <a:custGeom>
              <a:avLst/>
              <a:gdLst/>
              <a:ahLst/>
              <a:cxnLst/>
              <a:rect l="l" t="t" r="r" b="b"/>
              <a:pathLst>
                <a:path w="50431" h="188995" fill="none" extrusionOk="0">
                  <a:moveTo>
                    <a:pt x="1591" y="0"/>
                  </a:moveTo>
                  <a:lnTo>
                    <a:pt x="237" y="56258"/>
                  </a:ln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029" y="174778"/>
                  </a:lnTo>
                  <a:lnTo>
                    <a:pt x="10442" y="175384"/>
                  </a:lnTo>
                  <a:lnTo>
                    <a:pt x="10855" y="175880"/>
                  </a:lnTo>
                  <a:lnTo>
                    <a:pt x="11268" y="176266"/>
                  </a:lnTo>
                  <a:lnTo>
                    <a:pt x="11682" y="176486"/>
                  </a:lnTo>
                  <a:lnTo>
                    <a:pt x="37286" y="188829"/>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rot="10800000" flipH="1">
              <a:off x="1913249" y="1540683"/>
              <a:ext cx="1062959" cy="561788"/>
            </a:xfrm>
            <a:custGeom>
              <a:avLst/>
              <a:gdLst/>
              <a:ahLst/>
              <a:cxnLst/>
              <a:rect l="l" t="t" r="r" b="b"/>
              <a:pathLst>
                <a:path w="50431" h="188995" fill="none" extrusionOk="0">
                  <a:moveTo>
                    <a:pt x="38024" y="188994"/>
                  </a:moveTo>
                  <a:lnTo>
                    <a:pt x="38024" y="188994"/>
                  </a:lnTo>
                  <a:lnTo>
                    <a:pt x="37658" y="188939"/>
                  </a:lnTo>
                  <a:lnTo>
                    <a:pt x="37286" y="188829"/>
                  </a:lnTo>
                  <a:lnTo>
                    <a:pt x="26173" y="183484"/>
                  </a:lnTo>
                  <a:lnTo>
                    <a:pt x="24697" y="182768"/>
                  </a:lnTo>
                  <a:lnTo>
                    <a:pt x="11682" y="176486"/>
                  </a:lnTo>
                  <a:lnTo>
                    <a:pt x="11682" y="176486"/>
                  </a:lnTo>
                  <a:lnTo>
                    <a:pt x="11268" y="176266"/>
                  </a:lnTo>
                  <a:lnTo>
                    <a:pt x="10855" y="175880"/>
                  </a:lnTo>
                  <a:lnTo>
                    <a:pt x="10442" y="175384"/>
                  </a:lnTo>
                  <a:lnTo>
                    <a:pt x="10029" y="174778"/>
                  </a:lnTo>
                  <a:lnTo>
                    <a:pt x="10029" y="174778"/>
                  </a:lnTo>
                  <a:lnTo>
                    <a:pt x="9752" y="174337"/>
                  </a:lnTo>
                  <a:lnTo>
                    <a:pt x="9481" y="173786"/>
                  </a:lnTo>
                  <a:lnTo>
                    <a:pt x="9210" y="173235"/>
                  </a:lnTo>
                  <a:lnTo>
                    <a:pt x="8939" y="172629"/>
                  </a:lnTo>
                  <a:lnTo>
                    <a:pt x="8675" y="171968"/>
                  </a:lnTo>
                  <a:lnTo>
                    <a:pt x="8417" y="171307"/>
                  </a:lnTo>
                  <a:lnTo>
                    <a:pt x="8153" y="170536"/>
                  </a:lnTo>
                  <a:lnTo>
                    <a:pt x="7896" y="169764"/>
                  </a:lnTo>
                  <a:lnTo>
                    <a:pt x="7645" y="168938"/>
                  </a:lnTo>
                  <a:lnTo>
                    <a:pt x="7395" y="168056"/>
                  </a:lnTo>
                  <a:lnTo>
                    <a:pt x="7151" y="167174"/>
                  </a:lnTo>
                  <a:lnTo>
                    <a:pt x="6907" y="166183"/>
                  </a:lnTo>
                  <a:lnTo>
                    <a:pt x="6664" y="165191"/>
                  </a:lnTo>
                  <a:lnTo>
                    <a:pt x="6427" y="164199"/>
                  </a:lnTo>
                  <a:lnTo>
                    <a:pt x="6196" y="163097"/>
                  </a:lnTo>
                  <a:lnTo>
                    <a:pt x="5966" y="161995"/>
                  </a:lnTo>
                  <a:lnTo>
                    <a:pt x="5743" y="160838"/>
                  </a:lnTo>
                  <a:lnTo>
                    <a:pt x="5519" y="159681"/>
                  </a:lnTo>
                  <a:lnTo>
                    <a:pt x="5296" y="158414"/>
                  </a:lnTo>
                  <a:lnTo>
                    <a:pt x="5079" y="157201"/>
                  </a:lnTo>
                  <a:lnTo>
                    <a:pt x="4869" y="155879"/>
                  </a:lnTo>
                  <a:lnTo>
                    <a:pt x="4659" y="154557"/>
                  </a:lnTo>
                  <a:lnTo>
                    <a:pt x="4456" y="153179"/>
                  </a:lnTo>
                  <a:lnTo>
                    <a:pt x="4253" y="151801"/>
                  </a:lnTo>
                  <a:lnTo>
                    <a:pt x="4056" y="150369"/>
                  </a:lnTo>
                  <a:lnTo>
                    <a:pt x="3867" y="148881"/>
                  </a:lnTo>
                  <a:lnTo>
                    <a:pt x="3677" y="147393"/>
                  </a:lnTo>
                  <a:lnTo>
                    <a:pt x="3494" y="145906"/>
                  </a:lnTo>
                  <a:lnTo>
                    <a:pt x="3311" y="144363"/>
                  </a:lnTo>
                  <a:lnTo>
                    <a:pt x="3135" y="142765"/>
                  </a:lnTo>
                  <a:lnTo>
                    <a:pt x="2966" y="141167"/>
                  </a:lnTo>
                  <a:lnTo>
                    <a:pt x="2797" y="139514"/>
                  </a:lnTo>
                  <a:lnTo>
                    <a:pt x="2634" y="137806"/>
                  </a:lnTo>
                  <a:lnTo>
                    <a:pt x="2472" y="136153"/>
                  </a:lnTo>
                  <a:lnTo>
                    <a:pt x="2323" y="134390"/>
                  </a:lnTo>
                  <a:lnTo>
                    <a:pt x="2167" y="132682"/>
                  </a:lnTo>
                  <a:lnTo>
                    <a:pt x="2025" y="130919"/>
                  </a:lnTo>
                  <a:lnTo>
                    <a:pt x="1883" y="129100"/>
                  </a:lnTo>
                  <a:lnTo>
                    <a:pt x="1747" y="127282"/>
                  </a:lnTo>
                  <a:lnTo>
                    <a:pt x="1612" y="125408"/>
                  </a:lnTo>
                  <a:lnTo>
                    <a:pt x="1490" y="123535"/>
                  </a:lnTo>
                  <a:lnTo>
                    <a:pt x="1368" y="121662"/>
                  </a:lnTo>
                  <a:lnTo>
                    <a:pt x="1246" y="119788"/>
                  </a:lnTo>
                  <a:lnTo>
                    <a:pt x="1138" y="117805"/>
                  </a:lnTo>
                  <a:lnTo>
                    <a:pt x="1029" y="115876"/>
                  </a:lnTo>
                  <a:lnTo>
                    <a:pt x="928" y="113893"/>
                  </a:lnTo>
                  <a:lnTo>
                    <a:pt x="826" y="111909"/>
                  </a:lnTo>
                  <a:lnTo>
                    <a:pt x="738" y="109925"/>
                  </a:lnTo>
                  <a:lnTo>
                    <a:pt x="650" y="107887"/>
                  </a:lnTo>
                  <a:lnTo>
                    <a:pt x="569" y="105848"/>
                  </a:lnTo>
                  <a:lnTo>
                    <a:pt x="494" y="103754"/>
                  </a:lnTo>
                  <a:lnTo>
                    <a:pt x="420" y="101715"/>
                  </a:lnTo>
                  <a:lnTo>
                    <a:pt x="352" y="99622"/>
                  </a:lnTo>
                  <a:lnTo>
                    <a:pt x="298" y="97528"/>
                  </a:lnTo>
                  <a:lnTo>
                    <a:pt x="237" y="95379"/>
                  </a:lnTo>
                  <a:lnTo>
                    <a:pt x="190" y="93285"/>
                  </a:lnTo>
                  <a:lnTo>
                    <a:pt x="149" y="91136"/>
                  </a:lnTo>
                  <a:lnTo>
                    <a:pt x="108" y="88987"/>
                  </a:lnTo>
                  <a:lnTo>
                    <a:pt x="75" y="86783"/>
                  </a:lnTo>
                  <a:lnTo>
                    <a:pt x="47" y="84634"/>
                  </a:lnTo>
                  <a:lnTo>
                    <a:pt x="27" y="82430"/>
                  </a:lnTo>
                  <a:lnTo>
                    <a:pt x="14" y="80226"/>
                  </a:lnTo>
                  <a:lnTo>
                    <a:pt x="7" y="78022"/>
                  </a:lnTo>
                  <a:lnTo>
                    <a:pt x="0" y="75818"/>
                  </a:lnTo>
                  <a:lnTo>
                    <a:pt x="0" y="75818"/>
                  </a:lnTo>
                  <a:lnTo>
                    <a:pt x="7" y="73394"/>
                  </a:lnTo>
                  <a:lnTo>
                    <a:pt x="14" y="70969"/>
                  </a:lnTo>
                  <a:lnTo>
                    <a:pt x="34" y="68490"/>
                  </a:lnTo>
                  <a:lnTo>
                    <a:pt x="61" y="66066"/>
                  </a:lnTo>
                  <a:lnTo>
                    <a:pt x="95" y="63641"/>
                  </a:lnTo>
                  <a:lnTo>
                    <a:pt x="135" y="61162"/>
                  </a:lnTo>
                  <a:lnTo>
                    <a:pt x="183" y="58682"/>
                  </a:lnTo>
                  <a:lnTo>
                    <a:pt x="237" y="56258"/>
                  </a:lnTo>
                  <a:lnTo>
                    <a:pt x="1591" y="0"/>
                  </a:lnTo>
                  <a:lnTo>
                    <a:pt x="49455" y="22977"/>
                  </a:lnTo>
                  <a:lnTo>
                    <a:pt x="50315" y="74441"/>
                  </a:lnTo>
                  <a:lnTo>
                    <a:pt x="50315" y="74441"/>
                  </a:lnTo>
                  <a:lnTo>
                    <a:pt x="50363" y="77802"/>
                  </a:lnTo>
                  <a:lnTo>
                    <a:pt x="50403" y="81163"/>
                  </a:lnTo>
                  <a:lnTo>
                    <a:pt x="50423" y="84579"/>
                  </a:lnTo>
                  <a:lnTo>
                    <a:pt x="50430" y="87940"/>
                  </a:lnTo>
                  <a:lnTo>
                    <a:pt x="50430" y="87940"/>
                  </a:lnTo>
                  <a:lnTo>
                    <a:pt x="50423" y="90916"/>
                  </a:lnTo>
                  <a:lnTo>
                    <a:pt x="50410" y="93891"/>
                  </a:lnTo>
                  <a:lnTo>
                    <a:pt x="50410" y="93891"/>
                  </a:lnTo>
                  <a:lnTo>
                    <a:pt x="50383" y="96371"/>
                  </a:lnTo>
                  <a:lnTo>
                    <a:pt x="50356" y="98850"/>
                  </a:lnTo>
                  <a:lnTo>
                    <a:pt x="50322" y="101330"/>
                  </a:lnTo>
                  <a:lnTo>
                    <a:pt x="50275" y="103809"/>
                  </a:lnTo>
                  <a:lnTo>
                    <a:pt x="50227" y="106234"/>
                  </a:lnTo>
                  <a:lnTo>
                    <a:pt x="50166" y="108603"/>
                  </a:lnTo>
                  <a:lnTo>
                    <a:pt x="50105" y="111027"/>
                  </a:lnTo>
                  <a:lnTo>
                    <a:pt x="50031" y="113342"/>
                  </a:lnTo>
                  <a:lnTo>
                    <a:pt x="49956" y="115711"/>
                  </a:lnTo>
                  <a:lnTo>
                    <a:pt x="49868" y="118025"/>
                  </a:lnTo>
                  <a:lnTo>
                    <a:pt x="49780" y="120339"/>
                  </a:lnTo>
                  <a:lnTo>
                    <a:pt x="49679" y="122598"/>
                  </a:lnTo>
                  <a:lnTo>
                    <a:pt x="49577" y="124802"/>
                  </a:lnTo>
                  <a:lnTo>
                    <a:pt x="49469" y="127061"/>
                  </a:lnTo>
                  <a:lnTo>
                    <a:pt x="49347" y="129210"/>
                  </a:lnTo>
                  <a:lnTo>
                    <a:pt x="49225" y="131359"/>
                  </a:lnTo>
                  <a:lnTo>
                    <a:pt x="49096" y="133508"/>
                  </a:lnTo>
                  <a:lnTo>
                    <a:pt x="48968" y="135602"/>
                  </a:lnTo>
                  <a:lnTo>
                    <a:pt x="48825" y="137696"/>
                  </a:lnTo>
                  <a:lnTo>
                    <a:pt x="48676" y="139735"/>
                  </a:lnTo>
                  <a:lnTo>
                    <a:pt x="48527" y="141718"/>
                  </a:lnTo>
                  <a:lnTo>
                    <a:pt x="48372" y="143702"/>
                  </a:lnTo>
                  <a:lnTo>
                    <a:pt x="48209" y="145630"/>
                  </a:lnTo>
                  <a:lnTo>
                    <a:pt x="48040" y="147559"/>
                  </a:lnTo>
                  <a:lnTo>
                    <a:pt x="47870" y="149432"/>
                  </a:lnTo>
                  <a:lnTo>
                    <a:pt x="47688" y="151250"/>
                  </a:lnTo>
                  <a:lnTo>
                    <a:pt x="47505" y="153069"/>
                  </a:lnTo>
                  <a:lnTo>
                    <a:pt x="47315" y="154832"/>
                  </a:lnTo>
                  <a:lnTo>
                    <a:pt x="47126" y="156595"/>
                  </a:lnTo>
                  <a:lnTo>
                    <a:pt x="46929" y="158303"/>
                  </a:lnTo>
                  <a:lnTo>
                    <a:pt x="46726" y="159956"/>
                  </a:lnTo>
                  <a:lnTo>
                    <a:pt x="46516" y="161554"/>
                  </a:lnTo>
                  <a:lnTo>
                    <a:pt x="46306" y="163152"/>
                  </a:lnTo>
                  <a:lnTo>
                    <a:pt x="46089" y="164695"/>
                  </a:lnTo>
                  <a:lnTo>
                    <a:pt x="45873" y="166183"/>
                  </a:lnTo>
                  <a:lnTo>
                    <a:pt x="45649" y="167615"/>
                  </a:lnTo>
                  <a:lnTo>
                    <a:pt x="45419" y="169048"/>
                  </a:lnTo>
                  <a:lnTo>
                    <a:pt x="45189" y="170425"/>
                  </a:lnTo>
                  <a:lnTo>
                    <a:pt x="44952" y="171748"/>
                  </a:lnTo>
                  <a:lnTo>
                    <a:pt x="44708" y="173070"/>
                  </a:lnTo>
                  <a:lnTo>
                    <a:pt x="44464" y="174282"/>
                  </a:lnTo>
                  <a:lnTo>
                    <a:pt x="44214" y="175495"/>
                  </a:lnTo>
                  <a:lnTo>
                    <a:pt x="43963" y="176652"/>
                  </a:lnTo>
                  <a:lnTo>
                    <a:pt x="43713" y="177754"/>
                  </a:lnTo>
                  <a:lnTo>
                    <a:pt x="43455" y="178801"/>
                  </a:lnTo>
                  <a:lnTo>
                    <a:pt x="43191" y="179792"/>
                  </a:lnTo>
                  <a:lnTo>
                    <a:pt x="42927" y="180784"/>
                  </a:lnTo>
                  <a:lnTo>
                    <a:pt x="42656" y="181666"/>
                  </a:lnTo>
                  <a:lnTo>
                    <a:pt x="42385" y="182547"/>
                  </a:lnTo>
                  <a:lnTo>
                    <a:pt x="42114" y="183319"/>
                  </a:lnTo>
                  <a:lnTo>
                    <a:pt x="41837" y="184090"/>
                  </a:lnTo>
                  <a:lnTo>
                    <a:pt x="41559" y="184807"/>
                  </a:lnTo>
                  <a:lnTo>
                    <a:pt x="41275" y="185468"/>
                  </a:lnTo>
                  <a:lnTo>
                    <a:pt x="40990" y="186074"/>
                  </a:lnTo>
                  <a:lnTo>
                    <a:pt x="40706" y="186625"/>
                  </a:lnTo>
                  <a:lnTo>
                    <a:pt x="40415" y="187121"/>
                  </a:lnTo>
                  <a:lnTo>
                    <a:pt x="40123" y="187506"/>
                  </a:lnTo>
                  <a:lnTo>
                    <a:pt x="39832" y="187892"/>
                  </a:lnTo>
                  <a:lnTo>
                    <a:pt x="39534" y="188223"/>
                  </a:lnTo>
                  <a:lnTo>
                    <a:pt x="39236" y="188498"/>
                  </a:lnTo>
                  <a:lnTo>
                    <a:pt x="38938" y="188719"/>
                  </a:lnTo>
                  <a:lnTo>
                    <a:pt x="38634" y="188884"/>
                  </a:lnTo>
                  <a:lnTo>
                    <a:pt x="38329" y="188939"/>
                  </a:lnTo>
                  <a:lnTo>
                    <a:pt x="38024" y="1889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rot="10800000" flipH="1">
              <a:off x="2284099" y="1689985"/>
              <a:ext cx="21562" cy="140694"/>
            </a:xfrm>
            <a:custGeom>
              <a:avLst/>
              <a:gdLst/>
              <a:ahLst/>
              <a:cxnLst/>
              <a:rect l="l" t="t" r="r" b="b"/>
              <a:pathLst>
                <a:path w="1023" h="47332" extrusionOk="0">
                  <a:moveTo>
                    <a:pt x="346" y="1"/>
                  </a:moveTo>
                  <a:lnTo>
                    <a:pt x="0" y="47001"/>
                  </a:lnTo>
                  <a:lnTo>
                    <a:pt x="684" y="47332"/>
                  </a:lnTo>
                  <a:lnTo>
                    <a:pt x="1023" y="331"/>
                  </a:lnTo>
                  <a:lnTo>
                    <a:pt x="3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rot="10800000" flipH="1">
              <a:off x="2338779" y="1686215"/>
              <a:ext cx="21562" cy="140861"/>
            </a:xfrm>
            <a:custGeom>
              <a:avLst/>
              <a:gdLst/>
              <a:ahLst/>
              <a:cxnLst/>
              <a:rect l="l" t="t" r="r" b="b"/>
              <a:pathLst>
                <a:path w="1023" h="47388" extrusionOk="0">
                  <a:moveTo>
                    <a:pt x="345" y="1"/>
                  </a:moveTo>
                  <a:lnTo>
                    <a:pt x="0" y="47056"/>
                  </a:lnTo>
                  <a:lnTo>
                    <a:pt x="684" y="47387"/>
                  </a:lnTo>
                  <a:lnTo>
                    <a:pt x="1023" y="331"/>
                  </a:lnTo>
                  <a:lnTo>
                    <a:pt x="3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rot="10800000" flipH="1">
              <a:off x="2393733" y="1682611"/>
              <a:ext cx="21562" cy="140694"/>
            </a:xfrm>
            <a:custGeom>
              <a:avLst/>
              <a:gdLst/>
              <a:ahLst/>
              <a:cxnLst/>
              <a:rect l="l" t="t" r="r" b="b"/>
              <a:pathLst>
                <a:path w="1023" h="47332" extrusionOk="0">
                  <a:moveTo>
                    <a:pt x="339" y="0"/>
                  </a:moveTo>
                  <a:lnTo>
                    <a:pt x="0" y="47001"/>
                  </a:lnTo>
                  <a:lnTo>
                    <a:pt x="684" y="47331"/>
                  </a:lnTo>
                  <a:lnTo>
                    <a:pt x="1023" y="331"/>
                  </a:lnTo>
                  <a:lnTo>
                    <a:pt x="3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rot="10800000" flipH="1">
              <a:off x="2448834" y="1678680"/>
              <a:ext cx="21562" cy="140694"/>
            </a:xfrm>
            <a:custGeom>
              <a:avLst/>
              <a:gdLst/>
              <a:ahLst/>
              <a:cxnLst/>
              <a:rect l="l" t="t" r="r" b="b"/>
              <a:pathLst>
                <a:path w="1023" h="47332" extrusionOk="0">
                  <a:moveTo>
                    <a:pt x="339" y="1"/>
                  </a:moveTo>
                  <a:lnTo>
                    <a:pt x="0" y="47001"/>
                  </a:lnTo>
                  <a:lnTo>
                    <a:pt x="677" y="47332"/>
                  </a:lnTo>
                  <a:lnTo>
                    <a:pt x="1023" y="331"/>
                  </a:lnTo>
                  <a:lnTo>
                    <a:pt x="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rot="10800000" flipH="1">
              <a:off x="2503641" y="1675077"/>
              <a:ext cx="21583" cy="140858"/>
            </a:xfrm>
            <a:custGeom>
              <a:avLst/>
              <a:gdLst/>
              <a:ahLst/>
              <a:cxnLst/>
              <a:rect l="l" t="t" r="r" b="b"/>
              <a:pathLst>
                <a:path w="1024" h="47387" extrusionOk="0">
                  <a:moveTo>
                    <a:pt x="346" y="1"/>
                  </a:moveTo>
                  <a:lnTo>
                    <a:pt x="1" y="47056"/>
                  </a:lnTo>
                  <a:lnTo>
                    <a:pt x="685" y="47387"/>
                  </a:lnTo>
                  <a:lnTo>
                    <a:pt x="1023" y="331"/>
                  </a:lnTo>
                  <a:lnTo>
                    <a:pt x="3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rot="10800000" flipH="1">
              <a:off x="2558595" y="1671470"/>
              <a:ext cx="21583" cy="140697"/>
            </a:xfrm>
            <a:custGeom>
              <a:avLst/>
              <a:gdLst/>
              <a:ahLst/>
              <a:cxnLst/>
              <a:rect l="l" t="t" r="r" b="b"/>
              <a:pathLst>
                <a:path w="1024" h="47333" extrusionOk="0">
                  <a:moveTo>
                    <a:pt x="339" y="1"/>
                  </a:moveTo>
                  <a:lnTo>
                    <a:pt x="1" y="47057"/>
                  </a:lnTo>
                  <a:lnTo>
                    <a:pt x="678" y="47332"/>
                  </a:lnTo>
                  <a:lnTo>
                    <a:pt x="1023" y="332"/>
                  </a:lnTo>
                  <a:lnTo>
                    <a:pt x="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rot="10800000" flipH="1">
              <a:off x="1951213" y="2040560"/>
              <a:ext cx="1013722" cy="695928"/>
            </a:xfrm>
            <a:custGeom>
              <a:avLst/>
              <a:gdLst/>
              <a:ahLst/>
              <a:cxnLst/>
              <a:rect l="l" t="t" r="r" b="b"/>
              <a:pathLst>
                <a:path w="48095" h="234122" extrusionOk="0">
                  <a:moveTo>
                    <a:pt x="23688" y="0"/>
                  </a:move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0" y="211034"/>
                  </a:lnTo>
                  <a:lnTo>
                    <a:pt x="47850" y="23412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37" y="331"/>
                  </a:lnTo>
                  <a:lnTo>
                    <a:pt x="24921" y="111"/>
                  </a:lnTo>
                  <a:lnTo>
                    <a:pt x="24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rot="10800000" flipH="1">
              <a:off x="1951213" y="2040560"/>
              <a:ext cx="1013722" cy="695928"/>
            </a:xfrm>
            <a:custGeom>
              <a:avLst/>
              <a:gdLst/>
              <a:ahLst/>
              <a:cxnLst/>
              <a:rect l="l" t="t" r="r" b="b"/>
              <a:pathLst>
                <a:path w="48095" h="234122" fill="none" extrusionOk="0">
                  <a:moveTo>
                    <a:pt x="25537" y="331"/>
                  </a:moveTo>
                  <a:lnTo>
                    <a:pt x="25537" y="331"/>
                  </a:lnTo>
                  <a:lnTo>
                    <a:pt x="24921" y="111"/>
                  </a:lnTo>
                  <a:lnTo>
                    <a:pt x="24305" y="0"/>
                  </a:lnTo>
                  <a:lnTo>
                    <a:pt x="23688" y="0"/>
                  </a:ln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197" y="183484"/>
                  </a:lnTo>
                  <a:lnTo>
                    <a:pt x="0" y="211034"/>
                  </a:lnTo>
                  <a:lnTo>
                    <a:pt x="47850" y="234121"/>
                  </a:lnTo>
                  <a:lnTo>
                    <a:pt x="48047" y="20657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51" y="331"/>
                  </a:lnTo>
                  <a:lnTo>
                    <a:pt x="25537" y="3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rot="10800000" flipH="1">
              <a:off x="2324361" y="2334051"/>
              <a:ext cx="307036" cy="352304"/>
            </a:xfrm>
            <a:custGeom>
              <a:avLst/>
              <a:gdLst/>
              <a:ahLst/>
              <a:cxnLst/>
              <a:rect l="l" t="t" r="r" b="b"/>
              <a:pathLst>
                <a:path w="14567" h="118521" extrusionOk="0">
                  <a:moveTo>
                    <a:pt x="7280" y="0"/>
                  </a:moveTo>
                  <a:lnTo>
                    <a:pt x="7097" y="55"/>
                  </a:lnTo>
                  <a:lnTo>
                    <a:pt x="6921" y="110"/>
                  </a:lnTo>
                  <a:lnTo>
                    <a:pt x="6745" y="165"/>
                  </a:lnTo>
                  <a:lnTo>
                    <a:pt x="6569" y="276"/>
                  </a:lnTo>
                  <a:lnTo>
                    <a:pt x="6393" y="441"/>
                  </a:lnTo>
                  <a:lnTo>
                    <a:pt x="6217" y="661"/>
                  </a:lnTo>
                  <a:lnTo>
                    <a:pt x="6047" y="882"/>
                  </a:lnTo>
                  <a:lnTo>
                    <a:pt x="5878" y="1102"/>
                  </a:lnTo>
                  <a:lnTo>
                    <a:pt x="5702" y="1433"/>
                  </a:lnTo>
                  <a:lnTo>
                    <a:pt x="5539" y="1708"/>
                  </a:lnTo>
                  <a:lnTo>
                    <a:pt x="5370" y="2094"/>
                  </a:lnTo>
                  <a:lnTo>
                    <a:pt x="5201" y="2480"/>
                  </a:lnTo>
                  <a:lnTo>
                    <a:pt x="5038" y="2865"/>
                  </a:lnTo>
                  <a:lnTo>
                    <a:pt x="4876" y="3306"/>
                  </a:lnTo>
                  <a:lnTo>
                    <a:pt x="4558" y="4298"/>
                  </a:lnTo>
                  <a:lnTo>
                    <a:pt x="4246" y="5400"/>
                  </a:lnTo>
                  <a:lnTo>
                    <a:pt x="3941" y="6612"/>
                  </a:lnTo>
                  <a:lnTo>
                    <a:pt x="3643" y="7934"/>
                  </a:lnTo>
                  <a:lnTo>
                    <a:pt x="3352" y="9367"/>
                  </a:lnTo>
                  <a:lnTo>
                    <a:pt x="3074" y="10910"/>
                  </a:lnTo>
                  <a:lnTo>
                    <a:pt x="2804" y="12563"/>
                  </a:lnTo>
                  <a:lnTo>
                    <a:pt x="2546" y="14271"/>
                  </a:lnTo>
                  <a:lnTo>
                    <a:pt x="2296" y="16144"/>
                  </a:lnTo>
                  <a:lnTo>
                    <a:pt x="2052" y="18073"/>
                  </a:lnTo>
                  <a:lnTo>
                    <a:pt x="1822" y="20057"/>
                  </a:lnTo>
                  <a:lnTo>
                    <a:pt x="1605" y="22150"/>
                  </a:lnTo>
                  <a:lnTo>
                    <a:pt x="1402" y="24354"/>
                  </a:lnTo>
                  <a:lnTo>
                    <a:pt x="1205" y="26613"/>
                  </a:lnTo>
                  <a:lnTo>
                    <a:pt x="1023" y="28928"/>
                  </a:lnTo>
                  <a:lnTo>
                    <a:pt x="860" y="31352"/>
                  </a:lnTo>
                  <a:lnTo>
                    <a:pt x="704" y="33832"/>
                  </a:lnTo>
                  <a:lnTo>
                    <a:pt x="630" y="35099"/>
                  </a:lnTo>
                  <a:lnTo>
                    <a:pt x="562" y="36366"/>
                  </a:lnTo>
                  <a:lnTo>
                    <a:pt x="501" y="37689"/>
                  </a:lnTo>
                  <a:lnTo>
                    <a:pt x="440" y="39011"/>
                  </a:lnTo>
                  <a:lnTo>
                    <a:pt x="379" y="40333"/>
                  </a:lnTo>
                  <a:lnTo>
                    <a:pt x="325" y="41656"/>
                  </a:lnTo>
                  <a:lnTo>
                    <a:pt x="278" y="43033"/>
                  </a:lnTo>
                  <a:lnTo>
                    <a:pt x="230" y="44411"/>
                  </a:lnTo>
                  <a:lnTo>
                    <a:pt x="190" y="45788"/>
                  </a:lnTo>
                  <a:lnTo>
                    <a:pt x="156" y="47221"/>
                  </a:lnTo>
                  <a:lnTo>
                    <a:pt x="122" y="48598"/>
                  </a:lnTo>
                  <a:lnTo>
                    <a:pt x="88" y="50031"/>
                  </a:lnTo>
                  <a:lnTo>
                    <a:pt x="68" y="51464"/>
                  </a:lnTo>
                  <a:lnTo>
                    <a:pt x="41" y="52951"/>
                  </a:lnTo>
                  <a:lnTo>
                    <a:pt x="27" y="54384"/>
                  </a:lnTo>
                  <a:lnTo>
                    <a:pt x="14" y="55872"/>
                  </a:lnTo>
                  <a:lnTo>
                    <a:pt x="7" y="57414"/>
                  </a:lnTo>
                  <a:lnTo>
                    <a:pt x="0" y="58902"/>
                  </a:lnTo>
                  <a:lnTo>
                    <a:pt x="0" y="60445"/>
                  </a:lnTo>
                  <a:lnTo>
                    <a:pt x="7" y="61933"/>
                  </a:lnTo>
                  <a:lnTo>
                    <a:pt x="20" y="63420"/>
                  </a:lnTo>
                  <a:lnTo>
                    <a:pt x="34" y="64908"/>
                  </a:lnTo>
                  <a:lnTo>
                    <a:pt x="54" y="66396"/>
                  </a:lnTo>
                  <a:lnTo>
                    <a:pt x="75" y="67828"/>
                  </a:lnTo>
                  <a:lnTo>
                    <a:pt x="102" y="69316"/>
                  </a:lnTo>
                  <a:lnTo>
                    <a:pt x="136" y="70749"/>
                  </a:lnTo>
                  <a:lnTo>
                    <a:pt x="176" y="72181"/>
                  </a:lnTo>
                  <a:lnTo>
                    <a:pt x="217" y="73559"/>
                  </a:lnTo>
                  <a:lnTo>
                    <a:pt x="257" y="74991"/>
                  </a:lnTo>
                  <a:lnTo>
                    <a:pt x="312" y="76369"/>
                  </a:lnTo>
                  <a:lnTo>
                    <a:pt x="366" y="77746"/>
                  </a:lnTo>
                  <a:lnTo>
                    <a:pt x="420" y="79124"/>
                  </a:lnTo>
                  <a:lnTo>
                    <a:pt x="481" y="80502"/>
                  </a:lnTo>
                  <a:lnTo>
                    <a:pt x="549" y="81824"/>
                  </a:lnTo>
                  <a:lnTo>
                    <a:pt x="616" y="83146"/>
                  </a:lnTo>
                  <a:lnTo>
                    <a:pt x="691" y="84414"/>
                  </a:lnTo>
                  <a:lnTo>
                    <a:pt x="765" y="85736"/>
                  </a:lnTo>
                  <a:lnTo>
                    <a:pt x="847" y="87003"/>
                  </a:lnTo>
                  <a:lnTo>
                    <a:pt x="928" y="88271"/>
                  </a:lnTo>
                  <a:lnTo>
                    <a:pt x="1016" y="89483"/>
                  </a:lnTo>
                  <a:lnTo>
                    <a:pt x="1111" y="90695"/>
                  </a:lnTo>
                  <a:lnTo>
                    <a:pt x="1205" y="91907"/>
                  </a:lnTo>
                  <a:lnTo>
                    <a:pt x="1300" y="93064"/>
                  </a:lnTo>
                  <a:lnTo>
                    <a:pt x="1402" y="94221"/>
                  </a:lnTo>
                  <a:lnTo>
                    <a:pt x="1510" y="95379"/>
                  </a:lnTo>
                  <a:lnTo>
                    <a:pt x="1619" y="96481"/>
                  </a:lnTo>
                  <a:lnTo>
                    <a:pt x="1727" y="97583"/>
                  </a:lnTo>
                  <a:lnTo>
                    <a:pt x="1842" y="98629"/>
                  </a:lnTo>
                  <a:lnTo>
                    <a:pt x="1957" y="99676"/>
                  </a:lnTo>
                  <a:lnTo>
                    <a:pt x="2079" y="100723"/>
                  </a:lnTo>
                  <a:lnTo>
                    <a:pt x="2201" y="101715"/>
                  </a:lnTo>
                  <a:lnTo>
                    <a:pt x="2330" y="102707"/>
                  </a:lnTo>
                  <a:lnTo>
                    <a:pt x="2458" y="103644"/>
                  </a:lnTo>
                  <a:lnTo>
                    <a:pt x="2594" y="104580"/>
                  </a:lnTo>
                  <a:lnTo>
                    <a:pt x="2729" y="105517"/>
                  </a:lnTo>
                  <a:lnTo>
                    <a:pt x="2865" y="106399"/>
                  </a:lnTo>
                  <a:lnTo>
                    <a:pt x="3007" y="107225"/>
                  </a:lnTo>
                  <a:lnTo>
                    <a:pt x="3149" y="108052"/>
                  </a:lnTo>
                  <a:lnTo>
                    <a:pt x="3291" y="108823"/>
                  </a:lnTo>
                  <a:lnTo>
                    <a:pt x="3440" y="109594"/>
                  </a:lnTo>
                  <a:lnTo>
                    <a:pt x="3589" y="110366"/>
                  </a:lnTo>
                  <a:lnTo>
                    <a:pt x="3745" y="111082"/>
                  </a:lnTo>
                  <a:lnTo>
                    <a:pt x="3901" y="111743"/>
                  </a:lnTo>
                  <a:lnTo>
                    <a:pt x="4056" y="112405"/>
                  </a:lnTo>
                  <a:lnTo>
                    <a:pt x="4219" y="113011"/>
                  </a:lnTo>
                  <a:lnTo>
                    <a:pt x="4381" y="113617"/>
                  </a:lnTo>
                  <a:lnTo>
                    <a:pt x="4544" y="114168"/>
                  </a:lnTo>
                  <a:lnTo>
                    <a:pt x="4713" y="114719"/>
                  </a:lnTo>
                  <a:lnTo>
                    <a:pt x="4876" y="115215"/>
                  </a:lnTo>
                  <a:lnTo>
                    <a:pt x="5052" y="115655"/>
                  </a:lnTo>
                  <a:lnTo>
                    <a:pt x="5221" y="116096"/>
                  </a:lnTo>
                  <a:lnTo>
                    <a:pt x="5397" y="116537"/>
                  </a:lnTo>
                  <a:lnTo>
                    <a:pt x="5573" y="116868"/>
                  </a:lnTo>
                  <a:lnTo>
                    <a:pt x="5749" y="117198"/>
                  </a:lnTo>
                  <a:lnTo>
                    <a:pt x="5925" y="117474"/>
                  </a:lnTo>
                  <a:lnTo>
                    <a:pt x="6108" y="117749"/>
                  </a:lnTo>
                  <a:lnTo>
                    <a:pt x="6291" y="117970"/>
                  </a:lnTo>
                  <a:lnTo>
                    <a:pt x="6474" y="118190"/>
                  </a:lnTo>
                  <a:lnTo>
                    <a:pt x="6664" y="118300"/>
                  </a:lnTo>
                  <a:lnTo>
                    <a:pt x="6846" y="118410"/>
                  </a:lnTo>
                  <a:lnTo>
                    <a:pt x="7070" y="118521"/>
                  </a:lnTo>
                  <a:lnTo>
                    <a:pt x="7469" y="118521"/>
                  </a:lnTo>
                  <a:lnTo>
                    <a:pt x="7646" y="118466"/>
                  </a:lnTo>
                  <a:lnTo>
                    <a:pt x="7822" y="118355"/>
                  </a:lnTo>
                  <a:lnTo>
                    <a:pt x="7998" y="118245"/>
                  </a:lnTo>
                  <a:lnTo>
                    <a:pt x="8174" y="118080"/>
                  </a:lnTo>
                  <a:lnTo>
                    <a:pt x="8350" y="117915"/>
                  </a:lnTo>
                  <a:lnTo>
                    <a:pt x="8519" y="117694"/>
                  </a:lnTo>
                  <a:lnTo>
                    <a:pt x="8688" y="117419"/>
                  </a:lnTo>
                  <a:lnTo>
                    <a:pt x="8864" y="117143"/>
                  </a:lnTo>
                  <a:lnTo>
                    <a:pt x="9027" y="116813"/>
                  </a:lnTo>
                  <a:lnTo>
                    <a:pt x="9196" y="116482"/>
                  </a:lnTo>
                  <a:lnTo>
                    <a:pt x="9359" y="116096"/>
                  </a:lnTo>
                  <a:lnTo>
                    <a:pt x="9528" y="115655"/>
                  </a:lnTo>
                  <a:lnTo>
                    <a:pt x="9684" y="115215"/>
                  </a:lnTo>
                  <a:lnTo>
                    <a:pt x="10009" y="114278"/>
                  </a:lnTo>
                  <a:lnTo>
                    <a:pt x="10320" y="113176"/>
                  </a:lnTo>
                  <a:lnTo>
                    <a:pt x="10625" y="111964"/>
                  </a:lnTo>
                  <a:lnTo>
                    <a:pt x="10923" y="110641"/>
                  </a:lnTo>
                  <a:lnTo>
                    <a:pt x="11208" y="109209"/>
                  </a:lnTo>
                  <a:lnTo>
                    <a:pt x="11485" y="107666"/>
                  </a:lnTo>
                  <a:lnTo>
                    <a:pt x="11756" y="106013"/>
                  </a:lnTo>
                  <a:lnTo>
                    <a:pt x="12020" y="104305"/>
                  </a:lnTo>
                  <a:lnTo>
                    <a:pt x="12271" y="102486"/>
                  </a:lnTo>
                  <a:lnTo>
                    <a:pt x="12508" y="100558"/>
                  </a:lnTo>
                  <a:lnTo>
                    <a:pt x="12738" y="98519"/>
                  </a:lnTo>
                  <a:lnTo>
                    <a:pt x="12955" y="96425"/>
                  </a:lnTo>
                  <a:lnTo>
                    <a:pt x="13165" y="94277"/>
                  </a:lnTo>
                  <a:lnTo>
                    <a:pt x="13354" y="92017"/>
                  </a:lnTo>
                  <a:lnTo>
                    <a:pt x="13537" y="89703"/>
                  </a:lnTo>
                  <a:lnTo>
                    <a:pt x="13706" y="87279"/>
                  </a:lnTo>
                  <a:lnTo>
                    <a:pt x="13862" y="84799"/>
                  </a:lnTo>
                  <a:lnTo>
                    <a:pt x="13930" y="83532"/>
                  </a:lnTo>
                  <a:lnTo>
                    <a:pt x="13998" y="82265"/>
                  </a:lnTo>
                  <a:lnTo>
                    <a:pt x="14065" y="80942"/>
                  </a:lnTo>
                  <a:lnTo>
                    <a:pt x="14126" y="79620"/>
                  </a:lnTo>
                  <a:lnTo>
                    <a:pt x="14180" y="78297"/>
                  </a:lnTo>
                  <a:lnTo>
                    <a:pt x="14235" y="76975"/>
                  </a:lnTo>
                  <a:lnTo>
                    <a:pt x="14289" y="75598"/>
                  </a:lnTo>
                  <a:lnTo>
                    <a:pt x="14329" y="74220"/>
                  </a:lnTo>
                  <a:lnTo>
                    <a:pt x="14377" y="72843"/>
                  </a:lnTo>
                  <a:lnTo>
                    <a:pt x="14411" y="71465"/>
                  </a:lnTo>
                  <a:lnTo>
                    <a:pt x="14444" y="70032"/>
                  </a:lnTo>
                  <a:lnTo>
                    <a:pt x="14478" y="68600"/>
                  </a:lnTo>
                  <a:lnTo>
                    <a:pt x="14505" y="67167"/>
                  </a:lnTo>
                  <a:lnTo>
                    <a:pt x="14526" y="65735"/>
                  </a:lnTo>
                  <a:lnTo>
                    <a:pt x="14539" y="64302"/>
                  </a:lnTo>
                  <a:lnTo>
                    <a:pt x="14553" y="62814"/>
                  </a:lnTo>
                  <a:lnTo>
                    <a:pt x="14553" y="62704"/>
                  </a:lnTo>
                  <a:lnTo>
                    <a:pt x="14566" y="61161"/>
                  </a:lnTo>
                  <a:lnTo>
                    <a:pt x="14566" y="59619"/>
                  </a:lnTo>
                  <a:lnTo>
                    <a:pt x="14566" y="58131"/>
                  </a:lnTo>
                  <a:lnTo>
                    <a:pt x="14560" y="56588"/>
                  </a:lnTo>
                  <a:lnTo>
                    <a:pt x="14553" y="55100"/>
                  </a:lnTo>
                  <a:lnTo>
                    <a:pt x="14533" y="53613"/>
                  </a:lnTo>
                  <a:lnTo>
                    <a:pt x="14519" y="52180"/>
                  </a:lnTo>
                  <a:lnTo>
                    <a:pt x="14492" y="50692"/>
                  </a:lnTo>
                  <a:lnTo>
                    <a:pt x="14465" y="49260"/>
                  </a:lnTo>
                  <a:lnTo>
                    <a:pt x="14431" y="47772"/>
                  </a:lnTo>
                  <a:lnTo>
                    <a:pt x="14397" y="46339"/>
                  </a:lnTo>
                  <a:lnTo>
                    <a:pt x="14350" y="44962"/>
                  </a:lnTo>
                  <a:lnTo>
                    <a:pt x="14309" y="43529"/>
                  </a:lnTo>
                  <a:lnTo>
                    <a:pt x="14255" y="42152"/>
                  </a:lnTo>
                  <a:lnTo>
                    <a:pt x="14207" y="40774"/>
                  </a:lnTo>
                  <a:lnTo>
                    <a:pt x="14147" y="39397"/>
                  </a:lnTo>
                  <a:lnTo>
                    <a:pt x="14086" y="38019"/>
                  </a:lnTo>
                  <a:lnTo>
                    <a:pt x="14018" y="36697"/>
                  </a:lnTo>
                  <a:lnTo>
                    <a:pt x="13950" y="35374"/>
                  </a:lnTo>
                  <a:lnTo>
                    <a:pt x="13876" y="34052"/>
                  </a:lnTo>
                  <a:lnTo>
                    <a:pt x="13801" y="32785"/>
                  </a:lnTo>
                  <a:lnTo>
                    <a:pt x="13720" y="31517"/>
                  </a:lnTo>
                  <a:lnTo>
                    <a:pt x="13639" y="30250"/>
                  </a:lnTo>
                  <a:lnTo>
                    <a:pt x="13551" y="29038"/>
                  </a:lnTo>
                  <a:lnTo>
                    <a:pt x="13456" y="27826"/>
                  </a:lnTo>
                  <a:lnTo>
                    <a:pt x="13361" y="26613"/>
                  </a:lnTo>
                  <a:lnTo>
                    <a:pt x="13266" y="25456"/>
                  </a:lnTo>
                  <a:lnTo>
                    <a:pt x="13165" y="24299"/>
                  </a:lnTo>
                  <a:lnTo>
                    <a:pt x="13056" y="23142"/>
                  </a:lnTo>
                  <a:lnTo>
                    <a:pt x="12948" y="22040"/>
                  </a:lnTo>
                  <a:lnTo>
                    <a:pt x="12840" y="20938"/>
                  </a:lnTo>
                  <a:lnTo>
                    <a:pt x="12724" y="19836"/>
                  </a:lnTo>
                  <a:lnTo>
                    <a:pt x="12603" y="18789"/>
                  </a:lnTo>
                  <a:lnTo>
                    <a:pt x="12481" y="17797"/>
                  </a:lnTo>
                  <a:lnTo>
                    <a:pt x="12359" y="16751"/>
                  </a:lnTo>
                  <a:lnTo>
                    <a:pt x="12230" y="15814"/>
                  </a:lnTo>
                  <a:lnTo>
                    <a:pt x="12101" y="14822"/>
                  </a:lnTo>
                  <a:lnTo>
                    <a:pt x="11973" y="13885"/>
                  </a:lnTo>
                  <a:lnTo>
                    <a:pt x="11837" y="13004"/>
                  </a:lnTo>
                  <a:lnTo>
                    <a:pt x="11695" y="12122"/>
                  </a:lnTo>
                  <a:lnTo>
                    <a:pt x="11553" y="11296"/>
                  </a:lnTo>
                  <a:lnTo>
                    <a:pt x="11411" y="10469"/>
                  </a:lnTo>
                  <a:lnTo>
                    <a:pt x="11268" y="9643"/>
                  </a:lnTo>
                  <a:lnTo>
                    <a:pt x="11119" y="8871"/>
                  </a:lnTo>
                  <a:lnTo>
                    <a:pt x="10971" y="8155"/>
                  </a:lnTo>
                  <a:lnTo>
                    <a:pt x="10815" y="7439"/>
                  </a:lnTo>
                  <a:lnTo>
                    <a:pt x="10659" y="6722"/>
                  </a:lnTo>
                  <a:lnTo>
                    <a:pt x="10503" y="6116"/>
                  </a:lnTo>
                  <a:lnTo>
                    <a:pt x="10341" y="5455"/>
                  </a:lnTo>
                  <a:lnTo>
                    <a:pt x="10178" y="4849"/>
                  </a:lnTo>
                  <a:lnTo>
                    <a:pt x="10016" y="4298"/>
                  </a:lnTo>
                  <a:lnTo>
                    <a:pt x="9846" y="3802"/>
                  </a:lnTo>
                  <a:lnTo>
                    <a:pt x="9677" y="3306"/>
                  </a:lnTo>
                  <a:lnTo>
                    <a:pt x="9508" y="2810"/>
                  </a:lnTo>
                  <a:lnTo>
                    <a:pt x="9332" y="2424"/>
                  </a:lnTo>
                  <a:lnTo>
                    <a:pt x="9162" y="1984"/>
                  </a:lnTo>
                  <a:lnTo>
                    <a:pt x="8986" y="1653"/>
                  </a:lnTo>
                  <a:lnTo>
                    <a:pt x="8804" y="1322"/>
                  </a:lnTo>
                  <a:lnTo>
                    <a:pt x="8627" y="1047"/>
                  </a:lnTo>
                  <a:lnTo>
                    <a:pt x="8445" y="771"/>
                  </a:lnTo>
                  <a:lnTo>
                    <a:pt x="8262" y="551"/>
                  </a:lnTo>
                  <a:lnTo>
                    <a:pt x="8079" y="386"/>
                  </a:lnTo>
                  <a:lnTo>
                    <a:pt x="7889" y="220"/>
                  </a:lnTo>
                  <a:lnTo>
                    <a:pt x="7706" y="110"/>
                  </a:lnTo>
                  <a:lnTo>
                    <a:pt x="7490" y="55"/>
                  </a:lnTo>
                  <a:lnTo>
                    <a:pt x="7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rot="10800000" flipH="1">
              <a:off x="228394" y="1821695"/>
              <a:ext cx="618772" cy="116457"/>
            </a:xfrm>
            <a:custGeom>
              <a:avLst/>
              <a:gdLst/>
              <a:ahLst/>
              <a:cxnLst/>
              <a:rect l="l" t="t" r="r" b="b"/>
              <a:pathLst>
                <a:path w="29357" h="39178" extrusionOk="0">
                  <a:moveTo>
                    <a:pt x="16564" y="1"/>
                  </a:moveTo>
                  <a:lnTo>
                    <a:pt x="15975" y="56"/>
                  </a:lnTo>
                  <a:lnTo>
                    <a:pt x="15393" y="166"/>
                  </a:lnTo>
                  <a:lnTo>
                    <a:pt x="14804" y="331"/>
                  </a:lnTo>
                  <a:lnTo>
                    <a:pt x="14221" y="607"/>
                  </a:lnTo>
                  <a:lnTo>
                    <a:pt x="13639" y="882"/>
                  </a:lnTo>
                  <a:lnTo>
                    <a:pt x="13057" y="1268"/>
                  </a:lnTo>
                  <a:lnTo>
                    <a:pt x="12481" y="1654"/>
                  </a:lnTo>
                  <a:lnTo>
                    <a:pt x="11905" y="2095"/>
                  </a:lnTo>
                  <a:lnTo>
                    <a:pt x="11337" y="2591"/>
                  </a:lnTo>
                  <a:lnTo>
                    <a:pt x="10775" y="3086"/>
                  </a:lnTo>
                  <a:lnTo>
                    <a:pt x="10219" y="3693"/>
                  </a:lnTo>
                  <a:lnTo>
                    <a:pt x="9671" y="4299"/>
                  </a:lnTo>
                  <a:lnTo>
                    <a:pt x="9129" y="4905"/>
                  </a:lnTo>
                  <a:lnTo>
                    <a:pt x="8601" y="5621"/>
                  </a:lnTo>
                  <a:lnTo>
                    <a:pt x="8073" y="6282"/>
                  </a:lnTo>
                  <a:lnTo>
                    <a:pt x="7565" y="6999"/>
                  </a:lnTo>
                  <a:lnTo>
                    <a:pt x="7057" y="7770"/>
                  </a:lnTo>
                  <a:lnTo>
                    <a:pt x="6569" y="8541"/>
                  </a:lnTo>
                  <a:lnTo>
                    <a:pt x="6088" y="9313"/>
                  </a:lnTo>
                  <a:lnTo>
                    <a:pt x="5621" y="10139"/>
                  </a:lnTo>
                  <a:lnTo>
                    <a:pt x="5167" y="10911"/>
                  </a:lnTo>
                  <a:lnTo>
                    <a:pt x="4734" y="11737"/>
                  </a:lnTo>
                  <a:lnTo>
                    <a:pt x="4307" y="12564"/>
                  </a:lnTo>
                  <a:lnTo>
                    <a:pt x="3901" y="13390"/>
                  </a:lnTo>
                  <a:lnTo>
                    <a:pt x="3508" y="14217"/>
                  </a:lnTo>
                  <a:lnTo>
                    <a:pt x="3136" y="15043"/>
                  </a:lnTo>
                  <a:lnTo>
                    <a:pt x="2777" y="15870"/>
                  </a:lnTo>
                  <a:lnTo>
                    <a:pt x="2438" y="16696"/>
                  </a:lnTo>
                  <a:lnTo>
                    <a:pt x="2120" y="17468"/>
                  </a:lnTo>
                  <a:lnTo>
                    <a:pt x="1822" y="18294"/>
                  </a:lnTo>
                  <a:lnTo>
                    <a:pt x="1544" y="19066"/>
                  </a:lnTo>
                  <a:lnTo>
                    <a:pt x="1287" y="19837"/>
                  </a:lnTo>
                  <a:lnTo>
                    <a:pt x="1057" y="20553"/>
                  </a:lnTo>
                  <a:lnTo>
                    <a:pt x="847" y="21270"/>
                  </a:lnTo>
                  <a:lnTo>
                    <a:pt x="657" y="21931"/>
                  </a:lnTo>
                  <a:lnTo>
                    <a:pt x="495" y="22592"/>
                  </a:lnTo>
                  <a:lnTo>
                    <a:pt x="359" y="23198"/>
                  </a:lnTo>
                  <a:lnTo>
                    <a:pt x="244" y="23804"/>
                  </a:lnTo>
                  <a:lnTo>
                    <a:pt x="156" y="24355"/>
                  </a:lnTo>
                  <a:lnTo>
                    <a:pt x="88" y="24906"/>
                  </a:lnTo>
                  <a:lnTo>
                    <a:pt x="41" y="25402"/>
                  </a:lnTo>
                  <a:lnTo>
                    <a:pt x="14" y="25898"/>
                  </a:lnTo>
                  <a:lnTo>
                    <a:pt x="7" y="26118"/>
                  </a:lnTo>
                  <a:lnTo>
                    <a:pt x="0" y="26339"/>
                  </a:lnTo>
                  <a:lnTo>
                    <a:pt x="7" y="26559"/>
                  </a:lnTo>
                  <a:lnTo>
                    <a:pt x="14" y="26780"/>
                  </a:lnTo>
                  <a:lnTo>
                    <a:pt x="21" y="27000"/>
                  </a:lnTo>
                  <a:lnTo>
                    <a:pt x="41" y="27220"/>
                  </a:lnTo>
                  <a:lnTo>
                    <a:pt x="82" y="27606"/>
                  </a:lnTo>
                  <a:lnTo>
                    <a:pt x="149" y="27992"/>
                  </a:lnTo>
                  <a:lnTo>
                    <a:pt x="224" y="28377"/>
                  </a:lnTo>
                  <a:lnTo>
                    <a:pt x="319" y="28708"/>
                  </a:lnTo>
                  <a:lnTo>
                    <a:pt x="434" y="29039"/>
                  </a:lnTo>
                  <a:lnTo>
                    <a:pt x="556" y="29314"/>
                  </a:lnTo>
                  <a:lnTo>
                    <a:pt x="698" y="29645"/>
                  </a:lnTo>
                  <a:lnTo>
                    <a:pt x="860" y="29920"/>
                  </a:lnTo>
                  <a:lnTo>
                    <a:pt x="1030" y="30141"/>
                  </a:lnTo>
                  <a:lnTo>
                    <a:pt x="1416" y="30637"/>
                  </a:lnTo>
                  <a:lnTo>
                    <a:pt x="1849" y="31077"/>
                  </a:lnTo>
                  <a:lnTo>
                    <a:pt x="2337" y="31408"/>
                  </a:lnTo>
                  <a:lnTo>
                    <a:pt x="2865" y="31739"/>
                  </a:lnTo>
                  <a:lnTo>
                    <a:pt x="3441" y="32069"/>
                  </a:lnTo>
                  <a:lnTo>
                    <a:pt x="4057" y="32290"/>
                  </a:lnTo>
                  <a:lnTo>
                    <a:pt x="4707" y="32510"/>
                  </a:lnTo>
                  <a:lnTo>
                    <a:pt x="5384" y="32730"/>
                  </a:lnTo>
                  <a:lnTo>
                    <a:pt x="6833" y="33116"/>
                  </a:lnTo>
                  <a:lnTo>
                    <a:pt x="8364" y="33447"/>
                  </a:lnTo>
                  <a:lnTo>
                    <a:pt x="9962" y="33777"/>
                  </a:lnTo>
                  <a:lnTo>
                    <a:pt x="11601" y="34218"/>
                  </a:lnTo>
                  <a:lnTo>
                    <a:pt x="13239" y="34714"/>
                  </a:lnTo>
                  <a:lnTo>
                    <a:pt x="14059" y="35045"/>
                  </a:lnTo>
                  <a:lnTo>
                    <a:pt x="14865" y="35375"/>
                  </a:lnTo>
                  <a:lnTo>
                    <a:pt x="15664" y="35761"/>
                  </a:lnTo>
                  <a:lnTo>
                    <a:pt x="16449" y="36202"/>
                  </a:lnTo>
                  <a:lnTo>
                    <a:pt x="17215" y="36698"/>
                  </a:lnTo>
                  <a:lnTo>
                    <a:pt x="17959" y="37249"/>
                  </a:lnTo>
                  <a:lnTo>
                    <a:pt x="18677" y="37800"/>
                  </a:lnTo>
                  <a:lnTo>
                    <a:pt x="19368" y="38240"/>
                  </a:lnTo>
                  <a:lnTo>
                    <a:pt x="20038" y="38571"/>
                  </a:lnTo>
                  <a:lnTo>
                    <a:pt x="20689" y="38847"/>
                  </a:lnTo>
                  <a:lnTo>
                    <a:pt x="21312" y="39012"/>
                  </a:lnTo>
                  <a:lnTo>
                    <a:pt x="21908" y="39122"/>
                  </a:lnTo>
                  <a:lnTo>
                    <a:pt x="22476" y="39177"/>
                  </a:lnTo>
                  <a:lnTo>
                    <a:pt x="23032" y="39122"/>
                  </a:lnTo>
                  <a:lnTo>
                    <a:pt x="23553" y="39067"/>
                  </a:lnTo>
                  <a:lnTo>
                    <a:pt x="24054" y="38902"/>
                  </a:lnTo>
                  <a:lnTo>
                    <a:pt x="24535" y="38736"/>
                  </a:lnTo>
                  <a:lnTo>
                    <a:pt x="24989" y="38516"/>
                  </a:lnTo>
                  <a:lnTo>
                    <a:pt x="25422" y="38240"/>
                  </a:lnTo>
                  <a:lnTo>
                    <a:pt x="25828" y="37910"/>
                  </a:lnTo>
                  <a:lnTo>
                    <a:pt x="26214" y="37579"/>
                  </a:lnTo>
                  <a:lnTo>
                    <a:pt x="26573" y="37249"/>
                  </a:lnTo>
                  <a:lnTo>
                    <a:pt x="26912" y="36863"/>
                  </a:lnTo>
                  <a:lnTo>
                    <a:pt x="27230" y="36477"/>
                  </a:lnTo>
                  <a:lnTo>
                    <a:pt x="27521" y="36092"/>
                  </a:lnTo>
                  <a:lnTo>
                    <a:pt x="27792" y="35651"/>
                  </a:lnTo>
                  <a:lnTo>
                    <a:pt x="28266" y="34879"/>
                  </a:lnTo>
                  <a:lnTo>
                    <a:pt x="28652" y="34163"/>
                  </a:lnTo>
                  <a:lnTo>
                    <a:pt x="28950" y="33502"/>
                  </a:lnTo>
                  <a:lnTo>
                    <a:pt x="29167" y="33006"/>
                  </a:lnTo>
                  <a:lnTo>
                    <a:pt x="29336" y="32510"/>
                  </a:lnTo>
                  <a:lnTo>
                    <a:pt x="29357" y="29645"/>
                  </a:lnTo>
                  <a:lnTo>
                    <a:pt x="29201" y="28377"/>
                  </a:lnTo>
                  <a:lnTo>
                    <a:pt x="29032" y="27110"/>
                  </a:lnTo>
                  <a:lnTo>
                    <a:pt x="28862" y="25898"/>
                  </a:lnTo>
                  <a:lnTo>
                    <a:pt x="28686" y="24686"/>
                  </a:lnTo>
                  <a:lnTo>
                    <a:pt x="28510" y="23529"/>
                  </a:lnTo>
                  <a:lnTo>
                    <a:pt x="28320" y="22427"/>
                  </a:lnTo>
                  <a:lnTo>
                    <a:pt x="28138" y="21325"/>
                  </a:lnTo>
                  <a:lnTo>
                    <a:pt x="27941" y="20278"/>
                  </a:lnTo>
                  <a:lnTo>
                    <a:pt x="27745" y="19231"/>
                  </a:lnTo>
                  <a:lnTo>
                    <a:pt x="27542" y="18239"/>
                  </a:lnTo>
                  <a:lnTo>
                    <a:pt x="27339" y="17247"/>
                  </a:lnTo>
                  <a:lnTo>
                    <a:pt x="27129" y="16311"/>
                  </a:lnTo>
                  <a:lnTo>
                    <a:pt x="26919" y="15429"/>
                  </a:lnTo>
                  <a:lnTo>
                    <a:pt x="26702" y="14547"/>
                  </a:lnTo>
                  <a:lnTo>
                    <a:pt x="26479" y="13666"/>
                  </a:lnTo>
                  <a:lnTo>
                    <a:pt x="26255" y="12894"/>
                  </a:lnTo>
                  <a:lnTo>
                    <a:pt x="26025" y="12068"/>
                  </a:lnTo>
                  <a:lnTo>
                    <a:pt x="25795" y="11352"/>
                  </a:lnTo>
                  <a:lnTo>
                    <a:pt x="25564" y="10580"/>
                  </a:lnTo>
                  <a:lnTo>
                    <a:pt x="25327" y="9864"/>
                  </a:lnTo>
                  <a:lnTo>
                    <a:pt x="25084" y="9203"/>
                  </a:lnTo>
                  <a:lnTo>
                    <a:pt x="24840" y="8541"/>
                  </a:lnTo>
                  <a:lnTo>
                    <a:pt x="24345" y="7329"/>
                  </a:lnTo>
                  <a:lnTo>
                    <a:pt x="23837" y="6227"/>
                  </a:lnTo>
                  <a:lnTo>
                    <a:pt x="23316" y="5235"/>
                  </a:lnTo>
                  <a:lnTo>
                    <a:pt x="22795" y="4299"/>
                  </a:lnTo>
                  <a:lnTo>
                    <a:pt x="22253" y="3472"/>
                  </a:lnTo>
                  <a:lnTo>
                    <a:pt x="21711" y="2756"/>
                  </a:lnTo>
                  <a:lnTo>
                    <a:pt x="21163" y="2095"/>
                  </a:lnTo>
                  <a:lnTo>
                    <a:pt x="20601" y="1599"/>
                  </a:lnTo>
                  <a:lnTo>
                    <a:pt x="20038" y="1103"/>
                  </a:lnTo>
                  <a:lnTo>
                    <a:pt x="19470" y="717"/>
                  </a:lnTo>
                  <a:lnTo>
                    <a:pt x="18894" y="442"/>
                  </a:lnTo>
                  <a:lnTo>
                    <a:pt x="18312" y="221"/>
                  </a:lnTo>
                  <a:lnTo>
                    <a:pt x="17736" y="56"/>
                  </a:lnTo>
                  <a:lnTo>
                    <a:pt x="171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rot="10800000" flipH="1">
              <a:off x="228394" y="1821695"/>
              <a:ext cx="618772" cy="116457"/>
            </a:xfrm>
            <a:custGeom>
              <a:avLst/>
              <a:gdLst/>
              <a:ahLst/>
              <a:cxnLst/>
              <a:rect l="l" t="t" r="r" b="b"/>
              <a:pathLst>
                <a:path w="29357" h="39178" fill="none" extrusionOk="0">
                  <a:moveTo>
                    <a:pt x="29336" y="32510"/>
                  </a:moveTo>
                  <a:lnTo>
                    <a:pt x="29336" y="32510"/>
                  </a:lnTo>
                  <a:lnTo>
                    <a:pt x="29167" y="33006"/>
                  </a:lnTo>
                  <a:lnTo>
                    <a:pt x="28950" y="33502"/>
                  </a:lnTo>
                  <a:lnTo>
                    <a:pt x="28652" y="34163"/>
                  </a:lnTo>
                  <a:lnTo>
                    <a:pt x="28266" y="34879"/>
                  </a:lnTo>
                  <a:lnTo>
                    <a:pt x="27792" y="35651"/>
                  </a:lnTo>
                  <a:lnTo>
                    <a:pt x="27521" y="36092"/>
                  </a:lnTo>
                  <a:lnTo>
                    <a:pt x="27230" y="36477"/>
                  </a:lnTo>
                  <a:lnTo>
                    <a:pt x="26912" y="36863"/>
                  </a:lnTo>
                  <a:lnTo>
                    <a:pt x="26573" y="37249"/>
                  </a:lnTo>
                  <a:lnTo>
                    <a:pt x="26214" y="37579"/>
                  </a:lnTo>
                  <a:lnTo>
                    <a:pt x="25828" y="37910"/>
                  </a:lnTo>
                  <a:lnTo>
                    <a:pt x="25422" y="38240"/>
                  </a:lnTo>
                  <a:lnTo>
                    <a:pt x="24989" y="38516"/>
                  </a:lnTo>
                  <a:lnTo>
                    <a:pt x="24535" y="38736"/>
                  </a:lnTo>
                  <a:lnTo>
                    <a:pt x="24054" y="38902"/>
                  </a:lnTo>
                  <a:lnTo>
                    <a:pt x="23553" y="39067"/>
                  </a:lnTo>
                  <a:lnTo>
                    <a:pt x="23032" y="39122"/>
                  </a:lnTo>
                  <a:lnTo>
                    <a:pt x="22476" y="39177"/>
                  </a:lnTo>
                  <a:lnTo>
                    <a:pt x="21908" y="39122"/>
                  </a:lnTo>
                  <a:lnTo>
                    <a:pt x="21312" y="39012"/>
                  </a:lnTo>
                  <a:lnTo>
                    <a:pt x="20689" y="38847"/>
                  </a:lnTo>
                  <a:lnTo>
                    <a:pt x="20038" y="38571"/>
                  </a:lnTo>
                  <a:lnTo>
                    <a:pt x="19368" y="38240"/>
                  </a:lnTo>
                  <a:lnTo>
                    <a:pt x="18677" y="37800"/>
                  </a:lnTo>
                  <a:lnTo>
                    <a:pt x="17959" y="37249"/>
                  </a:lnTo>
                  <a:lnTo>
                    <a:pt x="17959" y="37249"/>
                  </a:lnTo>
                  <a:lnTo>
                    <a:pt x="17215" y="36698"/>
                  </a:lnTo>
                  <a:lnTo>
                    <a:pt x="16449" y="36202"/>
                  </a:lnTo>
                  <a:lnTo>
                    <a:pt x="15664" y="35761"/>
                  </a:lnTo>
                  <a:lnTo>
                    <a:pt x="14865" y="35375"/>
                  </a:lnTo>
                  <a:lnTo>
                    <a:pt x="14059" y="35045"/>
                  </a:lnTo>
                  <a:lnTo>
                    <a:pt x="13239" y="34714"/>
                  </a:lnTo>
                  <a:lnTo>
                    <a:pt x="11601" y="34218"/>
                  </a:lnTo>
                  <a:lnTo>
                    <a:pt x="9962" y="33777"/>
                  </a:lnTo>
                  <a:lnTo>
                    <a:pt x="8364" y="33447"/>
                  </a:lnTo>
                  <a:lnTo>
                    <a:pt x="6833" y="33116"/>
                  </a:lnTo>
                  <a:lnTo>
                    <a:pt x="5384" y="32730"/>
                  </a:lnTo>
                  <a:lnTo>
                    <a:pt x="4707" y="32510"/>
                  </a:lnTo>
                  <a:lnTo>
                    <a:pt x="4057" y="32290"/>
                  </a:lnTo>
                  <a:lnTo>
                    <a:pt x="3441" y="32069"/>
                  </a:lnTo>
                  <a:lnTo>
                    <a:pt x="2865" y="31739"/>
                  </a:lnTo>
                  <a:lnTo>
                    <a:pt x="2337" y="31408"/>
                  </a:lnTo>
                  <a:lnTo>
                    <a:pt x="1849" y="31077"/>
                  </a:lnTo>
                  <a:lnTo>
                    <a:pt x="1416" y="30637"/>
                  </a:lnTo>
                  <a:lnTo>
                    <a:pt x="1030" y="30141"/>
                  </a:lnTo>
                  <a:lnTo>
                    <a:pt x="860" y="29920"/>
                  </a:lnTo>
                  <a:lnTo>
                    <a:pt x="698" y="29645"/>
                  </a:lnTo>
                  <a:lnTo>
                    <a:pt x="556" y="29314"/>
                  </a:lnTo>
                  <a:lnTo>
                    <a:pt x="434" y="29039"/>
                  </a:lnTo>
                  <a:lnTo>
                    <a:pt x="319" y="28708"/>
                  </a:lnTo>
                  <a:lnTo>
                    <a:pt x="224" y="28377"/>
                  </a:lnTo>
                  <a:lnTo>
                    <a:pt x="149" y="27992"/>
                  </a:lnTo>
                  <a:lnTo>
                    <a:pt x="82" y="27606"/>
                  </a:lnTo>
                  <a:lnTo>
                    <a:pt x="41" y="27220"/>
                  </a:lnTo>
                  <a:lnTo>
                    <a:pt x="21" y="27000"/>
                  </a:lnTo>
                  <a:lnTo>
                    <a:pt x="14" y="26780"/>
                  </a:lnTo>
                  <a:lnTo>
                    <a:pt x="7" y="26559"/>
                  </a:lnTo>
                  <a:lnTo>
                    <a:pt x="0" y="26339"/>
                  </a:lnTo>
                  <a:lnTo>
                    <a:pt x="7" y="26118"/>
                  </a:lnTo>
                  <a:lnTo>
                    <a:pt x="14" y="25898"/>
                  </a:lnTo>
                  <a:lnTo>
                    <a:pt x="41" y="25402"/>
                  </a:lnTo>
                  <a:lnTo>
                    <a:pt x="88" y="24906"/>
                  </a:lnTo>
                  <a:lnTo>
                    <a:pt x="156" y="24355"/>
                  </a:lnTo>
                  <a:lnTo>
                    <a:pt x="244" y="23804"/>
                  </a:lnTo>
                  <a:lnTo>
                    <a:pt x="244" y="23804"/>
                  </a:lnTo>
                  <a:lnTo>
                    <a:pt x="359" y="23198"/>
                  </a:lnTo>
                  <a:lnTo>
                    <a:pt x="495" y="22592"/>
                  </a:lnTo>
                  <a:lnTo>
                    <a:pt x="657" y="21931"/>
                  </a:lnTo>
                  <a:lnTo>
                    <a:pt x="847" y="21270"/>
                  </a:lnTo>
                  <a:lnTo>
                    <a:pt x="1057" y="20553"/>
                  </a:lnTo>
                  <a:lnTo>
                    <a:pt x="1287" y="19837"/>
                  </a:lnTo>
                  <a:lnTo>
                    <a:pt x="1544" y="19066"/>
                  </a:lnTo>
                  <a:lnTo>
                    <a:pt x="1822" y="18294"/>
                  </a:lnTo>
                  <a:lnTo>
                    <a:pt x="2120" y="17468"/>
                  </a:lnTo>
                  <a:lnTo>
                    <a:pt x="2438" y="16696"/>
                  </a:lnTo>
                  <a:lnTo>
                    <a:pt x="2777" y="15870"/>
                  </a:lnTo>
                  <a:lnTo>
                    <a:pt x="3136" y="15043"/>
                  </a:lnTo>
                  <a:lnTo>
                    <a:pt x="3508" y="14217"/>
                  </a:lnTo>
                  <a:lnTo>
                    <a:pt x="3901" y="13390"/>
                  </a:lnTo>
                  <a:lnTo>
                    <a:pt x="4307" y="12564"/>
                  </a:lnTo>
                  <a:lnTo>
                    <a:pt x="4734" y="11737"/>
                  </a:lnTo>
                  <a:lnTo>
                    <a:pt x="5167" y="10911"/>
                  </a:lnTo>
                  <a:lnTo>
                    <a:pt x="5621" y="10139"/>
                  </a:lnTo>
                  <a:lnTo>
                    <a:pt x="6088" y="9313"/>
                  </a:lnTo>
                  <a:lnTo>
                    <a:pt x="6569" y="8541"/>
                  </a:lnTo>
                  <a:lnTo>
                    <a:pt x="7057" y="7770"/>
                  </a:lnTo>
                  <a:lnTo>
                    <a:pt x="7565" y="6999"/>
                  </a:lnTo>
                  <a:lnTo>
                    <a:pt x="8073" y="6282"/>
                  </a:lnTo>
                  <a:lnTo>
                    <a:pt x="8601" y="5621"/>
                  </a:lnTo>
                  <a:lnTo>
                    <a:pt x="9129" y="4905"/>
                  </a:lnTo>
                  <a:lnTo>
                    <a:pt x="9671" y="4299"/>
                  </a:lnTo>
                  <a:lnTo>
                    <a:pt x="10219" y="3693"/>
                  </a:lnTo>
                  <a:lnTo>
                    <a:pt x="10775" y="3086"/>
                  </a:lnTo>
                  <a:lnTo>
                    <a:pt x="11337" y="2591"/>
                  </a:lnTo>
                  <a:lnTo>
                    <a:pt x="11905" y="2095"/>
                  </a:lnTo>
                  <a:lnTo>
                    <a:pt x="12481" y="1654"/>
                  </a:lnTo>
                  <a:lnTo>
                    <a:pt x="13057" y="1268"/>
                  </a:lnTo>
                  <a:lnTo>
                    <a:pt x="13639" y="882"/>
                  </a:lnTo>
                  <a:lnTo>
                    <a:pt x="14221" y="607"/>
                  </a:lnTo>
                  <a:lnTo>
                    <a:pt x="14804" y="331"/>
                  </a:lnTo>
                  <a:lnTo>
                    <a:pt x="15393" y="166"/>
                  </a:lnTo>
                  <a:lnTo>
                    <a:pt x="15975" y="56"/>
                  </a:lnTo>
                  <a:lnTo>
                    <a:pt x="16564" y="1"/>
                  </a:lnTo>
                  <a:lnTo>
                    <a:pt x="17147" y="1"/>
                  </a:lnTo>
                  <a:lnTo>
                    <a:pt x="17736" y="56"/>
                  </a:lnTo>
                  <a:lnTo>
                    <a:pt x="18312" y="221"/>
                  </a:lnTo>
                  <a:lnTo>
                    <a:pt x="18894" y="442"/>
                  </a:lnTo>
                  <a:lnTo>
                    <a:pt x="19470" y="717"/>
                  </a:lnTo>
                  <a:lnTo>
                    <a:pt x="20038" y="1103"/>
                  </a:lnTo>
                  <a:lnTo>
                    <a:pt x="20601" y="1599"/>
                  </a:lnTo>
                  <a:lnTo>
                    <a:pt x="21163" y="2095"/>
                  </a:lnTo>
                  <a:lnTo>
                    <a:pt x="21711" y="2756"/>
                  </a:lnTo>
                  <a:lnTo>
                    <a:pt x="22253" y="3472"/>
                  </a:lnTo>
                  <a:lnTo>
                    <a:pt x="22795" y="4299"/>
                  </a:lnTo>
                  <a:lnTo>
                    <a:pt x="23316" y="5235"/>
                  </a:lnTo>
                  <a:lnTo>
                    <a:pt x="23837" y="6227"/>
                  </a:lnTo>
                  <a:lnTo>
                    <a:pt x="24345" y="7329"/>
                  </a:lnTo>
                  <a:lnTo>
                    <a:pt x="24840" y="8541"/>
                  </a:lnTo>
                  <a:lnTo>
                    <a:pt x="25084" y="9203"/>
                  </a:lnTo>
                  <a:lnTo>
                    <a:pt x="25327" y="9864"/>
                  </a:lnTo>
                  <a:lnTo>
                    <a:pt x="25564" y="10580"/>
                  </a:lnTo>
                  <a:lnTo>
                    <a:pt x="25795" y="11352"/>
                  </a:lnTo>
                  <a:lnTo>
                    <a:pt x="26025" y="12068"/>
                  </a:lnTo>
                  <a:lnTo>
                    <a:pt x="26255" y="12894"/>
                  </a:lnTo>
                  <a:lnTo>
                    <a:pt x="26479" y="13666"/>
                  </a:lnTo>
                  <a:lnTo>
                    <a:pt x="26702" y="14547"/>
                  </a:lnTo>
                  <a:lnTo>
                    <a:pt x="26919" y="15429"/>
                  </a:lnTo>
                  <a:lnTo>
                    <a:pt x="27129" y="16311"/>
                  </a:lnTo>
                  <a:lnTo>
                    <a:pt x="27339" y="17247"/>
                  </a:lnTo>
                  <a:lnTo>
                    <a:pt x="27542" y="18239"/>
                  </a:lnTo>
                  <a:lnTo>
                    <a:pt x="27745" y="19231"/>
                  </a:lnTo>
                  <a:lnTo>
                    <a:pt x="27941" y="20278"/>
                  </a:lnTo>
                  <a:lnTo>
                    <a:pt x="28138" y="21325"/>
                  </a:lnTo>
                  <a:lnTo>
                    <a:pt x="28320" y="22427"/>
                  </a:lnTo>
                  <a:lnTo>
                    <a:pt x="28510" y="23529"/>
                  </a:lnTo>
                  <a:lnTo>
                    <a:pt x="28686" y="24686"/>
                  </a:lnTo>
                  <a:lnTo>
                    <a:pt x="28862" y="25898"/>
                  </a:lnTo>
                  <a:lnTo>
                    <a:pt x="29032" y="27110"/>
                  </a:lnTo>
                  <a:lnTo>
                    <a:pt x="29201" y="28377"/>
                  </a:lnTo>
                  <a:lnTo>
                    <a:pt x="29357" y="29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rot="10800000" flipH="1">
              <a:off x="898445" y="1804336"/>
              <a:ext cx="55265" cy="133979"/>
            </a:xfrm>
            <a:custGeom>
              <a:avLst/>
              <a:gdLst/>
              <a:ahLst/>
              <a:cxnLst/>
              <a:rect l="l" t="t" r="r" b="b"/>
              <a:pathLst>
                <a:path w="2622" h="45073" extrusionOk="0">
                  <a:moveTo>
                    <a:pt x="319" y="1"/>
                  </a:moveTo>
                  <a:lnTo>
                    <a:pt x="1" y="43916"/>
                  </a:lnTo>
                  <a:lnTo>
                    <a:pt x="2303" y="45073"/>
                  </a:lnTo>
                  <a:lnTo>
                    <a:pt x="2621" y="1103"/>
                  </a:lnTo>
                  <a:lnTo>
                    <a:pt x="3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rot="10800000" flipH="1">
              <a:off x="898445" y="1804336"/>
              <a:ext cx="55265" cy="133979"/>
            </a:xfrm>
            <a:custGeom>
              <a:avLst/>
              <a:gdLst/>
              <a:ahLst/>
              <a:cxnLst/>
              <a:rect l="l" t="t" r="r" b="b"/>
              <a:pathLst>
                <a:path w="2622" h="45073" fill="none" extrusionOk="0">
                  <a:moveTo>
                    <a:pt x="1" y="43916"/>
                  </a:moveTo>
                  <a:lnTo>
                    <a:pt x="2303" y="45073"/>
                  </a:lnTo>
                  <a:lnTo>
                    <a:pt x="2621" y="1103"/>
                  </a:lnTo>
                  <a:lnTo>
                    <a:pt x="319" y="1"/>
                  </a:lnTo>
                  <a:lnTo>
                    <a:pt x="1" y="439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rot="10800000" flipH="1">
              <a:off x="838073" y="1784668"/>
              <a:ext cx="172287" cy="103514"/>
            </a:xfrm>
            <a:custGeom>
              <a:avLst/>
              <a:gdLst/>
              <a:ahLst/>
              <a:cxnLst/>
              <a:rect l="l" t="t" r="r" b="b"/>
              <a:pathLst>
                <a:path w="8174" h="34824" extrusionOk="0">
                  <a:moveTo>
                    <a:pt x="224" y="0"/>
                  </a:moveTo>
                  <a:lnTo>
                    <a:pt x="0" y="31022"/>
                  </a:lnTo>
                  <a:lnTo>
                    <a:pt x="7950" y="34824"/>
                  </a:lnTo>
                  <a:lnTo>
                    <a:pt x="8174" y="3802"/>
                  </a:lnTo>
                  <a:lnTo>
                    <a:pt x="22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rot="10800000" flipH="1">
              <a:off x="1008079" y="1756334"/>
              <a:ext cx="615779" cy="140367"/>
            </a:xfrm>
            <a:custGeom>
              <a:avLst/>
              <a:gdLst/>
              <a:ahLst/>
              <a:cxnLst/>
              <a:rect l="l" t="t" r="r" b="b"/>
              <a:pathLst>
                <a:path w="29215" h="47222" extrusionOk="0">
                  <a:moveTo>
                    <a:pt x="8560" y="0"/>
                  </a:move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rot="10800000" flipH="1">
              <a:off x="1008079" y="1756334"/>
              <a:ext cx="615779" cy="140367"/>
            </a:xfrm>
            <a:custGeom>
              <a:avLst/>
              <a:gdLst/>
              <a:ahLst/>
              <a:cxnLst/>
              <a:rect l="l" t="t" r="r" b="b"/>
              <a:pathLst>
                <a:path w="29215" h="47222" fill="none" extrusionOk="0">
                  <a:moveTo>
                    <a:pt x="0" y="22316"/>
                  </a:move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lnTo>
                    <a:pt x="8560" y="0"/>
                  </a:ln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rot="10800000" flipH="1">
              <a:off x="799962" y="1925807"/>
              <a:ext cx="291333" cy="417000"/>
            </a:xfrm>
            <a:custGeom>
              <a:avLst/>
              <a:gdLst/>
              <a:ahLst/>
              <a:cxnLst/>
              <a:rect l="l" t="t" r="r" b="b"/>
              <a:pathLst>
                <a:path w="13822" h="140286" extrusionOk="0">
                  <a:moveTo>
                    <a:pt x="3684" y="0"/>
                  </a:move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rot="10800000" flipH="1">
              <a:off x="799962" y="1925807"/>
              <a:ext cx="291333" cy="417000"/>
            </a:xfrm>
            <a:custGeom>
              <a:avLst/>
              <a:gdLst/>
              <a:ahLst/>
              <a:cxnLst/>
              <a:rect l="l" t="t" r="r" b="b"/>
              <a:pathLst>
                <a:path w="13822" h="140286" fill="none" extrusionOk="0">
                  <a:moveTo>
                    <a:pt x="2844" y="136814"/>
                  </a:moveTo>
                  <a:lnTo>
                    <a:pt x="9989" y="140230"/>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840" y="55"/>
                  </a:lnTo>
                  <a:lnTo>
                    <a:pt x="3684" y="0"/>
                  </a:ln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rot="10800000" flipH="1">
              <a:off x="799962" y="1925807"/>
              <a:ext cx="291333" cy="417000"/>
            </a:xfrm>
            <a:custGeom>
              <a:avLst/>
              <a:gdLst/>
              <a:ahLst/>
              <a:cxnLst/>
              <a:rect l="l" t="t" r="r" b="b"/>
              <a:pathLst>
                <a:path w="13822" h="140286" fill="none" extrusionOk="0">
                  <a:moveTo>
                    <a:pt x="10165" y="140285"/>
                  </a:moveTo>
                  <a:lnTo>
                    <a:pt x="10165" y="140285"/>
                  </a:lnTo>
                  <a:lnTo>
                    <a:pt x="9989" y="140230"/>
                  </a:lnTo>
                  <a:lnTo>
                    <a:pt x="7280" y="138963"/>
                  </a:lnTo>
                  <a:lnTo>
                    <a:pt x="4977" y="137861"/>
                  </a:lnTo>
                  <a:lnTo>
                    <a:pt x="2844" y="136814"/>
                  </a:lnTo>
                  <a:lnTo>
                    <a:pt x="2844" y="136814"/>
                  </a:lnTo>
                  <a:lnTo>
                    <a:pt x="2695" y="136704"/>
                  </a:lnTo>
                  <a:lnTo>
                    <a:pt x="2546" y="136539"/>
                  </a:lnTo>
                  <a:lnTo>
                    <a:pt x="2404" y="136318"/>
                  </a:lnTo>
                  <a:lnTo>
                    <a:pt x="2262" y="136043"/>
                  </a:lnTo>
                  <a:lnTo>
                    <a:pt x="2120" y="135767"/>
                  </a:lnTo>
                  <a:lnTo>
                    <a:pt x="1984" y="135382"/>
                  </a:lnTo>
                  <a:lnTo>
                    <a:pt x="1856" y="134941"/>
                  </a:lnTo>
                  <a:lnTo>
                    <a:pt x="1727" y="134500"/>
                  </a:lnTo>
                  <a:lnTo>
                    <a:pt x="1598" y="133949"/>
                  </a:lnTo>
                  <a:lnTo>
                    <a:pt x="1476" y="133398"/>
                  </a:lnTo>
                  <a:lnTo>
                    <a:pt x="1354" y="132792"/>
                  </a:lnTo>
                  <a:lnTo>
                    <a:pt x="1239" y="132131"/>
                  </a:lnTo>
                  <a:lnTo>
                    <a:pt x="1131" y="131414"/>
                  </a:lnTo>
                  <a:lnTo>
                    <a:pt x="1023" y="130698"/>
                  </a:lnTo>
                  <a:lnTo>
                    <a:pt x="921" y="129927"/>
                  </a:lnTo>
                  <a:lnTo>
                    <a:pt x="819" y="129100"/>
                  </a:lnTo>
                  <a:lnTo>
                    <a:pt x="725" y="128274"/>
                  </a:lnTo>
                  <a:lnTo>
                    <a:pt x="637" y="127392"/>
                  </a:lnTo>
                  <a:lnTo>
                    <a:pt x="555" y="126455"/>
                  </a:lnTo>
                  <a:lnTo>
                    <a:pt x="481" y="125519"/>
                  </a:lnTo>
                  <a:lnTo>
                    <a:pt x="406" y="124582"/>
                  </a:lnTo>
                  <a:lnTo>
                    <a:pt x="339" y="123535"/>
                  </a:lnTo>
                  <a:lnTo>
                    <a:pt x="278" y="122543"/>
                  </a:lnTo>
                  <a:lnTo>
                    <a:pt x="217" y="121496"/>
                  </a:lnTo>
                  <a:lnTo>
                    <a:pt x="169" y="120394"/>
                  </a:lnTo>
                  <a:lnTo>
                    <a:pt x="129" y="119292"/>
                  </a:lnTo>
                  <a:lnTo>
                    <a:pt x="88" y="118190"/>
                  </a:lnTo>
                  <a:lnTo>
                    <a:pt x="54" y="117033"/>
                  </a:lnTo>
                  <a:lnTo>
                    <a:pt x="34" y="115876"/>
                  </a:lnTo>
                  <a:lnTo>
                    <a:pt x="14" y="114719"/>
                  </a:lnTo>
                  <a:lnTo>
                    <a:pt x="0" y="113507"/>
                  </a:lnTo>
                  <a:lnTo>
                    <a:pt x="0" y="112295"/>
                  </a:lnTo>
                  <a:lnTo>
                    <a:pt x="0" y="112295"/>
                  </a:lnTo>
                  <a:lnTo>
                    <a:pt x="7" y="110807"/>
                  </a:lnTo>
                  <a:lnTo>
                    <a:pt x="643" y="23142"/>
                  </a:lnTo>
                  <a:lnTo>
                    <a:pt x="643" y="23142"/>
                  </a:lnTo>
                  <a:lnTo>
                    <a:pt x="657" y="21930"/>
                  </a:lnTo>
                  <a:lnTo>
                    <a:pt x="671" y="20773"/>
                  </a:lnTo>
                  <a:lnTo>
                    <a:pt x="698" y="19561"/>
                  </a:lnTo>
                  <a:lnTo>
                    <a:pt x="731" y="18404"/>
                  </a:lnTo>
                  <a:lnTo>
                    <a:pt x="772" y="17302"/>
                  </a:lnTo>
                  <a:lnTo>
                    <a:pt x="819" y="16145"/>
                  </a:lnTo>
                  <a:lnTo>
                    <a:pt x="874" y="15098"/>
                  </a:lnTo>
                  <a:lnTo>
                    <a:pt x="928" y="14051"/>
                  </a:lnTo>
                  <a:lnTo>
                    <a:pt x="996" y="13004"/>
                  </a:lnTo>
                  <a:lnTo>
                    <a:pt x="1063" y="12012"/>
                  </a:lnTo>
                  <a:lnTo>
                    <a:pt x="1138" y="11020"/>
                  </a:lnTo>
                  <a:lnTo>
                    <a:pt x="1219" y="10084"/>
                  </a:lnTo>
                  <a:lnTo>
                    <a:pt x="1307" y="9202"/>
                  </a:lnTo>
                  <a:lnTo>
                    <a:pt x="1395" y="8320"/>
                  </a:lnTo>
                  <a:lnTo>
                    <a:pt x="1490" y="7494"/>
                  </a:lnTo>
                  <a:lnTo>
                    <a:pt x="1591" y="6667"/>
                  </a:lnTo>
                  <a:lnTo>
                    <a:pt x="1693" y="5896"/>
                  </a:lnTo>
                  <a:lnTo>
                    <a:pt x="1801" y="5180"/>
                  </a:lnTo>
                  <a:lnTo>
                    <a:pt x="1917" y="4518"/>
                  </a:lnTo>
                  <a:lnTo>
                    <a:pt x="2032" y="3912"/>
                  </a:lnTo>
                  <a:lnTo>
                    <a:pt x="2147" y="3306"/>
                  </a:lnTo>
                  <a:lnTo>
                    <a:pt x="2275" y="2755"/>
                  </a:lnTo>
                  <a:lnTo>
                    <a:pt x="2397" y="2259"/>
                  </a:lnTo>
                  <a:lnTo>
                    <a:pt x="2526" y="1763"/>
                  </a:lnTo>
                  <a:lnTo>
                    <a:pt x="2661" y="1378"/>
                  </a:lnTo>
                  <a:lnTo>
                    <a:pt x="2797" y="1047"/>
                  </a:lnTo>
                  <a:lnTo>
                    <a:pt x="2932" y="717"/>
                  </a:lnTo>
                  <a:lnTo>
                    <a:pt x="3075" y="441"/>
                  </a:lnTo>
                  <a:lnTo>
                    <a:pt x="3217" y="276"/>
                  </a:lnTo>
                  <a:lnTo>
                    <a:pt x="3359" y="110"/>
                  </a:lnTo>
                  <a:lnTo>
                    <a:pt x="3508" y="55"/>
                  </a:lnTo>
                  <a:lnTo>
                    <a:pt x="3657" y="0"/>
                  </a:lnTo>
                  <a:lnTo>
                    <a:pt x="3657" y="0"/>
                  </a:lnTo>
                  <a:lnTo>
                    <a:pt x="3840" y="55"/>
                  </a:lnTo>
                  <a:lnTo>
                    <a:pt x="10977" y="3472"/>
                  </a:lnTo>
                  <a:lnTo>
                    <a:pt x="10977" y="3472"/>
                  </a:lnTo>
                  <a:lnTo>
                    <a:pt x="11126" y="3582"/>
                  </a:lnTo>
                  <a:lnTo>
                    <a:pt x="11275" y="3747"/>
                  </a:lnTo>
                  <a:lnTo>
                    <a:pt x="11417" y="3967"/>
                  </a:lnTo>
                  <a:lnTo>
                    <a:pt x="11560" y="4243"/>
                  </a:lnTo>
                  <a:lnTo>
                    <a:pt x="11702" y="4574"/>
                  </a:lnTo>
                  <a:lnTo>
                    <a:pt x="11837" y="4904"/>
                  </a:lnTo>
                  <a:lnTo>
                    <a:pt x="11973" y="5345"/>
                  </a:lnTo>
                  <a:lnTo>
                    <a:pt x="12101" y="5841"/>
                  </a:lnTo>
                  <a:lnTo>
                    <a:pt x="12223" y="6337"/>
                  </a:lnTo>
                  <a:lnTo>
                    <a:pt x="12352" y="6888"/>
                  </a:lnTo>
                  <a:lnTo>
                    <a:pt x="12467" y="7494"/>
                  </a:lnTo>
                  <a:lnTo>
                    <a:pt x="12582" y="8155"/>
                  </a:lnTo>
                  <a:lnTo>
                    <a:pt x="12697" y="8871"/>
                  </a:lnTo>
                  <a:lnTo>
                    <a:pt x="12799" y="9588"/>
                  </a:lnTo>
                  <a:lnTo>
                    <a:pt x="12907" y="10359"/>
                  </a:lnTo>
                  <a:lnTo>
                    <a:pt x="13002" y="11186"/>
                  </a:lnTo>
                  <a:lnTo>
                    <a:pt x="13097" y="12012"/>
                  </a:lnTo>
                  <a:lnTo>
                    <a:pt x="13185" y="12894"/>
                  </a:lnTo>
                  <a:lnTo>
                    <a:pt x="13266" y="13830"/>
                  </a:lnTo>
                  <a:lnTo>
                    <a:pt x="13347" y="14767"/>
                  </a:lnTo>
                  <a:lnTo>
                    <a:pt x="13422" y="15759"/>
                  </a:lnTo>
                  <a:lnTo>
                    <a:pt x="13490" y="16751"/>
                  </a:lnTo>
                  <a:lnTo>
                    <a:pt x="13551" y="17743"/>
                  </a:lnTo>
                  <a:lnTo>
                    <a:pt x="13605" y="18845"/>
                  </a:lnTo>
                  <a:lnTo>
                    <a:pt x="13652" y="19891"/>
                  </a:lnTo>
                  <a:lnTo>
                    <a:pt x="13700" y="20993"/>
                  </a:lnTo>
                  <a:lnTo>
                    <a:pt x="13733" y="22095"/>
                  </a:lnTo>
                  <a:lnTo>
                    <a:pt x="13767" y="23253"/>
                  </a:lnTo>
                  <a:lnTo>
                    <a:pt x="13794" y="24410"/>
                  </a:lnTo>
                  <a:lnTo>
                    <a:pt x="13808" y="25622"/>
                  </a:lnTo>
                  <a:lnTo>
                    <a:pt x="13822" y="26779"/>
                  </a:lnTo>
                  <a:lnTo>
                    <a:pt x="13822" y="27991"/>
                  </a:lnTo>
                  <a:lnTo>
                    <a:pt x="13822" y="27991"/>
                  </a:lnTo>
                  <a:lnTo>
                    <a:pt x="13822" y="29479"/>
                  </a:lnTo>
                  <a:lnTo>
                    <a:pt x="13185" y="117143"/>
                  </a:lnTo>
                  <a:lnTo>
                    <a:pt x="13185" y="117143"/>
                  </a:lnTo>
                  <a:lnTo>
                    <a:pt x="13171" y="118356"/>
                  </a:lnTo>
                  <a:lnTo>
                    <a:pt x="13151" y="119568"/>
                  </a:lnTo>
                  <a:lnTo>
                    <a:pt x="13124" y="120725"/>
                  </a:lnTo>
                  <a:lnTo>
                    <a:pt x="13090" y="121882"/>
                  </a:lnTo>
                  <a:lnTo>
                    <a:pt x="13050" y="123039"/>
                  </a:lnTo>
                  <a:lnTo>
                    <a:pt x="13002" y="124141"/>
                  </a:lnTo>
                  <a:lnTo>
                    <a:pt x="12955" y="125188"/>
                  </a:lnTo>
                  <a:lnTo>
                    <a:pt x="12894" y="126290"/>
                  </a:lnTo>
                  <a:lnTo>
                    <a:pt x="12833" y="127282"/>
                  </a:lnTo>
                  <a:lnTo>
                    <a:pt x="12758" y="128274"/>
                  </a:lnTo>
                  <a:lnTo>
                    <a:pt x="12684" y="129265"/>
                  </a:lnTo>
                  <a:lnTo>
                    <a:pt x="12603" y="130202"/>
                  </a:lnTo>
                  <a:lnTo>
                    <a:pt x="12521" y="131084"/>
                  </a:lnTo>
                  <a:lnTo>
                    <a:pt x="12426" y="131965"/>
                  </a:lnTo>
                  <a:lnTo>
                    <a:pt x="12332" y="132792"/>
                  </a:lnTo>
                  <a:lnTo>
                    <a:pt x="12237" y="133618"/>
                  </a:lnTo>
                  <a:lnTo>
                    <a:pt x="12129" y="134390"/>
                  </a:lnTo>
                  <a:lnTo>
                    <a:pt x="12020" y="135106"/>
                  </a:lnTo>
                  <a:lnTo>
                    <a:pt x="11912" y="135767"/>
                  </a:lnTo>
                  <a:lnTo>
                    <a:pt x="11797" y="136428"/>
                  </a:lnTo>
                  <a:lnTo>
                    <a:pt x="11675" y="136979"/>
                  </a:lnTo>
                  <a:lnTo>
                    <a:pt x="11553" y="137530"/>
                  </a:lnTo>
                  <a:lnTo>
                    <a:pt x="11424" y="138026"/>
                  </a:lnTo>
                  <a:lnTo>
                    <a:pt x="11296" y="138522"/>
                  </a:lnTo>
                  <a:lnTo>
                    <a:pt x="11160" y="138908"/>
                  </a:lnTo>
                  <a:lnTo>
                    <a:pt x="11025" y="139294"/>
                  </a:lnTo>
                  <a:lnTo>
                    <a:pt x="10889" y="139569"/>
                  </a:lnTo>
                  <a:lnTo>
                    <a:pt x="10747" y="139845"/>
                  </a:lnTo>
                  <a:lnTo>
                    <a:pt x="10605" y="140010"/>
                  </a:lnTo>
                  <a:lnTo>
                    <a:pt x="10463" y="140175"/>
                  </a:lnTo>
                  <a:lnTo>
                    <a:pt x="10314" y="140230"/>
                  </a:lnTo>
                  <a:lnTo>
                    <a:pt x="10165" y="14028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rot="10800000" flipH="1">
              <a:off x="767542" y="1840285"/>
              <a:ext cx="3392107" cy="400785"/>
            </a:xfrm>
            <a:custGeom>
              <a:avLst/>
              <a:gdLst/>
              <a:ahLst/>
              <a:cxnLst/>
              <a:rect l="l" t="t" r="r" b="b"/>
              <a:pathLst>
                <a:path w="160935" h="134831" extrusionOk="0">
                  <a:moveTo>
                    <a:pt x="204" y="1"/>
                  </a:moveTo>
                  <a:lnTo>
                    <a:pt x="1" y="28928"/>
                  </a:lnTo>
                  <a:lnTo>
                    <a:pt x="14899" y="40775"/>
                  </a:lnTo>
                  <a:lnTo>
                    <a:pt x="18833" y="76755"/>
                  </a:lnTo>
                  <a:lnTo>
                    <a:pt x="139536" y="134831"/>
                  </a:lnTo>
                  <a:lnTo>
                    <a:pt x="144100" y="101881"/>
                  </a:lnTo>
                  <a:lnTo>
                    <a:pt x="160691" y="109815"/>
                  </a:lnTo>
                  <a:lnTo>
                    <a:pt x="160935" y="77306"/>
                  </a:lnTo>
                  <a:lnTo>
                    <a:pt x="2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rot="10800000" flipH="1">
              <a:off x="1357807" y="2186717"/>
              <a:ext cx="187569" cy="153307"/>
            </a:xfrm>
            <a:custGeom>
              <a:avLst/>
              <a:gdLst/>
              <a:ahLst/>
              <a:cxnLst/>
              <a:rect l="l" t="t" r="r" b="b"/>
              <a:pathLst>
                <a:path w="8899" h="51575" extrusionOk="0">
                  <a:moveTo>
                    <a:pt x="346" y="1"/>
                  </a:moveTo>
                  <a:lnTo>
                    <a:pt x="1" y="47442"/>
                  </a:lnTo>
                  <a:lnTo>
                    <a:pt x="8560" y="51575"/>
                  </a:lnTo>
                  <a:lnTo>
                    <a:pt x="8899" y="4133"/>
                  </a:ln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rot="10800000" flipH="1">
              <a:off x="1411054" y="2320886"/>
              <a:ext cx="91666" cy="128575"/>
            </a:xfrm>
            <a:custGeom>
              <a:avLst/>
              <a:gdLst/>
              <a:ahLst/>
              <a:cxnLst/>
              <a:rect l="l" t="t" r="r" b="b"/>
              <a:pathLst>
                <a:path w="4349" h="43255" extrusionOk="0">
                  <a:moveTo>
                    <a:pt x="2181" y="1"/>
                  </a:moveTo>
                  <a:lnTo>
                    <a:pt x="2079" y="56"/>
                  </a:lnTo>
                  <a:lnTo>
                    <a:pt x="1978" y="166"/>
                  </a:lnTo>
                  <a:lnTo>
                    <a:pt x="1876" y="276"/>
                  </a:lnTo>
                  <a:lnTo>
                    <a:pt x="1775" y="442"/>
                  </a:lnTo>
                  <a:lnTo>
                    <a:pt x="1673" y="662"/>
                  </a:lnTo>
                  <a:lnTo>
                    <a:pt x="1578" y="938"/>
                  </a:lnTo>
                  <a:lnTo>
                    <a:pt x="1484" y="1213"/>
                  </a:lnTo>
                  <a:lnTo>
                    <a:pt x="1396" y="1544"/>
                  </a:lnTo>
                  <a:lnTo>
                    <a:pt x="1301" y="1930"/>
                  </a:lnTo>
                  <a:lnTo>
                    <a:pt x="1219" y="2315"/>
                  </a:lnTo>
                  <a:lnTo>
                    <a:pt x="1131" y="2756"/>
                  </a:lnTo>
                  <a:lnTo>
                    <a:pt x="1050" y="3197"/>
                  </a:lnTo>
                  <a:lnTo>
                    <a:pt x="969" y="3693"/>
                  </a:lnTo>
                  <a:lnTo>
                    <a:pt x="894" y="4189"/>
                  </a:lnTo>
                  <a:lnTo>
                    <a:pt x="820" y="4740"/>
                  </a:lnTo>
                  <a:lnTo>
                    <a:pt x="752" y="5346"/>
                  </a:lnTo>
                  <a:lnTo>
                    <a:pt x="684" y="5952"/>
                  </a:lnTo>
                  <a:lnTo>
                    <a:pt x="624" y="6558"/>
                  </a:lnTo>
                  <a:lnTo>
                    <a:pt x="563" y="7219"/>
                  </a:lnTo>
                  <a:lnTo>
                    <a:pt x="508" y="7880"/>
                  </a:lnTo>
                  <a:lnTo>
                    <a:pt x="454" y="8597"/>
                  </a:lnTo>
                  <a:lnTo>
                    <a:pt x="407" y="9313"/>
                  </a:lnTo>
                  <a:lnTo>
                    <a:pt x="366" y="10029"/>
                  </a:lnTo>
                  <a:lnTo>
                    <a:pt x="326" y="10801"/>
                  </a:lnTo>
                  <a:lnTo>
                    <a:pt x="292" y="11572"/>
                  </a:lnTo>
                  <a:lnTo>
                    <a:pt x="265" y="12399"/>
                  </a:lnTo>
                  <a:lnTo>
                    <a:pt x="238" y="13225"/>
                  </a:lnTo>
                  <a:lnTo>
                    <a:pt x="217" y="14052"/>
                  </a:lnTo>
                  <a:lnTo>
                    <a:pt x="204" y="14878"/>
                  </a:lnTo>
                  <a:lnTo>
                    <a:pt x="190" y="15760"/>
                  </a:lnTo>
                  <a:lnTo>
                    <a:pt x="1" y="41216"/>
                  </a:lnTo>
                  <a:lnTo>
                    <a:pt x="4165" y="43255"/>
                  </a:lnTo>
                  <a:lnTo>
                    <a:pt x="4348" y="17743"/>
                  </a:lnTo>
                  <a:lnTo>
                    <a:pt x="4348" y="16862"/>
                  </a:lnTo>
                  <a:lnTo>
                    <a:pt x="4348" y="16035"/>
                  </a:lnTo>
                  <a:lnTo>
                    <a:pt x="4335" y="15154"/>
                  </a:lnTo>
                  <a:lnTo>
                    <a:pt x="4328" y="14327"/>
                  </a:lnTo>
                  <a:lnTo>
                    <a:pt x="4307" y="13501"/>
                  </a:lnTo>
                  <a:lnTo>
                    <a:pt x="4280" y="12729"/>
                  </a:lnTo>
                  <a:lnTo>
                    <a:pt x="4253" y="11903"/>
                  </a:lnTo>
                  <a:lnTo>
                    <a:pt x="4226" y="11131"/>
                  </a:lnTo>
                  <a:lnTo>
                    <a:pt x="4186" y="10360"/>
                  </a:lnTo>
                  <a:lnTo>
                    <a:pt x="4145" y="9644"/>
                  </a:lnTo>
                  <a:lnTo>
                    <a:pt x="4104" y="8927"/>
                  </a:lnTo>
                  <a:lnTo>
                    <a:pt x="4050" y="8211"/>
                  </a:lnTo>
                  <a:lnTo>
                    <a:pt x="3996" y="7550"/>
                  </a:lnTo>
                  <a:lnTo>
                    <a:pt x="3942" y="6889"/>
                  </a:lnTo>
                  <a:lnTo>
                    <a:pt x="3881" y="6227"/>
                  </a:lnTo>
                  <a:lnTo>
                    <a:pt x="3820" y="5621"/>
                  </a:lnTo>
                  <a:lnTo>
                    <a:pt x="3745" y="5015"/>
                  </a:lnTo>
                  <a:lnTo>
                    <a:pt x="3678" y="4464"/>
                  </a:lnTo>
                  <a:lnTo>
                    <a:pt x="3603" y="3913"/>
                  </a:lnTo>
                  <a:lnTo>
                    <a:pt x="3529" y="3417"/>
                  </a:lnTo>
                  <a:lnTo>
                    <a:pt x="3447" y="2976"/>
                  </a:lnTo>
                  <a:lnTo>
                    <a:pt x="3359" y="2536"/>
                  </a:lnTo>
                  <a:lnTo>
                    <a:pt x="3278" y="2095"/>
                  </a:lnTo>
                  <a:lnTo>
                    <a:pt x="3183" y="1709"/>
                  </a:lnTo>
                  <a:lnTo>
                    <a:pt x="3095" y="1379"/>
                  </a:lnTo>
                  <a:lnTo>
                    <a:pt x="3000" y="1048"/>
                  </a:lnTo>
                  <a:lnTo>
                    <a:pt x="2906" y="772"/>
                  </a:lnTo>
                  <a:lnTo>
                    <a:pt x="2804" y="552"/>
                  </a:lnTo>
                  <a:lnTo>
                    <a:pt x="2709" y="387"/>
                  </a:lnTo>
                  <a:lnTo>
                    <a:pt x="2601" y="221"/>
                  </a:lnTo>
                  <a:lnTo>
                    <a:pt x="2499" y="111"/>
                  </a:lnTo>
                  <a:lnTo>
                    <a:pt x="23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rot="10800000" flipH="1">
              <a:off x="2361755" y="2376951"/>
              <a:ext cx="231684" cy="265828"/>
            </a:xfrm>
            <a:custGeom>
              <a:avLst/>
              <a:gdLst/>
              <a:ahLst/>
              <a:cxnLst/>
              <a:rect l="l" t="t" r="r" b="b"/>
              <a:pathLst>
                <a:path w="10992" h="89429" extrusionOk="0">
                  <a:moveTo>
                    <a:pt x="5519" y="1"/>
                  </a:moveTo>
                  <a:lnTo>
                    <a:pt x="5235" y="56"/>
                  </a:lnTo>
                  <a:lnTo>
                    <a:pt x="4964" y="221"/>
                  </a:lnTo>
                  <a:lnTo>
                    <a:pt x="4686" y="497"/>
                  </a:lnTo>
                  <a:lnTo>
                    <a:pt x="4422" y="882"/>
                  </a:lnTo>
                  <a:lnTo>
                    <a:pt x="4151" y="1378"/>
                  </a:lnTo>
                  <a:lnTo>
                    <a:pt x="3894" y="1929"/>
                  </a:lnTo>
                  <a:lnTo>
                    <a:pt x="3644" y="2646"/>
                  </a:lnTo>
                  <a:lnTo>
                    <a:pt x="3393" y="3417"/>
                  </a:lnTo>
                  <a:lnTo>
                    <a:pt x="3149" y="4299"/>
                  </a:lnTo>
                  <a:lnTo>
                    <a:pt x="2912" y="5290"/>
                  </a:lnTo>
                  <a:lnTo>
                    <a:pt x="2682" y="6337"/>
                  </a:lnTo>
                  <a:lnTo>
                    <a:pt x="2458" y="7494"/>
                  </a:lnTo>
                  <a:lnTo>
                    <a:pt x="2242" y="8707"/>
                  </a:lnTo>
                  <a:lnTo>
                    <a:pt x="2032" y="10029"/>
                  </a:lnTo>
                  <a:lnTo>
                    <a:pt x="1835" y="11406"/>
                  </a:lnTo>
                  <a:lnTo>
                    <a:pt x="1639" y="12894"/>
                  </a:lnTo>
                  <a:lnTo>
                    <a:pt x="1456" y="14437"/>
                  </a:lnTo>
                  <a:lnTo>
                    <a:pt x="1280" y="16035"/>
                  </a:lnTo>
                  <a:lnTo>
                    <a:pt x="1118" y="17743"/>
                  </a:lnTo>
                  <a:lnTo>
                    <a:pt x="962" y="19506"/>
                  </a:lnTo>
                  <a:lnTo>
                    <a:pt x="820" y="21269"/>
                  </a:lnTo>
                  <a:lnTo>
                    <a:pt x="684" y="23143"/>
                  </a:lnTo>
                  <a:lnTo>
                    <a:pt x="562" y="25071"/>
                  </a:lnTo>
                  <a:lnTo>
                    <a:pt x="447" y="27055"/>
                  </a:lnTo>
                  <a:lnTo>
                    <a:pt x="346" y="29094"/>
                  </a:lnTo>
                  <a:lnTo>
                    <a:pt x="258" y="31187"/>
                  </a:lnTo>
                  <a:lnTo>
                    <a:pt x="183" y="33336"/>
                  </a:lnTo>
                  <a:lnTo>
                    <a:pt x="122" y="35485"/>
                  </a:lnTo>
                  <a:lnTo>
                    <a:pt x="68" y="37744"/>
                  </a:lnTo>
                  <a:lnTo>
                    <a:pt x="34" y="40003"/>
                  </a:lnTo>
                  <a:lnTo>
                    <a:pt x="14" y="42263"/>
                  </a:lnTo>
                  <a:lnTo>
                    <a:pt x="0" y="44577"/>
                  </a:lnTo>
                  <a:lnTo>
                    <a:pt x="7" y="46836"/>
                  </a:lnTo>
                  <a:lnTo>
                    <a:pt x="27" y="49095"/>
                  </a:lnTo>
                  <a:lnTo>
                    <a:pt x="61" y="51299"/>
                  </a:lnTo>
                  <a:lnTo>
                    <a:pt x="109" y="53503"/>
                  </a:lnTo>
                  <a:lnTo>
                    <a:pt x="170" y="55652"/>
                  </a:lnTo>
                  <a:lnTo>
                    <a:pt x="237" y="57746"/>
                  </a:lnTo>
                  <a:lnTo>
                    <a:pt x="325" y="59784"/>
                  </a:lnTo>
                  <a:lnTo>
                    <a:pt x="420" y="61823"/>
                  </a:lnTo>
                  <a:lnTo>
                    <a:pt x="529" y="63807"/>
                  </a:lnTo>
                  <a:lnTo>
                    <a:pt x="644" y="65735"/>
                  </a:lnTo>
                  <a:lnTo>
                    <a:pt x="779" y="67609"/>
                  </a:lnTo>
                  <a:lnTo>
                    <a:pt x="915" y="69427"/>
                  </a:lnTo>
                  <a:lnTo>
                    <a:pt x="1070" y="71190"/>
                  </a:lnTo>
                  <a:lnTo>
                    <a:pt x="1226" y="72898"/>
                  </a:lnTo>
                  <a:lnTo>
                    <a:pt x="1402" y="74496"/>
                  </a:lnTo>
                  <a:lnTo>
                    <a:pt x="1578" y="76039"/>
                  </a:lnTo>
                  <a:lnTo>
                    <a:pt x="1768" y="77582"/>
                  </a:lnTo>
                  <a:lnTo>
                    <a:pt x="1964" y="78959"/>
                  </a:lnTo>
                  <a:lnTo>
                    <a:pt x="2174" y="80337"/>
                  </a:lnTo>
                  <a:lnTo>
                    <a:pt x="2384" y="81604"/>
                  </a:lnTo>
                  <a:lnTo>
                    <a:pt x="2607" y="82761"/>
                  </a:lnTo>
                  <a:lnTo>
                    <a:pt x="2838" y="83863"/>
                  </a:lnTo>
                  <a:lnTo>
                    <a:pt x="3075" y="84855"/>
                  </a:lnTo>
                  <a:lnTo>
                    <a:pt x="3319" y="85792"/>
                  </a:lnTo>
                  <a:lnTo>
                    <a:pt x="3562" y="86563"/>
                  </a:lnTo>
                  <a:lnTo>
                    <a:pt x="3820" y="87335"/>
                  </a:lnTo>
                  <a:lnTo>
                    <a:pt x="4084" y="87941"/>
                  </a:lnTo>
                  <a:lnTo>
                    <a:pt x="4348" y="88437"/>
                  </a:lnTo>
                  <a:lnTo>
                    <a:pt x="4619" y="88877"/>
                  </a:lnTo>
                  <a:lnTo>
                    <a:pt x="4896" y="89153"/>
                  </a:lnTo>
                  <a:lnTo>
                    <a:pt x="5181" y="89373"/>
                  </a:lnTo>
                  <a:lnTo>
                    <a:pt x="5458" y="89428"/>
                  </a:lnTo>
                  <a:lnTo>
                    <a:pt x="5743" y="89373"/>
                  </a:lnTo>
                  <a:lnTo>
                    <a:pt x="6014" y="89263"/>
                  </a:lnTo>
                  <a:lnTo>
                    <a:pt x="6291" y="88988"/>
                  </a:lnTo>
                  <a:lnTo>
                    <a:pt x="6555" y="88602"/>
                  </a:lnTo>
                  <a:lnTo>
                    <a:pt x="6820" y="88161"/>
                  </a:lnTo>
                  <a:lnTo>
                    <a:pt x="7084" y="87555"/>
                  </a:lnTo>
                  <a:lnTo>
                    <a:pt x="7334" y="86894"/>
                  </a:lnTo>
                  <a:lnTo>
                    <a:pt x="7585" y="86122"/>
                  </a:lnTo>
                  <a:lnTo>
                    <a:pt x="7829" y="85241"/>
                  </a:lnTo>
                  <a:lnTo>
                    <a:pt x="8066" y="84304"/>
                  </a:lnTo>
                  <a:lnTo>
                    <a:pt x="8296" y="83257"/>
                  </a:lnTo>
                  <a:lnTo>
                    <a:pt x="8519" y="82100"/>
                  </a:lnTo>
                  <a:lnTo>
                    <a:pt x="8736" y="80888"/>
                  </a:lnTo>
                  <a:lnTo>
                    <a:pt x="8946" y="79565"/>
                  </a:lnTo>
                  <a:lnTo>
                    <a:pt x="9149" y="78188"/>
                  </a:lnTo>
                  <a:lnTo>
                    <a:pt x="9339" y="76755"/>
                  </a:lnTo>
                  <a:lnTo>
                    <a:pt x="9522" y="75213"/>
                  </a:lnTo>
                  <a:lnTo>
                    <a:pt x="9698" y="73615"/>
                  </a:lnTo>
                  <a:lnTo>
                    <a:pt x="9867" y="71907"/>
                  </a:lnTo>
                  <a:lnTo>
                    <a:pt x="10023" y="70198"/>
                  </a:lnTo>
                  <a:lnTo>
                    <a:pt x="10165" y="68380"/>
                  </a:lnTo>
                  <a:lnTo>
                    <a:pt x="10300" y="66507"/>
                  </a:lnTo>
                  <a:lnTo>
                    <a:pt x="10422" y="64578"/>
                  </a:lnTo>
                  <a:lnTo>
                    <a:pt x="10537" y="62650"/>
                  </a:lnTo>
                  <a:lnTo>
                    <a:pt x="10639" y="60611"/>
                  </a:lnTo>
                  <a:lnTo>
                    <a:pt x="10727" y="58517"/>
                  </a:lnTo>
                  <a:lnTo>
                    <a:pt x="10808" y="56368"/>
                  </a:lnTo>
                  <a:lnTo>
                    <a:pt x="10869" y="54219"/>
                  </a:lnTo>
                  <a:lnTo>
                    <a:pt x="10923" y="52015"/>
                  </a:lnTo>
                  <a:lnTo>
                    <a:pt x="10957" y="49756"/>
                  </a:lnTo>
                  <a:lnTo>
                    <a:pt x="10984" y="47442"/>
                  </a:lnTo>
                  <a:lnTo>
                    <a:pt x="10984" y="47167"/>
                  </a:lnTo>
                  <a:lnTo>
                    <a:pt x="10991" y="44907"/>
                  </a:lnTo>
                  <a:lnTo>
                    <a:pt x="10984" y="42593"/>
                  </a:lnTo>
                  <a:lnTo>
                    <a:pt x="10964" y="40334"/>
                  </a:lnTo>
                  <a:lnTo>
                    <a:pt x="10930" y="38130"/>
                  </a:lnTo>
                  <a:lnTo>
                    <a:pt x="10889" y="35926"/>
                  </a:lnTo>
                  <a:lnTo>
                    <a:pt x="10829" y="33777"/>
                  </a:lnTo>
                  <a:lnTo>
                    <a:pt x="10754" y="31683"/>
                  </a:lnTo>
                  <a:lnTo>
                    <a:pt x="10673" y="29590"/>
                  </a:lnTo>
                  <a:lnTo>
                    <a:pt x="10571" y="27606"/>
                  </a:lnTo>
                  <a:lnTo>
                    <a:pt x="10463" y="25622"/>
                  </a:lnTo>
                  <a:lnTo>
                    <a:pt x="10348" y="23694"/>
                  </a:lnTo>
                  <a:lnTo>
                    <a:pt x="10219" y="21820"/>
                  </a:lnTo>
                  <a:lnTo>
                    <a:pt x="10077" y="20002"/>
                  </a:lnTo>
                  <a:lnTo>
                    <a:pt x="9921" y="18239"/>
                  </a:lnTo>
                  <a:lnTo>
                    <a:pt x="9759" y="16531"/>
                  </a:lnTo>
                  <a:lnTo>
                    <a:pt x="9589" y="14878"/>
                  </a:lnTo>
                  <a:lnTo>
                    <a:pt x="9413" y="13335"/>
                  </a:lnTo>
                  <a:lnTo>
                    <a:pt x="9224" y="11847"/>
                  </a:lnTo>
                  <a:lnTo>
                    <a:pt x="9020" y="10415"/>
                  </a:lnTo>
                  <a:lnTo>
                    <a:pt x="8817" y="9092"/>
                  </a:lnTo>
                  <a:lnTo>
                    <a:pt x="8601" y="7825"/>
                  </a:lnTo>
                  <a:lnTo>
                    <a:pt x="8377" y="6668"/>
                  </a:lnTo>
                  <a:lnTo>
                    <a:pt x="8147" y="5566"/>
                  </a:lnTo>
                  <a:lnTo>
                    <a:pt x="7910" y="4574"/>
                  </a:lnTo>
                  <a:lnTo>
                    <a:pt x="7666" y="3637"/>
                  </a:lnTo>
                  <a:lnTo>
                    <a:pt x="7416" y="2811"/>
                  </a:lnTo>
                  <a:lnTo>
                    <a:pt x="7158" y="2095"/>
                  </a:lnTo>
                  <a:lnTo>
                    <a:pt x="6901" y="1488"/>
                  </a:lnTo>
                  <a:lnTo>
                    <a:pt x="6630" y="993"/>
                  </a:lnTo>
                  <a:lnTo>
                    <a:pt x="6359" y="552"/>
                  </a:lnTo>
                  <a:lnTo>
                    <a:pt x="6081" y="276"/>
                  </a:lnTo>
                  <a:lnTo>
                    <a:pt x="5797" y="111"/>
                  </a:lnTo>
                  <a:lnTo>
                    <a:pt x="55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rot="10800000" flipH="1">
              <a:off x="2383299" y="2401839"/>
              <a:ext cx="189002" cy="216856"/>
            </a:xfrm>
            <a:custGeom>
              <a:avLst/>
              <a:gdLst/>
              <a:ahLst/>
              <a:cxnLst/>
              <a:rect l="l" t="t" r="r" b="b"/>
              <a:pathLst>
                <a:path w="8967" h="72954" extrusionOk="0">
                  <a:moveTo>
                    <a:pt x="4287" y="0"/>
                  </a:moveTo>
                  <a:lnTo>
                    <a:pt x="4057" y="166"/>
                  </a:lnTo>
                  <a:lnTo>
                    <a:pt x="3834" y="386"/>
                  </a:lnTo>
                  <a:lnTo>
                    <a:pt x="3617" y="662"/>
                  </a:lnTo>
                  <a:lnTo>
                    <a:pt x="3400" y="1047"/>
                  </a:lnTo>
                  <a:lnTo>
                    <a:pt x="3190" y="1543"/>
                  </a:lnTo>
                  <a:lnTo>
                    <a:pt x="2980" y="2094"/>
                  </a:lnTo>
                  <a:lnTo>
                    <a:pt x="2777" y="2755"/>
                  </a:lnTo>
                  <a:lnTo>
                    <a:pt x="2581" y="3417"/>
                  </a:lnTo>
                  <a:lnTo>
                    <a:pt x="2385" y="4243"/>
                  </a:lnTo>
                  <a:lnTo>
                    <a:pt x="2195" y="5070"/>
                  </a:lnTo>
                  <a:lnTo>
                    <a:pt x="2012" y="6006"/>
                  </a:lnTo>
                  <a:lnTo>
                    <a:pt x="1836" y="7053"/>
                  </a:lnTo>
                  <a:lnTo>
                    <a:pt x="1667" y="8100"/>
                  </a:lnTo>
                  <a:lnTo>
                    <a:pt x="1504" y="9202"/>
                  </a:lnTo>
                  <a:lnTo>
                    <a:pt x="1348" y="10414"/>
                  </a:lnTo>
                  <a:lnTo>
                    <a:pt x="1193" y="11682"/>
                  </a:lnTo>
                  <a:lnTo>
                    <a:pt x="1050" y="13004"/>
                  </a:lnTo>
                  <a:lnTo>
                    <a:pt x="915" y="14382"/>
                  </a:lnTo>
                  <a:lnTo>
                    <a:pt x="793" y="15759"/>
                  </a:lnTo>
                  <a:lnTo>
                    <a:pt x="671" y="17247"/>
                  </a:lnTo>
                  <a:lnTo>
                    <a:pt x="563" y="18790"/>
                  </a:lnTo>
                  <a:lnTo>
                    <a:pt x="461" y="20332"/>
                  </a:lnTo>
                  <a:lnTo>
                    <a:pt x="367" y="21985"/>
                  </a:lnTo>
                  <a:lnTo>
                    <a:pt x="285" y="23638"/>
                  </a:lnTo>
                  <a:lnTo>
                    <a:pt x="211" y="25347"/>
                  </a:lnTo>
                  <a:lnTo>
                    <a:pt x="150" y="27055"/>
                  </a:lnTo>
                  <a:lnTo>
                    <a:pt x="96" y="28818"/>
                  </a:lnTo>
                  <a:lnTo>
                    <a:pt x="55" y="30636"/>
                  </a:lnTo>
                  <a:lnTo>
                    <a:pt x="28" y="32510"/>
                  </a:lnTo>
                  <a:lnTo>
                    <a:pt x="8" y="34383"/>
                  </a:lnTo>
                  <a:lnTo>
                    <a:pt x="1" y="36256"/>
                  </a:lnTo>
                  <a:lnTo>
                    <a:pt x="8" y="38075"/>
                  </a:lnTo>
                  <a:lnTo>
                    <a:pt x="21" y="39948"/>
                  </a:lnTo>
                  <a:lnTo>
                    <a:pt x="48" y="41711"/>
                  </a:lnTo>
                  <a:lnTo>
                    <a:pt x="82" y="43530"/>
                  </a:lnTo>
                  <a:lnTo>
                    <a:pt x="130" y="45293"/>
                  </a:lnTo>
                  <a:lnTo>
                    <a:pt x="190" y="47001"/>
                  </a:lnTo>
                  <a:lnTo>
                    <a:pt x="258" y="48709"/>
                  </a:lnTo>
                  <a:lnTo>
                    <a:pt x="333" y="50362"/>
                  </a:lnTo>
                  <a:lnTo>
                    <a:pt x="421" y="51960"/>
                  </a:lnTo>
                  <a:lnTo>
                    <a:pt x="522" y="53558"/>
                  </a:lnTo>
                  <a:lnTo>
                    <a:pt x="624" y="55046"/>
                  </a:lnTo>
                  <a:lnTo>
                    <a:pt x="739" y="56533"/>
                  </a:lnTo>
                  <a:lnTo>
                    <a:pt x="861" y="57966"/>
                  </a:lnTo>
                  <a:lnTo>
                    <a:pt x="996" y="59399"/>
                  </a:lnTo>
                  <a:lnTo>
                    <a:pt x="1132" y="60721"/>
                  </a:lnTo>
                  <a:lnTo>
                    <a:pt x="1281" y="61988"/>
                  </a:lnTo>
                  <a:lnTo>
                    <a:pt x="1436" y="63200"/>
                  </a:lnTo>
                  <a:lnTo>
                    <a:pt x="1592" y="64358"/>
                  </a:lnTo>
                  <a:lnTo>
                    <a:pt x="1762" y="65460"/>
                  </a:lnTo>
                  <a:lnTo>
                    <a:pt x="1938" y="66506"/>
                  </a:lnTo>
                  <a:lnTo>
                    <a:pt x="2120" y="67498"/>
                  </a:lnTo>
                  <a:lnTo>
                    <a:pt x="2303" y="68380"/>
                  </a:lnTo>
                  <a:lnTo>
                    <a:pt x="2500" y="69206"/>
                  </a:lnTo>
                  <a:lnTo>
                    <a:pt x="2696" y="69923"/>
                  </a:lnTo>
                  <a:lnTo>
                    <a:pt x="2899" y="70639"/>
                  </a:lnTo>
                  <a:lnTo>
                    <a:pt x="3109" y="71190"/>
                  </a:lnTo>
                  <a:lnTo>
                    <a:pt x="3319" y="71741"/>
                  </a:lnTo>
                  <a:lnTo>
                    <a:pt x="3543" y="72127"/>
                  </a:lnTo>
                  <a:lnTo>
                    <a:pt x="3759" y="72457"/>
                  </a:lnTo>
                  <a:lnTo>
                    <a:pt x="3989" y="72733"/>
                  </a:lnTo>
                  <a:lnTo>
                    <a:pt x="4220" y="72898"/>
                  </a:lnTo>
                  <a:lnTo>
                    <a:pt x="4450" y="72953"/>
                  </a:lnTo>
                  <a:lnTo>
                    <a:pt x="4673" y="72953"/>
                  </a:lnTo>
                  <a:lnTo>
                    <a:pt x="4904" y="72788"/>
                  </a:lnTo>
                  <a:lnTo>
                    <a:pt x="5127" y="72567"/>
                  </a:lnTo>
                  <a:lnTo>
                    <a:pt x="5344" y="72292"/>
                  </a:lnTo>
                  <a:lnTo>
                    <a:pt x="5561" y="71906"/>
                  </a:lnTo>
                  <a:lnTo>
                    <a:pt x="5770" y="71410"/>
                  </a:lnTo>
                  <a:lnTo>
                    <a:pt x="5980" y="70859"/>
                  </a:lnTo>
                  <a:lnTo>
                    <a:pt x="6184" y="70253"/>
                  </a:lnTo>
                  <a:lnTo>
                    <a:pt x="6380" y="69537"/>
                  </a:lnTo>
                  <a:lnTo>
                    <a:pt x="6576" y="68766"/>
                  </a:lnTo>
                  <a:lnTo>
                    <a:pt x="6766" y="67884"/>
                  </a:lnTo>
                  <a:lnTo>
                    <a:pt x="6949" y="66947"/>
                  </a:lnTo>
                  <a:lnTo>
                    <a:pt x="7125" y="65955"/>
                  </a:lnTo>
                  <a:lnTo>
                    <a:pt x="7294" y="64909"/>
                  </a:lnTo>
                  <a:lnTo>
                    <a:pt x="7463" y="63751"/>
                  </a:lnTo>
                  <a:lnTo>
                    <a:pt x="7619" y="62594"/>
                  </a:lnTo>
                  <a:lnTo>
                    <a:pt x="7768" y="61327"/>
                  </a:lnTo>
                  <a:lnTo>
                    <a:pt x="7910" y="60005"/>
                  </a:lnTo>
                  <a:lnTo>
                    <a:pt x="8046" y="58627"/>
                  </a:lnTo>
                  <a:lnTo>
                    <a:pt x="8175" y="57194"/>
                  </a:lnTo>
                  <a:lnTo>
                    <a:pt x="8290" y="55762"/>
                  </a:lnTo>
                  <a:lnTo>
                    <a:pt x="8405" y="54219"/>
                  </a:lnTo>
                  <a:lnTo>
                    <a:pt x="8506" y="52676"/>
                  </a:lnTo>
                  <a:lnTo>
                    <a:pt x="8594" y="51023"/>
                  </a:lnTo>
                  <a:lnTo>
                    <a:pt x="8682" y="49370"/>
                  </a:lnTo>
                  <a:lnTo>
                    <a:pt x="8750" y="47662"/>
                  </a:lnTo>
                  <a:lnTo>
                    <a:pt x="8818" y="45954"/>
                  </a:lnTo>
                  <a:lnTo>
                    <a:pt x="8865" y="44191"/>
                  </a:lnTo>
                  <a:lnTo>
                    <a:pt x="8906" y="42373"/>
                  </a:lnTo>
                  <a:lnTo>
                    <a:pt x="8940" y="40499"/>
                  </a:lnTo>
                  <a:lnTo>
                    <a:pt x="8960" y="38626"/>
                  </a:lnTo>
                  <a:lnTo>
                    <a:pt x="8960" y="38571"/>
                  </a:lnTo>
                  <a:lnTo>
                    <a:pt x="8967" y="36697"/>
                  </a:lnTo>
                  <a:lnTo>
                    <a:pt x="8967" y="34879"/>
                  </a:lnTo>
                  <a:lnTo>
                    <a:pt x="8947" y="33005"/>
                  </a:lnTo>
                  <a:lnTo>
                    <a:pt x="8919" y="31187"/>
                  </a:lnTo>
                  <a:lnTo>
                    <a:pt x="8886" y="29424"/>
                  </a:lnTo>
                  <a:lnTo>
                    <a:pt x="8838" y="27661"/>
                  </a:lnTo>
                  <a:lnTo>
                    <a:pt x="8777" y="25953"/>
                  </a:lnTo>
                  <a:lnTo>
                    <a:pt x="8709" y="24245"/>
                  </a:lnTo>
                  <a:lnTo>
                    <a:pt x="8628" y="22592"/>
                  </a:lnTo>
                  <a:lnTo>
                    <a:pt x="8547" y="20994"/>
                  </a:lnTo>
                  <a:lnTo>
                    <a:pt x="8445" y="19396"/>
                  </a:lnTo>
                  <a:lnTo>
                    <a:pt x="8344" y="17853"/>
                  </a:lnTo>
                  <a:lnTo>
                    <a:pt x="8229" y="16365"/>
                  </a:lnTo>
                  <a:lnTo>
                    <a:pt x="8100" y="14933"/>
                  </a:lnTo>
                  <a:lnTo>
                    <a:pt x="7971" y="13555"/>
                  </a:lnTo>
                  <a:lnTo>
                    <a:pt x="7836" y="12233"/>
                  </a:lnTo>
                  <a:lnTo>
                    <a:pt x="7687" y="10965"/>
                  </a:lnTo>
                  <a:lnTo>
                    <a:pt x="7531" y="9698"/>
                  </a:lnTo>
                  <a:lnTo>
                    <a:pt x="7369" y="8541"/>
                  </a:lnTo>
                  <a:lnTo>
                    <a:pt x="7199" y="7439"/>
                  </a:lnTo>
                  <a:lnTo>
                    <a:pt x="7030" y="6447"/>
                  </a:lnTo>
                  <a:lnTo>
                    <a:pt x="6847" y="5455"/>
                  </a:lnTo>
                  <a:lnTo>
                    <a:pt x="6658" y="4574"/>
                  </a:lnTo>
                  <a:lnTo>
                    <a:pt x="6468" y="3747"/>
                  </a:lnTo>
                  <a:lnTo>
                    <a:pt x="6265" y="2976"/>
                  </a:lnTo>
                  <a:lnTo>
                    <a:pt x="6062" y="2315"/>
                  </a:lnTo>
                  <a:lnTo>
                    <a:pt x="5852" y="1709"/>
                  </a:lnTo>
                  <a:lnTo>
                    <a:pt x="5642" y="1213"/>
                  </a:lnTo>
                  <a:lnTo>
                    <a:pt x="5425" y="772"/>
                  </a:lnTo>
                  <a:lnTo>
                    <a:pt x="5202" y="441"/>
                  </a:lnTo>
                  <a:lnTo>
                    <a:pt x="4971" y="221"/>
                  </a:lnTo>
                  <a:lnTo>
                    <a:pt x="4741" y="56"/>
                  </a:lnTo>
                  <a:lnTo>
                    <a:pt x="45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rot="10800000" flipH="1">
              <a:off x="2659228" y="2300394"/>
              <a:ext cx="72823" cy="83533"/>
            </a:xfrm>
            <a:custGeom>
              <a:avLst/>
              <a:gdLst/>
              <a:ahLst/>
              <a:cxnLst/>
              <a:rect l="l" t="t" r="r" b="b"/>
              <a:pathLst>
                <a:path w="3455" h="28102" extrusionOk="0">
                  <a:moveTo>
                    <a:pt x="1646" y="0"/>
                  </a:moveTo>
                  <a:lnTo>
                    <a:pt x="1558" y="55"/>
                  </a:lnTo>
                  <a:lnTo>
                    <a:pt x="1396" y="276"/>
                  </a:lnTo>
                  <a:lnTo>
                    <a:pt x="1233" y="606"/>
                  </a:lnTo>
                  <a:lnTo>
                    <a:pt x="1078" y="1047"/>
                  </a:lnTo>
                  <a:lnTo>
                    <a:pt x="935" y="1598"/>
                  </a:lnTo>
                  <a:lnTo>
                    <a:pt x="793" y="2259"/>
                  </a:lnTo>
                  <a:lnTo>
                    <a:pt x="665" y="2976"/>
                  </a:lnTo>
                  <a:lnTo>
                    <a:pt x="543" y="3857"/>
                  </a:lnTo>
                  <a:lnTo>
                    <a:pt x="434" y="4794"/>
                  </a:lnTo>
                  <a:lnTo>
                    <a:pt x="333" y="5786"/>
                  </a:lnTo>
                  <a:lnTo>
                    <a:pt x="245" y="6888"/>
                  </a:lnTo>
                  <a:lnTo>
                    <a:pt x="163" y="8100"/>
                  </a:lnTo>
                  <a:lnTo>
                    <a:pt x="102" y="9312"/>
                  </a:lnTo>
                  <a:lnTo>
                    <a:pt x="55" y="10579"/>
                  </a:lnTo>
                  <a:lnTo>
                    <a:pt x="35" y="11241"/>
                  </a:lnTo>
                  <a:lnTo>
                    <a:pt x="21" y="11957"/>
                  </a:lnTo>
                  <a:lnTo>
                    <a:pt x="8" y="12618"/>
                  </a:lnTo>
                  <a:lnTo>
                    <a:pt x="8" y="13334"/>
                  </a:lnTo>
                  <a:lnTo>
                    <a:pt x="1" y="14051"/>
                  </a:lnTo>
                  <a:lnTo>
                    <a:pt x="1" y="14767"/>
                  </a:lnTo>
                  <a:lnTo>
                    <a:pt x="8" y="15428"/>
                  </a:lnTo>
                  <a:lnTo>
                    <a:pt x="21" y="16144"/>
                  </a:lnTo>
                  <a:lnTo>
                    <a:pt x="35" y="16806"/>
                  </a:lnTo>
                  <a:lnTo>
                    <a:pt x="55" y="17522"/>
                  </a:lnTo>
                  <a:lnTo>
                    <a:pt x="75" y="18183"/>
                  </a:lnTo>
                  <a:lnTo>
                    <a:pt x="102" y="18789"/>
                  </a:lnTo>
                  <a:lnTo>
                    <a:pt x="170" y="20057"/>
                  </a:lnTo>
                  <a:lnTo>
                    <a:pt x="245" y="21269"/>
                  </a:lnTo>
                  <a:lnTo>
                    <a:pt x="340" y="22371"/>
                  </a:lnTo>
                  <a:lnTo>
                    <a:pt x="441" y="23418"/>
                  </a:lnTo>
                  <a:lnTo>
                    <a:pt x="556" y="24354"/>
                  </a:lnTo>
                  <a:lnTo>
                    <a:pt x="685" y="25236"/>
                  </a:lnTo>
                  <a:lnTo>
                    <a:pt x="820" y="26007"/>
                  </a:lnTo>
                  <a:lnTo>
                    <a:pt x="963" y="26669"/>
                  </a:lnTo>
                  <a:lnTo>
                    <a:pt x="1037" y="26944"/>
                  </a:lnTo>
                  <a:lnTo>
                    <a:pt x="1118" y="27220"/>
                  </a:lnTo>
                  <a:lnTo>
                    <a:pt x="1200" y="27440"/>
                  </a:lnTo>
                  <a:lnTo>
                    <a:pt x="1281" y="27660"/>
                  </a:lnTo>
                  <a:lnTo>
                    <a:pt x="1362" y="27826"/>
                  </a:lnTo>
                  <a:lnTo>
                    <a:pt x="1450" y="27936"/>
                  </a:lnTo>
                  <a:lnTo>
                    <a:pt x="1538" y="28046"/>
                  </a:lnTo>
                  <a:lnTo>
                    <a:pt x="1626" y="28101"/>
                  </a:lnTo>
                  <a:lnTo>
                    <a:pt x="1816" y="28101"/>
                  </a:lnTo>
                  <a:lnTo>
                    <a:pt x="1897" y="28046"/>
                  </a:lnTo>
                  <a:lnTo>
                    <a:pt x="2066" y="27881"/>
                  </a:lnTo>
                  <a:lnTo>
                    <a:pt x="2222" y="27550"/>
                  </a:lnTo>
                  <a:lnTo>
                    <a:pt x="2378" y="27109"/>
                  </a:lnTo>
                  <a:lnTo>
                    <a:pt x="2520" y="26558"/>
                  </a:lnTo>
                  <a:lnTo>
                    <a:pt x="2662" y="25897"/>
                  </a:lnTo>
                  <a:lnTo>
                    <a:pt x="2791" y="25181"/>
                  </a:lnTo>
                  <a:lnTo>
                    <a:pt x="2913" y="24299"/>
                  </a:lnTo>
                  <a:lnTo>
                    <a:pt x="3021" y="23363"/>
                  </a:lnTo>
                  <a:lnTo>
                    <a:pt x="3123" y="22371"/>
                  </a:lnTo>
                  <a:lnTo>
                    <a:pt x="3211" y="21269"/>
                  </a:lnTo>
                  <a:lnTo>
                    <a:pt x="3285" y="20112"/>
                  </a:lnTo>
                  <a:lnTo>
                    <a:pt x="3353" y="18899"/>
                  </a:lnTo>
                  <a:lnTo>
                    <a:pt x="3400" y="17632"/>
                  </a:lnTo>
                  <a:lnTo>
                    <a:pt x="3421" y="16971"/>
                  </a:lnTo>
                  <a:lnTo>
                    <a:pt x="3434" y="16310"/>
                  </a:lnTo>
                  <a:lnTo>
                    <a:pt x="3448" y="15593"/>
                  </a:lnTo>
                  <a:lnTo>
                    <a:pt x="3455" y="14932"/>
                  </a:lnTo>
                  <a:lnTo>
                    <a:pt x="3455" y="14822"/>
                  </a:lnTo>
                  <a:lnTo>
                    <a:pt x="3455" y="14106"/>
                  </a:lnTo>
                  <a:lnTo>
                    <a:pt x="3455" y="13389"/>
                  </a:lnTo>
                  <a:lnTo>
                    <a:pt x="3448" y="12673"/>
                  </a:lnTo>
                  <a:lnTo>
                    <a:pt x="3441" y="11957"/>
                  </a:lnTo>
                  <a:lnTo>
                    <a:pt x="3421" y="11296"/>
                  </a:lnTo>
                  <a:lnTo>
                    <a:pt x="3407" y="10579"/>
                  </a:lnTo>
                  <a:lnTo>
                    <a:pt x="3380" y="9918"/>
                  </a:lnTo>
                  <a:lnTo>
                    <a:pt x="3353" y="9312"/>
                  </a:lnTo>
                  <a:lnTo>
                    <a:pt x="3326" y="8651"/>
                  </a:lnTo>
                  <a:lnTo>
                    <a:pt x="3292" y="8045"/>
                  </a:lnTo>
                  <a:lnTo>
                    <a:pt x="3211" y="6833"/>
                  </a:lnTo>
                  <a:lnTo>
                    <a:pt x="3123" y="5731"/>
                  </a:lnTo>
                  <a:lnTo>
                    <a:pt x="3014" y="4684"/>
                  </a:lnTo>
                  <a:lnTo>
                    <a:pt x="2899" y="3692"/>
                  </a:lnTo>
                  <a:lnTo>
                    <a:pt x="2771" y="2865"/>
                  </a:lnTo>
                  <a:lnTo>
                    <a:pt x="2635" y="2094"/>
                  </a:lnTo>
                  <a:lnTo>
                    <a:pt x="2561" y="1708"/>
                  </a:lnTo>
                  <a:lnTo>
                    <a:pt x="2486" y="1433"/>
                  </a:lnTo>
                  <a:lnTo>
                    <a:pt x="2412" y="1157"/>
                  </a:lnTo>
                  <a:lnTo>
                    <a:pt x="2330" y="882"/>
                  </a:lnTo>
                  <a:lnTo>
                    <a:pt x="2249" y="661"/>
                  </a:lnTo>
                  <a:lnTo>
                    <a:pt x="2168" y="441"/>
                  </a:lnTo>
                  <a:lnTo>
                    <a:pt x="2080" y="276"/>
                  </a:lnTo>
                  <a:lnTo>
                    <a:pt x="1999" y="165"/>
                  </a:lnTo>
                  <a:lnTo>
                    <a:pt x="1911" y="55"/>
                  </a:lnTo>
                  <a:lnTo>
                    <a:pt x="18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rot="10800000" flipH="1">
              <a:off x="1954501" y="2098391"/>
              <a:ext cx="1008432" cy="69120"/>
            </a:xfrm>
            <a:custGeom>
              <a:avLst/>
              <a:gdLst/>
              <a:ahLst/>
              <a:cxnLst/>
              <a:rect l="l" t="t" r="r" b="b"/>
              <a:pathLst>
                <a:path w="47844" h="23253" extrusionOk="0">
                  <a:moveTo>
                    <a:pt x="122" y="1"/>
                  </a:moveTo>
                  <a:lnTo>
                    <a:pt x="27" y="56"/>
                  </a:lnTo>
                  <a:lnTo>
                    <a:pt x="7" y="111"/>
                  </a:lnTo>
                  <a:lnTo>
                    <a:pt x="0" y="166"/>
                  </a:lnTo>
                  <a:lnTo>
                    <a:pt x="7" y="221"/>
                  </a:lnTo>
                  <a:lnTo>
                    <a:pt x="27" y="276"/>
                  </a:lnTo>
                  <a:lnTo>
                    <a:pt x="122" y="386"/>
                  </a:lnTo>
                  <a:lnTo>
                    <a:pt x="481" y="772"/>
                  </a:lnTo>
                  <a:lnTo>
                    <a:pt x="1070" y="1213"/>
                  </a:lnTo>
                  <a:lnTo>
                    <a:pt x="1869" y="1819"/>
                  </a:lnTo>
                  <a:lnTo>
                    <a:pt x="2878" y="2425"/>
                  </a:lnTo>
                  <a:lnTo>
                    <a:pt x="4077" y="3196"/>
                  </a:lnTo>
                  <a:lnTo>
                    <a:pt x="6995" y="4849"/>
                  </a:lnTo>
                  <a:lnTo>
                    <a:pt x="10530" y="6778"/>
                  </a:lnTo>
                  <a:lnTo>
                    <a:pt x="14594" y="8872"/>
                  </a:lnTo>
                  <a:lnTo>
                    <a:pt x="19083" y="11131"/>
                  </a:lnTo>
                  <a:lnTo>
                    <a:pt x="23905" y="13445"/>
                  </a:lnTo>
                  <a:lnTo>
                    <a:pt x="28726" y="15704"/>
                  </a:lnTo>
                  <a:lnTo>
                    <a:pt x="33216" y="17743"/>
                  </a:lnTo>
                  <a:lnTo>
                    <a:pt x="37279" y="19506"/>
                  </a:lnTo>
                  <a:lnTo>
                    <a:pt x="40828" y="20994"/>
                  </a:lnTo>
                  <a:lnTo>
                    <a:pt x="43746" y="22151"/>
                  </a:lnTo>
                  <a:lnTo>
                    <a:pt x="44952" y="22592"/>
                  </a:lnTo>
                  <a:lnTo>
                    <a:pt x="45961" y="22922"/>
                  </a:lnTo>
                  <a:lnTo>
                    <a:pt x="46767" y="23143"/>
                  </a:lnTo>
                  <a:lnTo>
                    <a:pt x="47356" y="23253"/>
                  </a:lnTo>
                  <a:lnTo>
                    <a:pt x="47715" y="23253"/>
                  </a:lnTo>
                  <a:lnTo>
                    <a:pt x="47810" y="23198"/>
                  </a:lnTo>
                  <a:lnTo>
                    <a:pt x="47837" y="23198"/>
                  </a:lnTo>
                  <a:lnTo>
                    <a:pt x="47843" y="23143"/>
                  </a:lnTo>
                  <a:lnTo>
                    <a:pt x="47837" y="23088"/>
                  </a:lnTo>
                  <a:lnTo>
                    <a:pt x="47810" y="23032"/>
                  </a:lnTo>
                  <a:lnTo>
                    <a:pt x="47715" y="22867"/>
                  </a:lnTo>
                  <a:lnTo>
                    <a:pt x="47356" y="22537"/>
                  </a:lnTo>
                  <a:lnTo>
                    <a:pt x="46767" y="22041"/>
                  </a:lnTo>
                  <a:lnTo>
                    <a:pt x="45961" y="21490"/>
                  </a:lnTo>
                  <a:lnTo>
                    <a:pt x="44959" y="20828"/>
                  </a:lnTo>
                  <a:lnTo>
                    <a:pt x="43760" y="20112"/>
                  </a:lnTo>
                  <a:lnTo>
                    <a:pt x="40841" y="18459"/>
                  </a:lnTo>
                  <a:lnTo>
                    <a:pt x="37300" y="16531"/>
                  </a:lnTo>
                  <a:lnTo>
                    <a:pt x="33237" y="14382"/>
                  </a:lnTo>
                  <a:lnTo>
                    <a:pt x="28747" y="12123"/>
                  </a:lnTo>
                  <a:lnTo>
                    <a:pt x="23932" y="9808"/>
                  </a:lnTo>
                  <a:lnTo>
                    <a:pt x="19110" y="7494"/>
                  </a:lnTo>
                  <a:lnTo>
                    <a:pt x="14621" y="5455"/>
                  </a:lnTo>
                  <a:lnTo>
                    <a:pt x="10557" y="3692"/>
                  </a:lnTo>
                  <a:lnTo>
                    <a:pt x="7016" y="2205"/>
                  </a:lnTo>
                  <a:lnTo>
                    <a:pt x="4090" y="1047"/>
                  </a:lnTo>
                  <a:lnTo>
                    <a:pt x="2892" y="662"/>
                  </a:lnTo>
                  <a:lnTo>
                    <a:pt x="1883" y="331"/>
                  </a:lnTo>
                  <a:lnTo>
                    <a:pt x="1077" y="111"/>
                  </a:lnTo>
                  <a:lnTo>
                    <a:pt x="48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rot="10800000" flipH="1">
              <a:off x="1351525" y="2193725"/>
              <a:ext cx="198150" cy="17529"/>
            </a:xfrm>
            <a:custGeom>
              <a:avLst/>
              <a:gdLst/>
              <a:ahLst/>
              <a:cxnLst/>
              <a:rect l="l" t="t" r="r" b="b"/>
              <a:pathLst>
                <a:path w="9401" h="5897" extrusionOk="0">
                  <a:moveTo>
                    <a:pt x="1768" y="1"/>
                  </a:moveTo>
                  <a:lnTo>
                    <a:pt x="1179" y="111"/>
                  </a:lnTo>
                  <a:lnTo>
                    <a:pt x="590" y="331"/>
                  </a:lnTo>
                  <a:lnTo>
                    <a:pt x="1" y="662"/>
                  </a:lnTo>
                  <a:lnTo>
                    <a:pt x="583" y="1599"/>
                  </a:lnTo>
                  <a:lnTo>
                    <a:pt x="1165" y="2370"/>
                  </a:lnTo>
                  <a:lnTo>
                    <a:pt x="1748" y="3086"/>
                  </a:lnTo>
                  <a:lnTo>
                    <a:pt x="2330" y="3637"/>
                  </a:lnTo>
                  <a:lnTo>
                    <a:pt x="2919" y="4078"/>
                  </a:lnTo>
                  <a:lnTo>
                    <a:pt x="3508" y="4409"/>
                  </a:lnTo>
                  <a:lnTo>
                    <a:pt x="4098" y="4629"/>
                  </a:lnTo>
                  <a:lnTo>
                    <a:pt x="4694" y="4739"/>
                  </a:lnTo>
                  <a:lnTo>
                    <a:pt x="5276" y="5235"/>
                  </a:lnTo>
                  <a:lnTo>
                    <a:pt x="5865" y="5566"/>
                  </a:lnTo>
                  <a:lnTo>
                    <a:pt x="6454" y="5786"/>
                  </a:lnTo>
                  <a:lnTo>
                    <a:pt x="7043" y="5896"/>
                  </a:lnTo>
                  <a:lnTo>
                    <a:pt x="7633" y="5896"/>
                  </a:lnTo>
                  <a:lnTo>
                    <a:pt x="8222" y="5786"/>
                  </a:lnTo>
                  <a:lnTo>
                    <a:pt x="8811" y="5511"/>
                  </a:lnTo>
                  <a:lnTo>
                    <a:pt x="9400" y="5180"/>
                  </a:lnTo>
                  <a:lnTo>
                    <a:pt x="8818" y="4243"/>
                  </a:lnTo>
                  <a:lnTo>
                    <a:pt x="8235" y="3472"/>
                  </a:lnTo>
                  <a:lnTo>
                    <a:pt x="7653" y="2811"/>
                  </a:lnTo>
                  <a:lnTo>
                    <a:pt x="7071" y="2260"/>
                  </a:lnTo>
                  <a:lnTo>
                    <a:pt x="6481" y="1764"/>
                  </a:lnTo>
                  <a:lnTo>
                    <a:pt x="5892" y="1433"/>
                  </a:lnTo>
                  <a:lnTo>
                    <a:pt x="5303" y="1213"/>
                  </a:lnTo>
                  <a:lnTo>
                    <a:pt x="4714" y="1103"/>
                  </a:lnTo>
                  <a:lnTo>
                    <a:pt x="4132" y="662"/>
                  </a:lnTo>
                  <a:lnTo>
                    <a:pt x="3542" y="331"/>
                  </a:lnTo>
                  <a:lnTo>
                    <a:pt x="2946" y="111"/>
                  </a:lnTo>
                  <a:lnTo>
                    <a:pt x="23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rot="10800000" flipH="1">
              <a:off x="3329721" y="2059713"/>
              <a:ext cx="200995" cy="17692"/>
            </a:xfrm>
            <a:custGeom>
              <a:avLst/>
              <a:gdLst/>
              <a:ahLst/>
              <a:cxnLst/>
              <a:rect l="l" t="t" r="r" b="b"/>
              <a:pathLst>
                <a:path w="9536" h="5952" extrusionOk="0">
                  <a:moveTo>
                    <a:pt x="1795" y="1"/>
                  </a:moveTo>
                  <a:lnTo>
                    <a:pt x="1199" y="111"/>
                  </a:lnTo>
                  <a:lnTo>
                    <a:pt x="596" y="331"/>
                  </a:lnTo>
                  <a:lnTo>
                    <a:pt x="0" y="662"/>
                  </a:lnTo>
                  <a:lnTo>
                    <a:pt x="590" y="1543"/>
                  </a:lnTo>
                  <a:lnTo>
                    <a:pt x="1179" y="2370"/>
                  </a:lnTo>
                  <a:lnTo>
                    <a:pt x="1775" y="3086"/>
                  </a:lnTo>
                  <a:lnTo>
                    <a:pt x="2371" y="3637"/>
                  </a:lnTo>
                  <a:lnTo>
                    <a:pt x="2967" y="4133"/>
                  </a:lnTo>
                  <a:lnTo>
                    <a:pt x="3562" y="4464"/>
                  </a:lnTo>
                  <a:lnTo>
                    <a:pt x="4158" y="4684"/>
                  </a:lnTo>
                  <a:lnTo>
                    <a:pt x="4761" y="4794"/>
                  </a:lnTo>
                  <a:lnTo>
                    <a:pt x="5357" y="5235"/>
                  </a:lnTo>
                  <a:lnTo>
                    <a:pt x="5953" y="5566"/>
                  </a:lnTo>
                  <a:lnTo>
                    <a:pt x="6549" y="5786"/>
                  </a:lnTo>
                  <a:lnTo>
                    <a:pt x="7145" y="5896"/>
                  </a:lnTo>
                  <a:lnTo>
                    <a:pt x="7747" y="5951"/>
                  </a:lnTo>
                  <a:lnTo>
                    <a:pt x="8343" y="5841"/>
                  </a:lnTo>
                  <a:lnTo>
                    <a:pt x="8939" y="5621"/>
                  </a:lnTo>
                  <a:lnTo>
                    <a:pt x="9535" y="5290"/>
                  </a:lnTo>
                  <a:lnTo>
                    <a:pt x="8953" y="4354"/>
                  </a:lnTo>
                  <a:lnTo>
                    <a:pt x="8357" y="3527"/>
                  </a:lnTo>
                  <a:lnTo>
                    <a:pt x="7768" y="2866"/>
                  </a:lnTo>
                  <a:lnTo>
                    <a:pt x="7172" y="2260"/>
                  </a:lnTo>
                  <a:lnTo>
                    <a:pt x="6576" y="1819"/>
                  </a:lnTo>
                  <a:lnTo>
                    <a:pt x="5980" y="1488"/>
                  </a:lnTo>
                  <a:lnTo>
                    <a:pt x="5384" y="1213"/>
                  </a:lnTo>
                  <a:lnTo>
                    <a:pt x="4788" y="1103"/>
                  </a:lnTo>
                  <a:lnTo>
                    <a:pt x="4192" y="662"/>
                  </a:lnTo>
                  <a:lnTo>
                    <a:pt x="3590" y="331"/>
                  </a:lnTo>
                  <a:lnTo>
                    <a:pt x="2994" y="111"/>
                  </a:lnTo>
                  <a:lnTo>
                    <a:pt x="23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rot="10800000" flipH="1">
              <a:off x="1207637" y="1967538"/>
              <a:ext cx="624337" cy="242568"/>
            </a:xfrm>
            <a:custGeom>
              <a:avLst/>
              <a:gdLst/>
              <a:ahLst/>
              <a:cxnLst/>
              <a:rect l="l" t="t" r="r" b="b"/>
              <a:pathLst>
                <a:path w="29621" h="81604" extrusionOk="0">
                  <a:moveTo>
                    <a:pt x="373" y="0"/>
                  </a:moveTo>
                  <a:lnTo>
                    <a:pt x="326" y="2094"/>
                  </a:lnTo>
                  <a:lnTo>
                    <a:pt x="285" y="4133"/>
                  </a:lnTo>
                  <a:lnTo>
                    <a:pt x="258" y="6282"/>
                  </a:lnTo>
                  <a:lnTo>
                    <a:pt x="244" y="8376"/>
                  </a:lnTo>
                  <a:lnTo>
                    <a:pt x="136" y="18845"/>
                  </a:lnTo>
                  <a:lnTo>
                    <a:pt x="1" y="31793"/>
                  </a:lnTo>
                  <a:lnTo>
                    <a:pt x="1" y="32179"/>
                  </a:lnTo>
                  <a:lnTo>
                    <a:pt x="1" y="32565"/>
                  </a:lnTo>
                  <a:lnTo>
                    <a:pt x="2107" y="55817"/>
                  </a:lnTo>
                  <a:lnTo>
                    <a:pt x="2161" y="56368"/>
                  </a:lnTo>
                  <a:lnTo>
                    <a:pt x="2249" y="56368"/>
                  </a:lnTo>
                  <a:lnTo>
                    <a:pt x="12562" y="61713"/>
                  </a:lnTo>
                  <a:lnTo>
                    <a:pt x="17276" y="63917"/>
                  </a:lnTo>
                  <a:lnTo>
                    <a:pt x="21515" y="65735"/>
                  </a:lnTo>
                  <a:lnTo>
                    <a:pt x="23397" y="66506"/>
                  </a:lnTo>
                  <a:lnTo>
                    <a:pt x="25090" y="67168"/>
                  </a:lnTo>
                  <a:lnTo>
                    <a:pt x="26580" y="67719"/>
                  </a:lnTo>
                  <a:lnTo>
                    <a:pt x="27833" y="68104"/>
                  </a:lnTo>
                  <a:lnTo>
                    <a:pt x="27765" y="68104"/>
                  </a:lnTo>
                  <a:lnTo>
                    <a:pt x="29099" y="78739"/>
                  </a:lnTo>
                  <a:lnTo>
                    <a:pt x="29221" y="79510"/>
                  </a:lnTo>
                  <a:lnTo>
                    <a:pt x="29350" y="80282"/>
                  </a:lnTo>
                  <a:lnTo>
                    <a:pt x="29485" y="80943"/>
                  </a:lnTo>
                  <a:lnTo>
                    <a:pt x="29621" y="81604"/>
                  </a:lnTo>
                  <a:lnTo>
                    <a:pt x="29601" y="81328"/>
                  </a:lnTo>
                  <a:lnTo>
                    <a:pt x="29526" y="80502"/>
                  </a:lnTo>
                  <a:lnTo>
                    <a:pt x="29404" y="79235"/>
                  </a:lnTo>
                  <a:lnTo>
                    <a:pt x="29221" y="77471"/>
                  </a:lnTo>
                  <a:lnTo>
                    <a:pt x="27982" y="66286"/>
                  </a:lnTo>
                  <a:lnTo>
                    <a:pt x="27941" y="66286"/>
                  </a:lnTo>
                  <a:lnTo>
                    <a:pt x="26682" y="65515"/>
                  </a:lnTo>
                  <a:lnTo>
                    <a:pt x="25199" y="64578"/>
                  </a:lnTo>
                  <a:lnTo>
                    <a:pt x="23506" y="63641"/>
                  </a:lnTo>
                  <a:lnTo>
                    <a:pt x="21623" y="62594"/>
                  </a:lnTo>
                  <a:lnTo>
                    <a:pt x="19578" y="61492"/>
                  </a:lnTo>
                  <a:lnTo>
                    <a:pt x="17391" y="60390"/>
                  </a:lnTo>
                  <a:lnTo>
                    <a:pt x="15082" y="59233"/>
                  </a:lnTo>
                  <a:lnTo>
                    <a:pt x="12678" y="58076"/>
                  </a:lnTo>
                  <a:lnTo>
                    <a:pt x="2396" y="53486"/>
                  </a:lnTo>
                  <a:lnTo>
                    <a:pt x="2396" y="53486"/>
                  </a:lnTo>
                  <a:lnTo>
                    <a:pt x="271" y="31187"/>
                  </a:lnTo>
                  <a:lnTo>
                    <a:pt x="271" y="28432"/>
                  </a:lnTo>
                  <a:lnTo>
                    <a:pt x="278" y="25071"/>
                  </a:lnTo>
                  <a:lnTo>
                    <a:pt x="312" y="18845"/>
                  </a:lnTo>
                  <a:lnTo>
                    <a:pt x="346" y="13335"/>
                  </a:lnTo>
                  <a:lnTo>
                    <a:pt x="373" y="8431"/>
                  </a:lnTo>
                  <a:lnTo>
                    <a:pt x="393" y="6337"/>
                  </a:lnTo>
                  <a:lnTo>
                    <a:pt x="400" y="4243"/>
                  </a:lnTo>
                  <a:lnTo>
                    <a:pt x="393" y="2094"/>
                  </a:lnTo>
                  <a:lnTo>
                    <a:pt x="3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p:nvPr/>
          </p:nvSpPr>
          <p:spPr>
            <a:xfrm rot="10800000" flipH="1">
              <a:off x="1923515" y="1881027"/>
              <a:ext cx="1050271" cy="207026"/>
            </a:xfrm>
            <a:custGeom>
              <a:avLst/>
              <a:gdLst/>
              <a:ahLst/>
              <a:cxnLst/>
              <a:rect l="l" t="t" r="r" b="b"/>
              <a:pathLst>
                <a:path w="49829" h="69647" extrusionOk="0">
                  <a:moveTo>
                    <a:pt x="3292" y="0"/>
                  </a:moveTo>
                  <a:lnTo>
                    <a:pt x="3251" y="496"/>
                  </a:lnTo>
                  <a:lnTo>
                    <a:pt x="1876" y="18018"/>
                  </a:lnTo>
                  <a:lnTo>
                    <a:pt x="820" y="31407"/>
                  </a:lnTo>
                  <a:lnTo>
                    <a:pt x="190" y="39727"/>
                  </a:lnTo>
                  <a:lnTo>
                    <a:pt x="136" y="40444"/>
                  </a:lnTo>
                  <a:lnTo>
                    <a:pt x="82" y="41160"/>
                  </a:lnTo>
                  <a:lnTo>
                    <a:pt x="41" y="41876"/>
                  </a:lnTo>
                  <a:lnTo>
                    <a:pt x="1" y="42648"/>
                  </a:lnTo>
                  <a:lnTo>
                    <a:pt x="68" y="42042"/>
                  </a:lnTo>
                  <a:lnTo>
                    <a:pt x="136" y="41436"/>
                  </a:lnTo>
                  <a:lnTo>
                    <a:pt x="204" y="40774"/>
                  </a:lnTo>
                  <a:lnTo>
                    <a:pt x="258" y="40058"/>
                  </a:lnTo>
                  <a:lnTo>
                    <a:pt x="949" y="32068"/>
                  </a:lnTo>
                  <a:lnTo>
                    <a:pt x="3436" y="2305"/>
                  </a:lnTo>
                  <a:lnTo>
                    <a:pt x="5357" y="3361"/>
                  </a:lnTo>
                  <a:lnTo>
                    <a:pt x="7612" y="4629"/>
                  </a:lnTo>
                  <a:lnTo>
                    <a:pt x="10091" y="5951"/>
                  </a:lnTo>
                  <a:lnTo>
                    <a:pt x="12766" y="7384"/>
                  </a:lnTo>
                  <a:lnTo>
                    <a:pt x="15630" y="8816"/>
                  </a:lnTo>
                  <a:lnTo>
                    <a:pt x="18644" y="10359"/>
                  </a:lnTo>
                  <a:lnTo>
                    <a:pt x="21799" y="11847"/>
                  </a:lnTo>
                  <a:lnTo>
                    <a:pt x="25063" y="13445"/>
                  </a:lnTo>
                  <a:lnTo>
                    <a:pt x="28084" y="14877"/>
                  </a:lnTo>
                  <a:lnTo>
                    <a:pt x="31016" y="16200"/>
                  </a:lnTo>
                  <a:lnTo>
                    <a:pt x="36521" y="18679"/>
                  </a:lnTo>
                  <a:lnTo>
                    <a:pt x="41431" y="20883"/>
                  </a:lnTo>
                  <a:lnTo>
                    <a:pt x="45530" y="22673"/>
                  </a:lnTo>
                  <a:lnTo>
                    <a:pt x="45530" y="22673"/>
                  </a:lnTo>
                  <a:lnTo>
                    <a:pt x="48663" y="57359"/>
                  </a:lnTo>
                  <a:lnTo>
                    <a:pt x="49530" y="66727"/>
                  </a:lnTo>
                  <a:lnTo>
                    <a:pt x="49754" y="69151"/>
                  </a:lnTo>
                  <a:lnTo>
                    <a:pt x="49781" y="69426"/>
                  </a:lnTo>
                  <a:lnTo>
                    <a:pt x="49808" y="69592"/>
                  </a:lnTo>
                  <a:lnTo>
                    <a:pt x="49821" y="69647"/>
                  </a:lnTo>
                  <a:lnTo>
                    <a:pt x="49828" y="69592"/>
                  </a:lnTo>
                  <a:lnTo>
                    <a:pt x="49774" y="68655"/>
                  </a:lnTo>
                  <a:lnTo>
                    <a:pt x="49713" y="67773"/>
                  </a:lnTo>
                  <a:lnTo>
                    <a:pt x="49645" y="66892"/>
                  </a:lnTo>
                  <a:lnTo>
                    <a:pt x="49571" y="66065"/>
                  </a:lnTo>
                  <a:lnTo>
                    <a:pt x="48765" y="56368"/>
                  </a:lnTo>
                  <a:lnTo>
                    <a:pt x="45691" y="20718"/>
                  </a:lnTo>
                  <a:lnTo>
                    <a:pt x="45691" y="20222"/>
                  </a:lnTo>
                  <a:lnTo>
                    <a:pt x="45616" y="20222"/>
                  </a:lnTo>
                  <a:lnTo>
                    <a:pt x="41445" y="17963"/>
                  </a:lnTo>
                  <a:lnTo>
                    <a:pt x="36535" y="15428"/>
                  </a:lnTo>
                  <a:lnTo>
                    <a:pt x="31036" y="12673"/>
                  </a:lnTo>
                  <a:lnTo>
                    <a:pt x="25090" y="9753"/>
                  </a:lnTo>
                  <a:lnTo>
                    <a:pt x="18671" y="6722"/>
                  </a:lnTo>
                  <a:lnTo>
                    <a:pt x="12793" y="4022"/>
                  </a:lnTo>
                  <a:lnTo>
                    <a:pt x="7633" y="1763"/>
                  </a:lnTo>
                  <a:lnTo>
                    <a:pt x="5377" y="827"/>
                  </a:lnTo>
                  <a:lnTo>
                    <a:pt x="33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5"/>
            <p:cNvSpPr/>
            <p:nvPr/>
          </p:nvSpPr>
          <p:spPr>
            <a:xfrm rot="10800000" flipH="1">
              <a:off x="1168240" y="2131145"/>
              <a:ext cx="20867" cy="24244"/>
            </a:xfrm>
            <a:custGeom>
              <a:avLst/>
              <a:gdLst/>
              <a:ahLst/>
              <a:cxnLst/>
              <a:rect l="l" t="t" r="r" b="b"/>
              <a:pathLst>
                <a:path w="990" h="8156" extrusionOk="0">
                  <a:moveTo>
                    <a:pt x="434" y="1"/>
                  </a:moveTo>
                  <a:lnTo>
                    <a:pt x="380" y="56"/>
                  </a:lnTo>
                  <a:lnTo>
                    <a:pt x="326" y="166"/>
                  </a:lnTo>
                  <a:lnTo>
                    <a:pt x="271" y="332"/>
                  </a:lnTo>
                  <a:lnTo>
                    <a:pt x="217" y="607"/>
                  </a:lnTo>
                  <a:lnTo>
                    <a:pt x="170" y="883"/>
                  </a:lnTo>
                  <a:lnTo>
                    <a:pt x="129" y="1213"/>
                  </a:lnTo>
                  <a:lnTo>
                    <a:pt x="89" y="1599"/>
                  </a:lnTo>
                  <a:lnTo>
                    <a:pt x="55" y="1985"/>
                  </a:lnTo>
                  <a:lnTo>
                    <a:pt x="34" y="2425"/>
                  </a:lnTo>
                  <a:lnTo>
                    <a:pt x="14" y="2921"/>
                  </a:lnTo>
                  <a:lnTo>
                    <a:pt x="7" y="3252"/>
                  </a:lnTo>
                  <a:lnTo>
                    <a:pt x="1" y="3638"/>
                  </a:lnTo>
                  <a:lnTo>
                    <a:pt x="7" y="4244"/>
                  </a:lnTo>
                  <a:lnTo>
                    <a:pt x="28" y="4740"/>
                  </a:lnTo>
                  <a:lnTo>
                    <a:pt x="55" y="5180"/>
                  </a:lnTo>
                  <a:lnTo>
                    <a:pt x="89" y="5456"/>
                  </a:lnTo>
                  <a:lnTo>
                    <a:pt x="116" y="5621"/>
                  </a:lnTo>
                  <a:lnTo>
                    <a:pt x="156" y="5621"/>
                  </a:lnTo>
                  <a:lnTo>
                    <a:pt x="170" y="5566"/>
                  </a:lnTo>
                  <a:lnTo>
                    <a:pt x="183" y="5511"/>
                  </a:lnTo>
                  <a:lnTo>
                    <a:pt x="204" y="5401"/>
                  </a:lnTo>
                  <a:lnTo>
                    <a:pt x="231" y="4960"/>
                  </a:lnTo>
                  <a:lnTo>
                    <a:pt x="258" y="4409"/>
                  </a:lnTo>
                  <a:lnTo>
                    <a:pt x="278" y="4133"/>
                  </a:lnTo>
                  <a:lnTo>
                    <a:pt x="305" y="3858"/>
                  </a:lnTo>
                  <a:lnTo>
                    <a:pt x="332" y="3693"/>
                  </a:lnTo>
                  <a:lnTo>
                    <a:pt x="366" y="3527"/>
                  </a:lnTo>
                  <a:lnTo>
                    <a:pt x="393" y="3417"/>
                  </a:lnTo>
                  <a:lnTo>
                    <a:pt x="447" y="3417"/>
                  </a:lnTo>
                  <a:lnTo>
                    <a:pt x="468" y="3527"/>
                  </a:lnTo>
                  <a:lnTo>
                    <a:pt x="495" y="3693"/>
                  </a:lnTo>
                  <a:lnTo>
                    <a:pt x="522" y="3858"/>
                  </a:lnTo>
                  <a:lnTo>
                    <a:pt x="542" y="4133"/>
                  </a:lnTo>
                  <a:lnTo>
                    <a:pt x="556" y="4354"/>
                  </a:lnTo>
                  <a:lnTo>
                    <a:pt x="563" y="4519"/>
                  </a:lnTo>
                  <a:lnTo>
                    <a:pt x="563" y="4740"/>
                  </a:lnTo>
                  <a:lnTo>
                    <a:pt x="549" y="4960"/>
                  </a:lnTo>
                  <a:lnTo>
                    <a:pt x="529" y="5180"/>
                  </a:lnTo>
                  <a:lnTo>
                    <a:pt x="502" y="5346"/>
                  </a:lnTo>
                  <a:lnTo>
                    <a:pt x="461" y="5566"/>
                  </a:lnTo>
                  <a:lnTo>
                    <a:pt x="420" y="5731"/>
                  </a:lnTo>
                  <a:lnTo>
                    <a:pt x="387" y="5842"/>
                  </a:lnTo>
                  <a:lnTo>
                    <a:pt x="319" y="5842"/>
                  </a:lnTo>
                  <a:lnTo>
                    <a:pt x="292" y="5897"/>
                  </a:lnTo>
                  <a:lnTo>
                    <a:pt x="265" y="5897"/>
                  </a:lnTo>
                  <a:lnTo>
                    <a:pt x="238" y="6007"/>
                  </a:lnTo>
                  <a:lnTo>
                    <a:pt x="217" y="6172"/>
                  </a:lnTo>
                  <a:lnTo>
                    <a:pt x="204" y="6448"/>
                  </a:lnTo>
                  <a:lnTo>
                    <a:pt x="204" y="6778"/>
                  </a:lnTo>
                  <a:lnTo>
                    <a:pt x="210" y="7054"/>
                  </a:lnTo>
                  <a:lnTo>
                    <a:pt x="238" y="7384"/>
                  </a:lnTo>
                  <a:lnTo>
                    <a:pt x="278" y="7660"/>
                  </a:lnTo>
                  <a:lnTo>
                    <a:pt x="332" y="7880"/>
                  </a:lnTo>
                  <a:lnTo>
                    <a:pt x="407" y="8046"/>
                  </a:lnTo>
                  <a:lnTo>
                    <a:pt x="508" y="8156"/>
                  </a:lnTo>
                  <a:lnTo>
                    <a:pt x="563" y="8156"/>
                  </a:lnTo>
                  <a:lnTo>
                    <a:pt x="624" y="8101"/>
                  </a:lnTo>
                  <a:lnTo>
                    <a:pt x="678" y="7935"/>
                  </a:lnTo>
                  <a:lnTo>
                    <a:pt x="732" y="7770"/>
                  </a:lnTo>
                  <a:lnTo>
                    <a:pt x="786" y="7550"/>
                  </a:lnTo>
                  <a:lnTo>
                    <a:pt x="833" y="7274"/>
                  </a:lnTo>
                  <a:lnTo>
                    <a:pt x="874" y="6944"/>
                  </a:lnTo>
                  <a:lnTo>
                    <a:pt x="908" y="6558"/>
                  </a:lnTo>
                  <a:lnTo>
                    <a:pt x="935" y="6172"/>
                  </a:lnTo>
                  <a:lnTo>
                    <a:pt x="955" y="5786"/>
                  </a:lnTo>
                  <a:lnTo>
                    <a:pt x="976" y="5346"/>
                  </a:lnTo>
                  <a:lnTo>
                    <a:pt x="982" y="4960"/>
                  </a:lnTo>
                  <a:lnTo>
                    <a:pt x="989" y="4519"/>
                  </a:lnTo>
                  <a:lnTo>
                    <a:pt x="989" y="4133"/>
                  </a:lnTo>
                  <a:lnTo>
                    <a:pt x="982" y="3693"/>
                  </a:lnTo>
                  <a:lnTo>
                    <a:pt x="976" y="3307"/>
                  </a:lnTo>
                  <a:lnTo>
                    <a:pt x="962" y="2921"/>
                  </a:lnTo>
                  <a:lnTo>
                    <a:pt x="942" y="2536"/>
                  </a:lnTo>
                  <a:lnTo>
                    <a:pt x="922" y="2150"/>
                  </a:lnTo>
                  <a:lnTo>
                    <a:pt x="894" y="1819"/>
                  </a:lnTo>
                  <a:lnTo>
                    <a:pt x="861" y="1489"/>
                  </a:lnTo>
                  <a:lnTo>
                    <a:pt x="827" y="1158"/>
                  </a:lnTo>
                  <a:lnTo>
                    <a:pt x="786" y="883"/>
                  </a:lnTo>
                  <a:lnTo>
                    <a:pt x="739" y="662"/>
                  </a:lnTo>
                  <a:lnTo>
                    <a:pt x="691" y="442"/>
                  </a:lnTo>
                  <a:lnTo>
                    <a:pt x="644" y="276"/>
                  </a:lnTo>
                  <a:lnTo>
                    <a:pt x="590" y="111"/>
                  </a:lnTo>
                  <a:lnTo>
                    <a:pt x="542" y="56"/>
                  </a:lnTo>
                  <a:lnTo>
                    <a:pt x="48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rot="10800000" flipH="1">
              <a:off x="1170517" y="2175052"/>
              <a:ext cx="21014" cy="24571"/>
            </a:xfrm>
            <a:custGeom>
              <a:avLst/>
              <a:gdLst/>
              <a:ahLst/>
              <a:cxnLst/>
              <a:rect l="l" t="t" r="r" b="b"/>
              <a:pathLst>
                <a:path w="997" h="8266" extrusionOk="0">
                  <a:moveTo>
                    <a:pt x="475" y="1"/>
                  </a:moveTo>
                  <a:lnTo>
                    <a:pt x="400" y="56"/>
                  </a:lnTo>
                  <a:lnTo>
                    <a:pt x="326" y="221"/>
                  </a:lnTo>
                  <a:lnTo>
                    <a:pt x="272" y="387"/>
                  </a:lnTo>
                  <a:lnTo>
                    <a:pt x="218" y="607"/>
                  </a:lnTo>
                  <a:lnTo>
                    <a:pt x="170" y="882"/>
                  </a:lnTo>
                  <a:lnTo>
                    <a:pt x="130" y="1213"/>
                  </a:lnTo>
                  <a:lnTo>
                    <a:pt x="89" y="1599"/>
                  </a:lnTo>
                  <a:lnTo>
                    <a:pt x="62" y="2040"/>
                  </a:lnTo>
                  <a:lnTo>
                    <a:pt x="35" y="2480"/>
                  </a:lnTo>
                  <a:lnTo>
                    <a:pt x="14" y="2921"/>
                  </a:lnTo>
                  <a:lnTo>
                    <a:pt x="8" y="3307"/>
                  </a:lnTo>
                  <a:lnTo>
                    <a:pt x="1" y="3693"/>
                  </a:lnTo>
                  <a:lnTo>
                    <a:pt x="8" y="4023"/>
                  </a:lnTo>
                  <a:lnTo>
                    <a:pt x="8" y="4299"/>
                  </a:lnTo>
                  <a:lnTo>
                    <a:pt x="28" y="4850"/>
                  </a:lnTo>
                  <a:lnTo>
                    <a:pt x="48" y="5235"/>
                  </a:lnTo>
                  <a:lnTo>
                    <a:pt x="82" y="5511"/>
                  </a:lnTo>
                  <a:lnTo>
                    <a:pt x="116" y="5676"/>
                  </a:lnTo>
                  <a:lnTo>
                    <a:pt x="143" y="5731"/>
                  </a:lnTo>
                  <a:lnTo>
                    <a:pt x="157" y="5731"/>
                  </a:lnTo>
                  <a:lnTo>
                    <a:pt x="163" y="5676"/>
                  </a:lnTo>
                  <a:lnTo>
                    <a:pt x="184" y="5621"/>
                  </a:lnTo>
                  <a:lnTo>
                    <a:pt x="197" y="5511"/>
                  </a:lnTo>
                  <a:lnTo>
                    <a:pt x="224" y="5070"/>
                  </a:lnTo>
                  <a:lnTo>
                    <a:pt x="258" y="4519"/>
                  </a:lnTo>
                  <a:lnTo>
                    <a:pt x="279" y="4244"/>
                  </a:lnTo>
                  <a:lnTo>
                    <a:pt x="312" y="3968"/>
                  </a:lnTo>
                  <a:lnTo>
                    <a:pt x="373" y="3693"/>
                  </a:lnTo>
                  <a:lnTo>
                    <a:pt x="400" y="3582"/>
                  </a:lnTo>
                  <a:lnTo>
                    <a:pt x="428" y="3527"/>
                  </a:lnTo>
                  <a:lnTo>
                    <a:pt x="448" y="3582"/>
                  </a:lnTo>
                  <a:lnTo>
                    <a:pt x="475" y="3637"/>
                  </a:lnTo>
                  <a:lnTo>
                    <a:pt x="502" y="3803"/>
                  </a:lnTo>
                  <a:lnTo>
                    <a:pt x="529" y="3968"/>
                  </a:lnTo>
                  <a:lnTo>
                    <a:pt x="549" y="4244"/>
                  </a:lnTo>
                  <a:lnTo>
                    <a:pt x="556" y="4464"/>
                  </a:lnTo>
                  <a:lnTo>
                    <a:pt x="556" y="4629"/>
                  </a:lnTo>
                  <a:lnTo>
                    <a:pt x="543" y="4850"/>
                  </a:lnTo>
                  <a:lnTo>
                    <a:pt x="509" y="5235"/>
                  </a:lnTo>
                  <a:lnTo>
                    <a:pt x="468" y="5676"/>
                  </a:lnTo>
                  <a:lnTo>
                    <a:pt x="441" y="5841"/>
                  </a:lnTo>
                  <a:lnTo>
                    <a:pt x="407" y="5952"/>
                  </a:lnTo>
                  <a:lnTo>
                    <a:pt x="373" y="6007"/>
                  </a:lnTo>
                  <a:lnTo>
                    <a:pt x="306" y="6007"/>
                  </a:lnTo>
                  <a:lnTo>
                    <a:pt x="272" y="6062"/>
                  </a:lnTo>
                  <a:lnTo>
                    <a:pt x="245" y="6117"/>
                  </a:lnTo>
                  <a:lnTo>
                    <a:pt x="224" y="6337"/>
                  </a:lnTo>
                  <a:lnTo>
                    <a:pt x="211" y="6558"/>
                  </a:lnTo>
                  <a:lnTo>
                    <a:pt x="211" y="6833"/>
                  </a:lnTo>
                  <a:lnTo>
                    <a:pt x="218" y="7164"/>
                  </a:lnTo>
                  <a:lnTo>
                    <a:pt x="245" y="7439"/>
                  </a:lnTo>
                  <a:lnTo>
                    <a:pt x="279" y="7715"/>
                  </a:lnTo>
                  <a:lnTo>
                    <a:pt x="333" y="7990"/>
                  </a:lnTo>
                  <a:lnTo>
                    <a:pt x="407" y="8156"/>
                  </a:lnTo>
                  <a:lnTo>
                    <a:pt x="502" y="8266"/>
                  </a:lnTo>
                  <a:lnTo>
                    <a:pt x="556" y="8266"/>
                  </a:lnTo>
                  <a:lnTo>
                    <a:pt x="604" y="8156"/>
                  </a:lnTo>
                  <a:lnTo>
                    <a:pt x="651" y="8046"/>
                  </a:lnTo>
                  <a:lnTo>
                    <a:pt x="698" y="7935"/>
                  </a:lnTo>
                  <a:lnTo>
                    <a:pt x="739" y="7715"/>
                  </a:lnTo>
                  <a:lnTo>
                    <a:pt x="786" y="7495"/>
                  </a:lnTo>
                  <a:lnTo>
                    <a:pt x="820" y="7274"/>
                  </a:lnTo>
                  <a:lnTo>
                    <a:pt x="854" y="6999"/>
                  </a:lnTo>
                  <a:lnTo>
                    <a:pt x="888" y="6668"/>
                  </a:lnTo>
                  <a:lnTo>
                    <a:pt x="915" y="6392"/>
                  </a:lnTo>
                  <a:lnTo>
                    <a:pt x="942" y="6007"/>
                  </a:lnTo>
                  <a:lnTo>
                    <a:pt x="963" y="5676"/>
                  </a:lnTo>
                  <a:lnTo>
                    <a:pt x="976" y="5290"/>
                  </a:lnTo>
                  <a:lnTo>
                    <a:pt x="990" y="4850"/>
                  </a:lnTo>
                  <a:lnTo>
                    <a:pt x="996" y="4464"/>
                  </a:lnTo>
                  <a:lnTo>
                    <a:pt x="996" y="4023"/>
                  </a:lnTo>
                  <a:lnTo>
                    <a:pt x="996" y="3637"/>
                  </a:lnTo>
                  <a:lnTo>
                    <a:pt x="983" y="3197"/>
                  </a:lnTo>
                  <a:lnTo>
                    <a:pt x="969" y="2811"/>
                  </a:lnTo>
                  <a:lnTo>
                    <a:pt x="956" y="2425"/>
                  </a:lnTo>
                  <a:lnTo>
                    <a:pt x="929" y="2095"/>
                  </a:lnTo>
                  <a:lnTo>
                    <a:pt x="902" y="1709"/>
                  </a:lnTo>
                  <a:lnTo>
                    <a:pt x="874" y="1433"/>
                  </a:lnTo>
                  <a:lnTo>
                    <a:pt x="841" y="1158"/>
                  </a:lnTo>
                  <a:lnTo>
                    <a:pt x="800" y="882"/>
                  </a:lnTo>
                  <a:lnTo>
                    <a:pt x="759" y="662"/>
                  </a:lnTo>
                  <a:lnTo>
                    <a:pt x="719" y="442"/>
                  </a:lnTo>
                  <a:lnTo>
                    <a:pt x="671" y="276"/>
                  </a:lnTo>
                  <a:lnTo>
                    <a:pt x="631" y="166"/>
                  </a:lnTo>
                  <a:lnTo>
                    <a:pt x="577" y="56"/>
                  </a:lnTo>
                  <a:lnTo>
                    <a:pt x="5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rot="10800000" flipH="1">
              <a:off x="1078589" y="2121989"/>
              <a:ext cx="11298" cy="100075"/>
            </a:xfrm>
            <a:custGeom>
              <a:avLst/>
              <a:gdLst/>
              <a:ahLst/>
              <a:cxnLst/>
              <a:rect l="l" t="t" r="r" b="b"/>
              <a:pathLst>
                <a:path w="536" h="33667" extrusionOk="0">
                  <a:moveTo>
                    <a:pt x="414" y="0"/>
                  </a:moveTo>
                  <a:lnTo>
                    <a:pt x="326" y="2039"/>
                  </a:lnTo>
                  <a:lnTo>
                    <a:pt x="245" y="4078"/>
                  </a:lnTo>
                  <a:lnTo>
                    <a:pt x="184" y="6116"/>
                  </a:lnTo>
                  <a:lnTo>
                    <a:pt x="136" y="8210"/>
                  </a:lnTo>
                  <a:lnTo>
                    <a:pt x="96" y="10359"/>
                  </a:lnTo>
                  <a:lnTo>
                    <a:pt x="75" y="12453"/>
                  </a:lnTo>
                  <a:lnTo>
                    <a:pt x="62" y="14602"/>
                  </a:lnTo>
                  <a:lnTo>
                    <a:pt x="69" y="16751"/>
                  </a:lnTo>
                  <a:lnTo>
                    <a:pt x="28" y="18844"/>
                  </a:lnTo>
                  <a:lnTo>
                    <a:pt x="8" y="20993"/>
                  </a:lnTo>
                  <a:lnTo>
                    <a:pt x="1" y="23142"/>
                  </a:lnTo>
                  <a:lnTo>
                    <a:pt x="8" y="25236"/>
                  </a:lnTo>
                  <a:lnTo>
                    <a:pt x="21" y="27385"/>
                  </a:lnTo>
                  <a:lnTo>
                    <a:pt x="62" y="29479"/>
                  </a:lnTo>
                  <a:lnTo>
                    <a:pt x="109" y="31628"/>
                  </a:lnTo>
                  <a:lnTo>
                    <a:pt x="170" y="33666"/>
                  </a:lnTo>
                  <a:lnTo>
                    <a:pt x="238" y="31628"/>
                  </a:lnTo>
                  <a:lnTo>
                    <a:pt x="299" y="29534"/>
                  </a:lnTo>
                  <a:lnTo>
                    <a:pt x="353" y="27495"/>
                  </a:lnTo>
                  <a:lnTo>
                    <a:pt x="400" y="25401"/>
                  </a:lnTo>
                  <a:lnTo>
                    <a:pt x="441" y="23308"/>
                  </a:lnTo>
                  <a:lnTo>
                    <a:pt x="475" y="21159"/>
                  </a:lnTo>
                  <a:lnTo>
                    <a:pt x="495" y="19065"/>
                  </a:lnTo>
                  <a:lnTo>
                    <a:pt x="515" y="16971"/>
                  </a:lnTo>
                  <a:lnTo>
                    <a:pt x="529" y="14822"/>
                  </a:lnTo>
                  <a:lnTo>
                    <a:pt x="536" y="12728"/>
                  </a:lnTo>
                  <a:lnTo>
                    <a:pt x="529" y="10579"/>
                  </a:lnTo>
                  <a:lnTo>
                    <a:pt x="522" y="8486"/>
                  </a:lnTo>
                  <a:lnTo>
                    <a:pt x="502" y="6337"/>
                  </a:lnTo>
                  <a:lnTo>
                    <a:pt x="482" y="4243"/>
                  </a:lnTo>
                  <a:lnTo>
                    <a:pt x="448" y="2149"/>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rot="10800000" flipH="1">
              <a:off x="805801" y="2153112"/>
              <a:ext cx="10454" cy="82222"/>
            </a:xfrm>
            <a:custGeom>
              <a:avLst/>
              <a:gdLst/>
              <a:ahLst/>
              <a:cxnLst/>
              <a:rect l="l" t="t" r="r" b="b"/>
              <a:pathLst>
                <a:path w="496" h="27661" extrusionOk="0">
                  <a:moveTo>
                    <a:pt x="346" y="0"/>
                  </a:moveTo>
                  <a:lnTo>
                    <a:pt x="319" y="55"/>
                  </a:lnTo>
                  <a:lnTo>
                    <a:pt x="299" y="276"/>
                  </a:lnTo>
                  <a:lnTo>
                    <a:pt x="272" y="606"/>
                  </a:lnTo>
                  <a:lnTo>
                    <a:pt x="251" y="1047"/>
                  </a:lnTo>
                  <a:lnTo>
                    <a:pt x="224" y="1598"/>
                  </a:lnTo>
                  <a:lnTo>
                    <a:pt x="204" y="2314"/>
                  </a:lnTo>
                  <a:lnTo>
                    <a:pt x="156" y="3967"/>
                  </a:lnTo>
                  <a:lnTo>
                    <a:pt x="116" y="5951"/>
                  </a:lnTo>
                  <a:lnTo>
                    <a:pt x="75" y="8265"/>
                  </a:lnTo>
                  <a:lnTo>
                    <a:pt x="48" y="10855"/>
                  </a:lnTo>
                  <a:lnTo>
                    <a:pt x="21" y="13610"/>
                  </a:lnTo>
                  <a:lnTo>
                    <a:pt x="8" y="16420"/>
                  </a:lnTo>
                  <a:lnTo>
                    <a:pt x="1" y="19010"/>
                  </a:lnTo>
                  <a:lnTo>
                    <a:pt x="8" y="21379"/>
                  </a:lnTo>
                  <a:lnTo>
                    <a:pt x="21" y="23473"/>
                  </a:lnTo>
                  <a:lnTo>
                    <a:pt x="41" y="25236"/>
                  </a:lnTo>
                  <a:lnTo>
                    <a:pt x="55" y="25952"/>
                  </a:lnTo>
                  <a:lnTo>
                    <a:pt x="68" y="26558"/>
                  </a:lnTo>
                  <a:lnTo>
                    <a:pt x="82" y="27054"/>
                  </a:lnTo>
                  <a:lnTo>
                    <a:pt x="102" y="27385"/>
                  </a:lnTo>
                  <a:lnTo>
                    <a:pt x="123" y="27605"/>
                  </a:lnTo>
                  <a:lnTo>
                    <a:pt x="136" y="27660"/>
                  </a:lnTo>
                  <a:lnTo>
                    <a:pt x="143" y="27660"/>
                  </a:lnTo>
                  <a:lnTo>
                    <a:pt x="170" y="27605"/>
                  </a:lnTo>
                  <a:lnTo>
                    <a:pt x="190" y="27385"/>
                  </a:lnTo>
                  <a:lnTo>
                    <a:pt x="217" y="27054"/>
                  </a:lnTo>
                  <a:lnTo>
                    <a:pt x="238" y="26613"/>
                  </a:lnTo>
                  <a:lnTo>
                    <a:pt x="265" y="26062"/>
                  </a:lnTo>
                  <a:lnTo>
                    <a:pt x="285" y="25346"/>
                  </a:lnTo>
                  <a:lnTo>
                    <a:pt x="333" y="23693"/>
                  </a:lnTo>
                  <a:lnTo>
                    <a:pt x="373" y="21710"/>
                  </a:lnTo>
                  <a:lnTo>
                    <a:pt x="414" y="19395"/>
                  </a:lnTo>
                  <a:lnTo>
                    <a:pt x="448" y="16806"/>
                  </a:lnTo>
                  <a:lnTo>
                    <a:pt x="475" y="14051"/>
                  </a:lnTo>
                  <a:lnTo>
                    <a:pt x="488" y="11240"/>
                  </a:lnTo>
                  <a:lnTo>
                    <a:pt x="495" y="8651"/>
                  </a:lnTo>
                  <a:lnTo>
                    <a:pt x="488" y="6281"/>
                  </a:lnTo>
                  <a:lnTo>
                    <a:pt x="475" y="4188"/>
                  </a:lnTo>
                  <a:lnTo>
                    <a:pt x="454" y="2424"/>
                  </a:lnTo>
                  <a:lnTo>
                    <a:pt x="441" y="1708"/>
                  </a:lnTo>
                  <a:lnTo>
                    <a:pt x="421" y="1102"/>
                  </a:lnTo>
                  <a:lnTo>
                    <a:pt x="407" y="606"/>
                  </a:lnTo>
                  <a:lnTo>
                    <a:pt x="387" y="276"/>
                  </a:lnTo>
                  <a:lnTo>
                    <a:pt x="366" y="55"/>
                  </a:lnTo>
                  <a:lnTo>
                    <a:pt x="3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rot="10800000" flipH="1">
              <a:off x="3069644" y="1880357"/>
              <a:ext cx="637173" cy="160022"/>
            </a:xfrm>
            <a:custGeom>
              <a:avLst/>
              <a:gdLst/>
              <a:ahLst/>
              <a:cxnLst/>
              <a:rect l="l" t="t" r="r" b="b"/>
              <a:pathLst>
                <a:path w="30230" h="53834" extrusionOk="0">
                  <a:moveTo>
                    <a:pt x="30203" y="0"/>
                  </a:moveTo>
                  <a:lnTo>
                    <a:pt x="30155" y="2039"/>
                  </a:lnTo>
                  <a:lnTo>
                    <a:pt x="30115" y="4133"/>
                  </a:lnTo>
                  <a:lnTo>
                    <a:pt x="30081" y="6172"/>
                  </a:lnTo>
                  <a:lnTo>
                    <a:pt x="30067" y="8265"/>
                  </a:lnTo>
                  <a:lnTo>
                    <a:pt x="29834" y="31323"/>
                  </a:lnTo>
                  <a:lnTo>
                    <a:pt x="27432" y="51139"/>
                  </a:lnTo>
                  <a:lnTo>
                    <a:pt x="17201" y="45844"/>
                  </a:lnTo>
                  <a:lnTo>
                    <a:pt x="12487" y="43640"/>
                  </a:lnTo>
                  <a:lnTo>
                    <a:pt x="8255" y="41821"/>
                  </a:lnTo>
                  <a:lnTo>
                    <a:pt x="6372" y="41050"/>
                  </a:lnTo>
                  <a:lnTo>
                    <a:pt x="4673" y="40389"/>
                  </a:lnTo>
                  <a:lnTo>
                    <a:pt x="3190" y="39838"/>
                  </a:lnTo>
                  <a:lnTo>
                    <a:pt x="1930" y="39452"/>
                  </a:lnTo>
                  <a:lnTo>
                    <a:pt x="1876" y="39452"/>
                  </a:lnTo>
                  <a:lnTo>
                    <a:pt x="467" y="49260"/>
                  </a:lnTo>
                  <a:lnTo>
                    <a:pt x="244" y="50913"/>
                  </a:lnTo>
                  <a:lnTo>
                    <a:pt x="102" y="52070"/>
                  </a:lnTo>
                  <a:lnTo>
                    <a:pt x="20" y="52841"/>
                  </a:lnTo>
                  <a:lnTo>
                    <a:pt x="0" y="53007"/>
                  </a:lnTo>
                  <a:lnTo>
                    <a:pt x="0" y="53117"/>
                  </a:lnTo>
                  <a:lnTo>
                    <a:pt x="142" y="52511"/>
                  </a:lnTo>
                  <a:lnTo>
                    <a:pt x="278" y="51795"/>
                  </a:lnTo>
                  <a:lnTo>
                    <a:pt x="413" y="51023"/>
                  </a:lnTo>
                  <a:lnTo>
                    <a:pt x="535" y="50197"/>
                  </a:lnTo>
                  <a:lnTo>
                    <a:pt x="2005" y="41036"/>
                  </a:lnTo>
                  <a:lnTo>
                    <a:pt x="3196" y="41766"/>
                  </a:lnTo>
                  <a:lnTo>
                    <a:pt x="4679" y="42648"/>
                  </a:lnTo>
                  <a:lnTo>
                    <a:pt x="6372" y="43640"/>
                  </a:lnTo>
                  <a:lnTo>
                    <a:pt x="8255" y="44687"/>
                  </a:lnTo>
                  <a:lnTo>
                    <a:pt x="10300" y="45734"/>
                  </a:lnTo>
                  <a:lnTo>
                    <a:pt x="12487" y="46891"/>
                  </a:lnTo>
                  <a:lnTo>
                    <a:pt x="14797" y="48048"/>
                  </a:lnTo>
                  <a:lnTo>
                    <a:pt x="17201" y="49205"/>
                  </a:lnTo>
                  <a:lnTo>
                    <a:pt x="27528" y="53833"/>
                  </a:lnTo>
                  <a:lnTo>
                    <a:pt x="27609" y="53833"/>
                  </a:lnTo>
                  <a:lnTo>
                    <a:pt x="27670" y="53337"/>
                  </a:lnTo>
                  <a:lnTo>
                    <a:pt x="30101" y="32234"/>
                  </a:lnTo>
                  <a:lnTo>
                    <a:pt x="30101" y="31903"/>
                  </a:lnTo>
                  <a:lnTo>
                    <a:pt x="30203" y="8376"/>
                  </a:lnTo>
                  <a:lnTo>
                    <a:pt x="30223" y="6282"/>
                  </a:lnTo>
                  <a:lnTo>
                    <a:pt x="30230" y="4188"/>
                  </a:lnTo>
                  <a:lnTo>
                    <a:pt x="30223" y="2094"/>
                  </a:lnTo>
                  <a:lnTo>
                    <a:pt x="302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rot="10800000" flipH="1">
              <a:off x="3725993" y="1956994"/>
              <a:ext cx="20993" cy="24244"/>
            </a:xfrm>
            <a:custGeom>
              <a:avLst/>
              <a:gdLst/>
              <a:ahLst/>
              <a:cxnLst/>
              <a:rect l="l" t="t" r="r" b="b"/>
              <a:pathLst>
                <a:path w="996" h="8156" extrusionOk="0">
                  <a:moveTo>
                    <a:pt x="495" y="0"/>
                  </a:moveTo>
                  <a:lnTo>
                    <a:pt x="420" y="111"/>
                  </a:lnTo>
                  <a:lnTo>
                    <a:pt x="346" y="276"/>
                  </a:lnTo>
                  <a:lnTo>
                    <a:pt x="278" y="552"/>
                  </a:lnTo>
                  <a:lnTo>
                    <a:pt x="210" y="937"/>
                  </a:lnTo>
                  <a:lnTo>
                    <a:pt x="156" y="1378"/>
                  </a:lnTo>
                  <a:lnTo>
                    <a:pt x="102" y="1874"/>
                  </a:lnTo>
                  <a:lnTo>
                    <a:pt x="61" y="2425"/>
                  </a:lnTo>
                  <a:lnTo>
                    <a:pt x="27" y="3031"/>
                  </a:lnTo>
                  <a:lnTo>
                    <a:pt x="7" y="3637"/>
                  </a:lnTo>
                  <a:lnTo>
                    <a:pt x="0" y="4298"/>
                  </a:lnTo>
                  <a:lnTo>
                    <a:pt x="7" y="4904"/>
                  </a:lnTo>
                  <a:lnTo>
                    <a:pt x="21" y="5566"/>
                  </a:lnTo>
                  <a:lnTo>
                    <a:pt x="54" y="6172"/>
                  </a:lnTo>
                  <a:lnTo>
                    <a:pt x="88" y="6613"/>
                  </a:lnTo>
                  <a:lnTo>
                    <a:pt x="122" y="6943"/>
                  </a:lnTo>
                  <a:lnTo>
                    <a:pt x="170" y="7274"/>
                  </a:lnTo>
                  <a:lnTo>
                    <a:pt x="217" y="7549"/>
                  </a:lnTo>
                  <a:lnTo>
                    <a:pt x="271" y="7770"/>
                  </a:lnTo>
                  <a:lnTo>
                    <a:pt x="325" y="7935"/>
                  </a:lnTo>
                  <a:lnTo>
                    <a:pt x="379" y="8100"/>
                  </a:lnTo>
                  <a:lnTo>
                    <a:pt x="440" y="8155"/>
                  </a:lnTo>
                  <a:lnTo>
                    <a:pt x="528" y="8100"/>
                  </a:lnTo>
                  <a:lnTo>
                    <a:pt x="603" y="7935"/>
                  </a:lnTo>
                  <a:lnTo>
                    <a:pt x="664" y="7715"/>
                  </a:lnTo>
                  <a:lnTo>
                    <a:pt x="704" y="7439"/>
                  </a:lnTo>
                  <a:lnTo>
                    <a:pt x="732" y="7164"/>
                  </a:lnTo>
                  <a:lnTo>
                    <a:pt x="752" y="6888"/>
                  </a:lnTo>
                  <a:lnTo>
                    <a:pt x="752" y="6668"/>
                  </a:lnTo>
                  <a:lnTo>
                    <a:pt x="752" y="6613"/>
                  </a:lnTo>
                  <a:lnTo>
                    <a:pt x="745" y="6557"/>
                  </a:lnTo>
                  <a:lnTo>
                    <a:pt x="698" y="6392"/>
                  </a:lnTo>
                  <a:lnTo>
                    <a:pt x="644" y="6227"/>
                  </a:lnTo>
                  <a:lnTo>
                    <a:pt x="576" y="5951"/>
                  </a:lnTo>
                  <a:lnTo>
                    <a:pt x="542" y="5786"/>
                  </a:lnTo>
                  <a:lnTo>
                    <a:pt x="508" y="5621"/>
                  </a:lnTo>
                  <a:lnTo>
                    <a:pt x="481" y="5400"/>
                  </a:lnTo>
                  <a:lnTo>
                    <a:pt x="461" y="5180"/>
                  </a:lnTo>
                  <a:lnTo>
                    <a:pt x="447" y="5015"/>
                  </a:lnTo>
                  <a:lnTo>
                    <a:pt x="440" y="4794"/>
                  </a:lnTo>
                  <a:lnTo>
                    <a:pt x="440" y="4574"/>
                  </a:lnTo>
                  <a:lnTo>
                    <a:pt x="454" y="4409"/>
                  </a:lnTo>
                  <a:lnTo>
                    <a:pt x="474" y="4188"/>
                  </a:lnTo>
                  <a:lnTo>
                    <a:pt x="508" y="3913"/>
                  </a:lnTo>
                  <a:lnTo>
                    <a:pt x="576" y="3582"/>
                  </a:lnTo>
                  <a:lnTo>
                    <a:pt x="596" y="3472"/>
                  </a:lnTo>
                  <a:lnTo>
                    <a:pt x="644" y="3472"/>
                  </a:lnTo>
                  <a:lnTo>
                    <a:pt x="664" y="3582"/>
                  </a:lnTo>
                  <a:lnTo>
                    <a:pt x="725" y="3913"/>
                  </a:lnTo>
                  <a:lnTo>
                    <a:pt x="752" y="4188"/>
                  </a:lnTo>
                  <a:lnTo>
                    <a:pt x="772" y="4519"/>
                  </a:lnTo>
                  <a:lnTo>
                    <a:pt x="779" y="4849"/>
                  </a:lnTo>
                  <a:lnTo>
                    <a:pt x="786" y="5180"/>
                  </a:lnTo>
                  <a:lnTo>
                    <a:pt x="793" y="5676"/>
                  </a:lnTo>
                  <a:lnTo>
                    <a:pt x="799" y="5841"/>
                  </a:lnTo>
                  <a:lnTo>
                    <a:pt x="806" y="5896"/>
                  </a:lnTo>
                  <a:lnTo>
                    <a:pt x="813" y="5896"/>
                  </a:lnTo>
                  <a:lnTo>
                    <a:pt x="813" y="5951"/>
                  </a:lnTo>
                  <a:lnTo>
                    <a:pt x="820" y="6006"/>
                  </a:lnTo>
                  <a:lnTo>
                    <a:pt x="847" y="6006"/>
                  </a:lnTo>
                  <a:lnTo>
                    <a:pt x="874" y="5841"/>
                  </a:lnTo>
                  <a:lnTo>
                    <a:pt x="914" y="5621"/>
                  </a:lnTo>
                  <a:lnTo>
                    <a:pt x="948" y="5235"/>
                  </a:lnTo>
                  <a:lnTo>
                    <a:pt x="975" y="4739"/>
                  </a:lnTo>
                  <a:lnTo>
                    <a:pt x="989" y="4464"/>
                  </a:lnTo>
                  <a:lnTo>
                    <a:pt x="996" y="4133"/>
                  </a:lnTo>
                  <a:lnTo>
                    <a:pt x="996" y="3747"/>
                  </a:lnTo>
                  <a:lnTo>
                    <a:pt x="996" y="3362"/>
                  </a:lnTo>
                  <a:lnTo>
                    <a:pt x="982" y="2866"/>
                  </a:lnTo>
                  <a:lnTo>
                    <a:pt x="962" y="2425"/>
                  </a:lnTo>
                  <a:lnTo>
                    <a:pt x="942" y="1984"/>
                  </a:lnTo>
                  <a:lnTo>
                    <a:pt x="908" y="1598"/>
                  </a:lnTo>
                  <a:lnTo>
                    <a:pt x="867" y="1213"/>
                  </a:lnTo>
                  <a:lnTo>
                    <a:pt x="826" y="882"/>
                  </a:lnTo>
                  <a:lnTo>
                    <a:pt x="779" y="607"/>
                  </a:lnTo>
                  <a:lnTo>
                    <a:pt x="725" y="331"/>
                  </a:lnTo>
                  <a:lnTo>
                    <a:pt x="650" y="111"/>
                  </a:lnTo>
                  <a:lnTo>
                    <a:pt x="57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5"/>
            <p:cNvSpPr/>
            <p:nvPr/>
          </p:nvSpPr>
          <p:spPr>
            <a:xfrm rot="10800000" flipH="1">
              <a:off x="3728986" y="2000410"/>
              <a:ext cx="21141" cy="24244"/>
            </a:xfrm>
            <a:custGeom>
              <a:avLst/>
              <a:gdLst/>
              <a:ahLst/>
              <a:cxnLst/>
              <a:rect l="l" t="t" r="r" b="b"/>
              <a:pathLst>
                <a:path w="1003" h="8156" extrusionOk="0">
                  <a:moveTo>
                    <a:pt x="495" y="1"/>
                  </a:moveTo>
                  <a:lnTo>
                    <a:pt x="420" y="111"/>
                  </a:lnTo>
                  <a:lnTo>
                    <a:pt x="346" y="276"/>
                  </a:lnTo>
                  <a:lnTo>
                    <a:pt x="278" y="552"/>
                  </a:lnTo>
                  <a:lnTo>
                    <a:pt x="210" y="938"/>
                  </a:lnTo>
                  <a:lnTo>
                    <a:pt x="149" y="1378"/>
                  </a:lnTo>
                  <a:lnTo>
                    <a:pt x="102" y="1874"/>
                  </a:lnTo>
                  <a:lnTo>
                    <a:pt x="61" y="2425"/>
                  </a:lnTo>
                  <a:lnTo>
                    <a:pt x="28" y="2976"/>
                  </a:lnTo>
                  <a:lnTo>
                    <a:pt x="7" y="3638"/>
                  </a:lnTo>
                  <a:lnTo>
                    <a:pt x="0" y="4244"/>
                  </a:lnTo>
                  <a:lnTo>
                    <a:pt x="7" y="4850"/>
                  </a:lnTo>
                  <a:lnTo>
                    <a:pt x="28" y="5511"/>
                  </a:lnTo>
                  <a:lnTo>
                    <a:pt x="55" y="6117"/>
                  </a:lnTo>
                  <a:lnTo>
                    <a:pt x="88" y="6503"/>
                  </a:lnTo>
                  <a:lnTo>
                    <a:pt x="122" y="6888"/>
                  </a:lnTo>
                  <a:lnTo>
                    <a:pt x="163" y="7219"/>
                  </a:lnTo>
                  <a:lnTo>
                    <a:pt x="210" y="7550"/>
                  </a:lnTo>
                  <a:lnTo>
                    <a:pt x="265" y="7770"/>
                  </a:lnTo>
                  <a:lnTo>
                    <a:pt x="319" y="7935"/>
                  </a:lnTo>
                  <a:lnTo>
                    <a:pt x="380" y="8046"/>
                  </a:lnTo>
                  <a:lnTo>
                    <a:pt x="434" y="8156"/>
                  </a:lnTo>
                  <a:lnTo>
                    <a:pt x="481" y="8101"/>
                  </a:lnTo>
                  <a:lnTo>
                    <a:pt x="529" y="8046"/>
                  </a:lnTo>
                  <a:lnTo>
                    <a:pt x="603" y="7880"/>
                  </a:lnTo>
                  <a:lnTo>
                    <a:pt x="664" y="7660"/>
                  </a:lnTo>
                  <a:lnTo>
                    <a:pt x="705" y="7384"/>
                  </a:lnTo>
                  <a:lnTo>
                    <a:pt x="739" y="7109"/>
                  </a:lnTo>
                  <a:lnTo>
                    <a:pt x="752" y="6833"/>
                  </a:lnTo>
                  <a:lnTo>
                    <a:pt x="752" y="6613"/>
                  </a:lnTo>
                  <a:lnTo>
                    <a:pt x="745" y="6503"/>
                  </a:lnTo>
                  <a:lnTo>
                    <a:pt x="739" y="6448"/>
                  </a:lnTo>
                  <a:lnTo>
                    <a:pt x="718" y="6337"/>
                  </a:lnTo>
                  <a:lnTo>
                    <a:pt x="691" y="6337"/>
                  </a:lnTo>
                  <a:lnTo>
                    <a:pt x="637" y="6227"/>
                  </a:lnTo>
                  <a:lnTo>
                    <a:pt x="610" y="6172"/>
                  </a:lnTo>
                  <a:lnTo>
                    <a:pt x="576" y="6062"/>
                  </a:lnTo>
                  <a:lnTo>
                    <a:pt x="549" y="5842"/>
                  </a:lnTo>
                  <a:lnTo>
                    <a:pt x="515" y="5621"/>
                  </a:lnTo>
                  <a:lnTo>
                    <a:pt x="461" y="5070"/>
                  </a:lnTo>
                  <a:lnTo>
                    <a:pt x="447" y="4850"/>
                  </a:lnTo>
                  <a:lnTo>
                    <a:pt x="441" y="4684"/>
                  </a:lnTo>
                  <a:lnTo>
                    <a:pt x="447" y="4519"/>
                  </a:lnTo>
                  <a:lnTo>
                    <a:pt x="461" y="4299"/>
                  </a:lnTo>
                  <a:lnTo>
                    <a:pt x="481" y="4133"/>
                  </a:lnTo>
                  <a:lnTo>
                    <a:pt x="515" y="3913"/>
                  </a:lnTo>
                  <a:lnTo>
                    <a:pt x="576" y="3582"/>
                  </a:lnTo>
                  <a:lnTo>
                    <a:pt x="603" y="3472"/>
                  </a:lnTo>
                  <a:lnTo>
                    <a:pt x="623" y="3417"/>
                  </a:lnTo>
                  <a:lnTo>
                    <a:pt x="644" y="3472"/>
                  </a:lnTo>
                  <a:lnTo>
                    <a:pt x="664" y="3582"/>
                  </a:lnTo>
                  <a:lnTo>
                    <a:pt x="718" y="3913"/>
                  </a:lnTo>
                  <a:lnTo>
                    <a:pt x="745" y="4189"/>
                  </a:lnTo>
                  <a:lnTo>
                    <a:pt x="759" y="4464"/>
                  </a:lnTo>
                  <a:lnTo>
                    <a:pt x="766" y="4740"/>
                  </a:lnTo>
                  <a:lnTo>
                    <a:pt x="766" y="5015"/>
                  </a:lnTo>
                  <a:lnTo>
                    <a:pt x="772" y="5291"/>
                  </a:lnTo>
                  <a:lnTo>
                    <a:pt x="772" y="5511"/>
                  </a:lnTo>
                  <a:lnTo>
                    <a:pt x="786" y="5731"/>
                  </a:lnTo>
                  <a:lnTo>
                    <a:pt x="806" y="5897"/>
                  </a:lnTo>
                  <a:lnTo>
                    <a:pt x="813" y="5952"/>
                  </a:lnTo>
                  <a:lnTo>
                    <a:pt x="840" y="5952"/>
                  </a:lnTo>
                  <a:lnTo>
                    <a:pt x="874" y="5786"/>
                  </a:lnTo>
                  <a:lnTo>
                    <a:pt x="915" y="5511"/>
                  </a:lnTo>
                  <a:lnTo>
                    <a:pt x="948" y="5180"/>
                  </a:lnTo>
                  <a:lnTo>
                    <a:pt x="982" y="4684"/>
                  </a:lnTo>
                  <a:lnTo>
                    <a:pt x="989" y="4409"/>
                  </a:lnTo>
                  <a:lnTo>
                    <a:pt x="996" y="4078"/>
                  </a:lnTo>
                  <a:lnTo>
                    <a:pt x="1003" y="3748"/>
                  </a:lnTo>
                  <a:lnTo>
                    <a:pt x="996" y="3362"/>
                  </a:lnTo>
                  <a:lnTo>
                    <a:pt x="989" y="2866"/>
                  </a:lnTo>
                  <a:lnTo>
                    <a:pt x="969" y="2425"/>
                  </a:lnTo>
                  <a:lnTo>
                    <a:pt x="942" y="1985"/>
                  </a:lnTo>
                  <a:lnTo>
                    <a:pt x="908" y="1544"/>
                  </a:lnTo>
                  <a:lnTo>
                    <a:pt x="874" y="1213"/>
                  </a:lnTo>
                  <a:lnTo>
                    <a:pt x="827" y="883"/>
                  </a:lnTo>
                  <a:lnTo>
                    <a:pt x="779" y="552"/>
                  </a:lnTo>
                  <a:lnTo>
                    <a:pt x="732" y="332"/>
                  </a:lnTo>
                  <a:lnTo>
                    <a:pt x="651" y="111"/>
                  </a:lnTo>
                  <a:lnTo>
                    <a:pt x="5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rot="10800000" flipH="1">
              <a:off x="3828333" y="1934078"/>
              <a:ext cx="12309" cy="100239"/>
            </a:xfrm>
            <a:custGeom>
              <a:avLst/>
              <a:gdLst/>
              <a:ahLst/>
              <a:cxnLst/>
              <a:rect l="l" t="t" r="r" b="b"/>
              <a:pathLst>
                <a:path w="584" h="33722" extrusionOk="0">
                  <a:moveTo>
                    <a:pt x="414" y="0"/>
                  </a:moveTo>
                  <a:lnTo>
                    <a:pt x="326" y="2039"/>
                  </a:lnTo>
                  <a:lnTo>
                    <a:pt x="251" y="4077"/>
                  </a:lnTo>
                  <a:lnTo>
                    <a:pt x="183" y="6171"/>
                  </a:lnTo>
                  <a:lnTo>
                    <a:pt x="136" y="8265"/>
                  </a:lnTo>
                  <a:lnTo>
                    <a:pt x="102" y="10359"/>
                  </a:lnTo>
                  <a:lnTo>
                    <a:pt x="75" y="12508"/>
                  </a:lnTo>
                  <a:lnTo>
                    <a:pt x="68" y="14657"/>
                  </a:lnTo>
                  <a:lnTo>
                    <a:pt x="68" y="16806"/>
                  </a:lnTo>
                  <a:lnTo>
                    <a:pt x="35" y="18899"/>
                  </a:lnTo>
                  <a:lnTo>
                    <a:pt x="7" y="21048"/>
                  </a:lnTo>
                  <a:lnTo>
                    <a:pt x="1" y="23197"/>
                  </a:lnTo>
                  <a:lnTo>
                    <a:pt x="7" y="25291"/>
                  </a:lnTo>
                  <a:lnTo>
                    <a:pt x="28" y="27440"/>
                  </a:lnTo>
                  <a:lnTo>
                    <a:pt x="62" y="29534"/>
                  </a:lnTo>
                  <a:lnTo>
                    <a:pt x="109" y="31628"/>
                  </a:lnTo>
                  <a:lnTo>
                    <a:pt x="170" y="33721"/>
                  </a:lnTo>
                  <a:lnTo>
                    <a:pt x="265" y="31738"/>
                  </a:lnTo>
                  <a:lnTo>
                    <a:pt x="339" y="29699"/>
                  </a:lnTo>
                  <a:lnTo>
                    <a:pt x="400" y="27605"/>
                  </a:lnTo>
                  <a:lnTo>
                    <a:pt x="454" y="25511"/>
                  </a:lnTo>
                  <a:lnTo>
                    <a:pt x="488" y="23418"/>
                  </a:lnTo>
                  <a:lnTo>
                    <a:pt x="515" y="21269"/>
                  </a:lnTo>
                  <a:lnTo>
                    <a:pt x="522" y="19120"/>
                  </a:lnTo>
                  <a:lnTo>
                    <a:pt x="515" y="17026"/>
                  </a:lnTo>
                  <a:lnTo>
                    <a:pt x="556" y="14877"/>
                  </a:lnTo>
                  <a:lnTo>
                    <a:pt x="576" y="12728"/>
                  </a:lnTo>
                  <a:lnTo>
                    <a:pt x="583" y="10579"/>
                  </a:lnTo>
                  <a:lnTo>
                    <a:pt x="576" y="8430"/>
                  </a:lnTo>
                  <a:lnTo>
                    <a:pt x="556" y="6337"/>
                  </a:lnTo>
                  <a:lnTo>
                    <a:pt x="522" y="4188"/>
                  </a:lnTo>
                  <a:lnTo>
                    <a:pt x="475" y="2094"/>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rot="10800000" flipH="1">
              <a:off x="4101691" y="1927847"/>
              <a:ext cx="10454" cy="82225"/>
            </a:xfrm>
            <a:custGeom>
              <a:avLst/>
              <a:gdLst/>
              <a:ahLst/>
              <a:cxnLst/>
              <a:rect l="l" t="t" r="r" b="b"/>
              <a:pathLst>
                <a:path w="496" h="27662" extrusionOk="0">
                  <a:moveTo>
                    <a:pt x="353" y="1"/>
                  </a:moveTo>
                  <a:lnTo>
                    <a:pt x="326" y="56"/>
                  </a:lnTo>
                  <a:lnTo>
                    <a:pt x="306" y="276"/>
                  </a:lnTo>
                  <a:lnTo>
                    <a:pt x="278" y="607"/>
                  </a:lnTo>
                  <a:lnTo>
                    <a:pt x="258" y="1048"/>
                  </a:lnTo>
                  <a:lnTo>
                    <a:pt x="231" y="1654"/>
                  </a:lnTo>
                  <a:lnTo>
                    <a:pt x="211" y="2315"/>
                  </a:lnTo>
                  <a:lnTo>
                    <a:pt x="163" y="3968"/>
                  </a:lnTo>
                  <a:lnTo>
                    <a:pt x="123" y="5952"/>
                  </a:lnTo>
                  <a:lnTo>
                    <a:pt x="82" y="8321"/>
                  </a:lnTo>
                  <a:lnTo>
                    <a:pt x="48" y="10856"/>
                  </a:lnTo>
                  <a:lnTo>
                    <a:pt x="28" y="13611"/>
                  </a:lnTo>
                  <a:lnTo>
                    <a:pt x="8" y="16421"/>
                  </a:lnTo>
                  <a:lnTo>
                    <a:pt x="1" y="19010"/>
                  </a:lnTo>
                  <a:lnTo>
                    <a:pt x="8" y="21435"/>
                  </a:lnTo>
                  <a:lnTo>
                    <a:pt x="21" y="23529"/>
                  </a:lnTo>
                  <a:lnTo>
                    <a:pt x="41" y="25237"/>
                  </a:lnTo>
                  <a:lnTo>
                    <a:pt x="55" y="25953"/>
                  </a:lnTo>
                  <a:lnTo>
                    <a:pt x="69" y="26559"/>
                  </a:lnTo>
                  <a:lnTo>
                    <a:pt x="89" y="27055"/>
                  </a:lnTo>
                  <a:lnTo>
                    <a:pt x="109" y="27386"/>
                  </a:lnTo>
                  <a:lnTo>
                    <a:pt x="129" y="27606"/>
                  </a:lnTo>
                  <a:lnTo>
                    <a:pt x="143" y="27661"/>
                  </a:lnTo>
                  <a:lnTo>
                    <a:pt x="157" y="27661"/>
                  </a:lnTo>
                  <a:lnTo>
                    <a:pt x="238" y="26063"/>
                  </a:lnTo>
                  <a:lnTo>
                    <a:pt x="312" y="24410"/>
                  </a:lnTo>
                  <a:lnTo>
                    <a:pt x="373" y="22757"/>
                  </a:lnTo>
                  <a:lnTo>
                    <a:pt x="421" y="21049"/>
                  </a:lnTo>
                  <a:lnTo>
                    <a:pt x="455" y="19286"/>
                  </a:lnTo>
                  <a:lnTo>
                    <a:pt x="475" y="17578"/>
                  </a:lnTo>
                  <a:lnTo>
                    <a:pt x="482" y="15815"/>
                  </a:lnTo>
                  <a:lnTo>
                    <a:pt x="475" y="14051"/>
                  </a:lnTo>
                  <a:lnTo>
                    <a:pt x="488" y="11186"/>
                  </a:lnTo>
                  <a:lnTo>
                    <a:pt x="495" y="8541"/>
                  </a:lnTo>
                  <a:lnTo>
                    <a:pt x="488" y="6172"/>
                  </a:lnTo>
                  <a:lnTo>
                    <a:pt x="482" y="4078"/>
                  </a:lnTo>
                  <a:lnTo>
                    <a:pt x="461" y="2370"/>
                  </a:lnTo>
                  <a:lnTo>
                    <a:pt x="448" y="1709"/>
                  </a:lnTo>
                  <a:lnTo>
                    <a:pt x="427" y="1103"/>
                  </a:lnTo>
                  <a:lnTo>
                    <a:pt x="414" y="607"/>
                  </a:lnTo>
                  <a:lnTo>
                    <a:pt x="394" y="276"/>
                  </a:lnTo>
                  <a:lnTo>
                    <a:pt x="373" y="56"/>
                  </a:lnTo>
                  <a:lnTo>
                    <a:pt x="3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rot="10800000" flipH="1">
              <a:off x="2034856" y="2179641"/>
              <a:ext cx="38572" cy="43407"/>
            </a:xfrm>
            <a:custGeom>
              <a:avLst/>
              <a:gdLst/>
              <a:ahLst/>
              <a:cxnLst/>
              <a:rect l="l" t="t" r="r" b="b"/>
              <a:pathLst>
                <a:path w="1830" h="14603" extrusionOk="0">
                  <a:moveTo>
                    <a:pt x="827" y="1"/>
                  </a:moveTo>
                  <a:lnTo>
                    <a:pt x="739" y="56"/>
                  </a:lnTo>
                  <a:lnTo>
                    <a:pt x="658" y="221"/>
                  </a:lnTo>
                  <a:lnTo>
                    <a:pt x="576" y="386"/>
                  </a:lnTo>
                  <a:lnTo>
                    <a:pt x="495" y="662"/>
                  </a:lnTo>
                  <a:lnTo>
                    <a:pt x="414" y="937"/>
                  </a:lnTo>
                  <a:lnTo>
                    <a:pt x="339" y="1323"/>
                  </a:lnTo>
                  <a:lnTo>
                    <a:pt x="272" y="1764"/>
                  </a:lnTo>
                  <a:lnTo>
                    <a:pt x="197" y="2370"/>
                  </a:lnTo>
                  <a:lnTo>
                    <a:pt x="136" y="3086"/>
                  </a:lnTo>
                  <a:lnTo>
                    <a:pt x="82" y="3858"/>
                  </a:lnTo>
                  <a:lnTo>
                    <a:pt x="48" y="4629"/>
                  </a:lnTo>
                  <a:lnTo>
                    <a:pt x="21" y="5455"/>
                  </a:lnTo>
                  <a:lnTo>
                    <a:pt x="1" y="6337"/>
                  </a:lnTo>
                  <a:lnTo>
                    <a:pt x="1" y="7219"/>
                  </a:lnTo>
                  <a:lnTo>
                    <a:pt x="14" y="8100"/>
                  </a:lnTo>
                  <a:lnTo>
                    <a:pt x="28" y="8817"/>
                  </a:lnTo>
                  <a:lnTo>
                    <a:pt x="55" y="9478"/>
                  </a:lnTo>
                  <a:lnTo>
                    <a:pt x="75" y="10029"/>
                  </a:lnTo>
                  <a:lnTo>
                    <a:pt x="109" y="10580"/>
                  </a:lnTo>
                  <a:lnTo>
                    <a:pt x="143" y="11021"/>
                  </a:lnTo>
                  <a:lnTo>
                    <a:pt x="177" y="11406"/>
                  </a:lnTo>
                  <a:lnTo>
                    <a:pt x="217" y="11792"/>
                  </a:lnTo>
                  <a:lnTo>
                    <a:pt x="251" y="12067"/>
                  </a:lnTo>
                  <a:lnTo>
                    <a:pt x="292" y="12288"/>
                  </a:lnTo>
                  <a:lnTo>
                    <a:pt x="326" y="12453"/>
                  </a:lnTo>
                  <a:lnTo>
                    <a:pt x="387" y="12674"/>
                  </a:lnTo>
                  <a:lnTo>
                    <a:pt x="407" y="12729"/>
                  </a:lnTo>
                  <a:lnTo>
                    <a:pt x="441" y="12729"/>
                  </a:lnTo>
                  <a:lnTo>
                    <a:pt x="448" y="12674"/>
                  </a:lnTo>
                  <a:lnTo>
                    <a:pt x="441" y="12453"/>
                  </a:lnTo>
                  <a:lnTo>
                    <a:pt x="421" y="12123"/>
                  </a:lnTo>
                  <a:lnTo>
                    <a:pt x="373" y="11241"/>
                  </a:lnTo>
                  <a:lnTo>
                    <a:pt x="353" y="10635"/>
                  </a:lnTo>
                  <a:lnTo>
                    <a:pt x="333" y="9863"/>
                  </a:lnTo>
                  <a:lnTo>
                    <a:pt x="326" y="9037"/>
                  </a:lnTo>
                  <a:lnTo>
                    <a:pt x="326" y="8100"/>
                  </a:lnTo>
                  <a:lnTo>
                    <a:pt x="326" y="7659"/>
                  </a:lnTo>
                  <a:lnTo>
                    <a:pt x="333" y="7219"/>
                  </a:lnTo>
                  <a:lnTo>
                    <a:pt x="346" y="6778"/>
                  </a:lnTo>
                  <a:lnTo>
                    <a:pt x="366" y="6392"/>
                  </a:lnTo>
                  <a:lnTo>
                    <a:pt x="387" y="6006"/>
                  </a:lnTo>
                  <a:lnTo>
                    <a:pt x="414" y="5621"/>
                  </a:lnTo>
                  <a:lnTo>
                    <a:pt x="448" y="5290"/>
                  </a:lnTo>
                  <a:lnTo>
                    <a:pt x="481" y="5015"/>
                  </a:lnTo>
                  <a:lnTo>
                    <a:pt x="522" y="4739"/>
                  </a:lnTo>
                  <a:lnTo>
                    <a:pt x="563" y="4464"/>
                  </a:lnTo>
                  <a:lnTo>
                    <a:pt x="603" y="4243"/>
                  </a:lnTo>
                  <a:lnTo>
                    <a:pt x="651" y="4078"/>
                  </a:lnTo>
                  <a:lnTo>
                    <a:pt x="698" y="3913"/>
                  </a:lnTo>
                  <a:lnTo>
                    <a:pt x="752" y="3802"/>
                  </a:lnTo>
                  <a:lnTo>
                    <a:pt x="807" y="3747"/>
                  </a:lnTo>
                  <a:lnTo>
                    <a:pt x="915" y="3747"/>
                  </a:lnTo>
                  <a:lnTo>
                    <a:pt x="969" y="3802"/>
                  </a:lnTo>
                  <a:lnTo>
                    <a:pt x="1016" y="3913"/>
                  </a:lnTo>
                  <a:lnTo>
                    <a:pt x="1071" y="4078"/>
                  </a:lnTo>
                  <a:lnTo>
                    <a:pt x="1118" y="4243"/>
                  </a:lnTo>
                  <a:lnTo>
                    <a:pt x="1159" y="4464"/>
                  </a:lnTo>
                  <a:lnTo>
                    <a:pt x="1199" y="4739"/>
                  </a:lnTo>
                  <a:lnTo>
                    <a:pt x="1240" y="5015"/>
                  </a:lnTo>
                  <a:lnTo>
                    <a:pt x="1274" y="5290"/>
                  </a:lnTo>
                  <a:lnTo>
                    <a:pt x="1308" y="5621"/>
                  </a:lnTo>
                  <a:lnTo>
                    <a:pt x="1328" y="6006"/>
                  </a:lnTo>
                  <a:lnTo>
                    <a:pt x="1355" y="6392"/>
                  </a:lnTo>
                  <a:lnTo>
                    <a:pt x="1369" y="6778"/>
                  </a:lnTo>
                  <a:lnTo>
                    <a:pt x="1382" y="7219"/>
                  </a:lnTo>
                  <a:lnTo>
                    <a:pt x="1396" y="7659"/>
                  </a:lnTo>
                  <a:lnTo>
                    <a:pt x="1396" y="8100"/>
                  </a:lnTo>
                  <a:lnTo>
                    <a:pt x="1396" y="8596"/>
                  </a:lnTo>
                  <a:lnTo>
                    <a:pt x="1382" y="9092"/>
                  </a:lnTo>
                  <a:lnTo>
                    <a:pt x="1362" y="9533"/>
                  </a:lnTo>
                  <a:lnTo>
                    <a:pt x="1342" y="9974"/>
                  </a:lnTo>
                  <a:lnTo>
                    <a:pt x="1314" y="10414"/>
                  </a:lnTo>
                  <a:lnTo>
                    <a:pt x="1274" y="10800"/>
                  </a:lnTo>
                  <a:lnTo>
                    <a:pt x="1233" y="11186"/>
                  </a:lnTo>
                  <a:lnTo>
                    <a:pt x="1186" y="11516"/>
                  </a:lnTo>
                  <a:lnTo>
                    <a:pt x="1138" y="11847"/>
                  </a:lnTo>
                  <a:lnTo>
                    <a:pt x="1098" y="12123"/>
                  </a:lnTo>
                  <a:lnTo>
                    <a:pt x="1003" y="12508"/>
                  </a:lnTo>
                  <a:lnTo>
                    <a:pt x="922" y="12839"/>
                  </a:lnTo>
                  <a:lnTo>
                    <a:pt x="840" y="13004"/>
                  </a:lnTo>
                  <a:lnTo>
                    <a:pt x="725" y="13280"/>
                  </a:lnTo>
                  <a:lnTo>
                    <a:pt x="685" y="13390"/>
                  </a:lnTo>
                  <a:lnTo>
                    <a:pt x="678" y="13445"/>
                  </a:lnTo>
                  <a:lnTo>
                    <a:pt x="671" y="13555"/>
                  </a:lnTo>
                  <a:lnTo>
                    <a:pt x="671" y="13665"/>
                  </a:lnTo>
                  <a:lnTo>
                    <a:pt x="678" y="13831"/>
                  </a:lnTo>
                  <a:lnTo>
                    <a:pt x="691" y="13941"/>
                  </a:lnTo>
                  <a:lnTo>
                    <a:pt x="712" y="14106"/>
                  </a:lnTo>
                  <a:lnTo>
                    <a:pt x="739" y="14216"/>
                  </a:lnTo>
                  <a:lnTo>
                    <a:pt x="773" y="14327"/>
                  </a:lnTo>
                  <a:lnTo>
                    <a:pt x="807" y="14437"/>
                  </a:lnTo>
                  <a:lnTo>
                    <a:pt x="854" y="14547"/>
                  </a:lnTo>
                  <a:lnTo>
                    <a:pt x="901" y="14602"/>
                  </a:lnTo>
                  <a:lnTo>
                    <a:pt x="1010" y="14602"/>
                  </a:lnTo>
                  <a:lnTo>
                    <a:pt x="1077" y="14492"/>
                  </a:lnTo>
                  <a:lnTo>
                    <a:pt x="1145" y="14382"/>
                  </a:lnTo>
                  <a:lnTo>
                    <a:pt x="1213" y="14161"/>
                  </a:lnTo>
                  <a:lnTo>
                    <a:pt x="1294" y="13886"/>
                  </a:lnTo>
                  <a:lnTo>
                    <a:pt x="1369" y="13555"/>
                  </a:lnTo>
                  <a:lnTo>
                    <a:pt x="1457" y="13059"/>
                  </a:lnTo>
                  <a:lnTo>
                    <a:pt x="1545" y="12508"/>
                  </a:lnTo>
                  <a:lnTo>
                    <a:pt x="1612" y="11902"/>
                  </a:lnTo>
                  <a:lnTo>
                    <a:pt x="1680" y="11241"/>
                  </a:lnTo>
                  <a:lnTo>
                    <a:pt x="1734" y="10470"/>
                  </a:lnTo>
                  <a:lnTo>
                    <a:pt x="1775" y="9698"/>
                  </a:lnTo>
                  <a:lnTo>
                    <a:pt x="1809" y="8872"/>
                  </a:lnTo>
                  <a:lnTo>
                    <a:pt x="1829" y="7990"/>
                  </a:lnTo>
                  <a:lnTo>
                    <a:pt x="1829" y="7219"/>
                  </a:lnTo>
                  <a:lnTo>
                    <a:pt x="1816" y="6447"/>
                  </a:lnTo>
                  <a:lnTo>
                    <a:pt x="1795" y="5676"/>
                  </a:lnTo>
                  <a:lnTo>
                    <a:pt x="1768" y="4960"/>
                  </a:lnTo>
                  <a:lnTo>
                    <a:pt x="1728" y="4298"/>
                  </a:lnTo>
                  <a:lnTo>
                    <a:pt x="1687" y="3637"/>
                  </a:lnTo>
                  <a:lnTo>
                    <a:pt x="1633" y="3031"/>
                  </a:lnTo>
                  <a:lnTo>
                    <a:pt x="1579" y="2480"/>
                  </a:lnTo>
                  <a:lnTo>
                    <a:pt x="1511" y="1929"/>
                  </a:lnTo>
                  <a:lnTo>
                    <a:pt x="1436" y="1488"/>
                  </a:lnTo>
                  <a:lnTo>
                    <a:pt x="1362" y="1047"/>
                  </a:lnTo>
                  <a:lnTo>
                    <a:pt x="1281" y="717"/>
                  </a:lnTo>
                  <a:lnTo>
                    <a:pt x="1193" y="441"/>
                  </a:lnTo>
                  <a:lnTo>
                    <a:pt x="1104" y="221"/>
                  </a:lnTo>
                  <a:lnTo>
                    <a:pt x="1010" y="56"/>
                  </a:lnTo>
                  <a:lnTo>
                    <a:pt x="9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rot="10800000" flipH="1">
              <a:off x="2447401" y="2151627"/>
              <a:ext cx="38551" cy="43571"/>
            </a:xfrm>
            <a:custGeom>
              <a:avLst/>
              <a:gdLst/>
              <a:ahLst/>
              <a:cxnLst/>
              <a:rect l="l" t="t" r="r" b="b"/>
              <a:pathLst>
                <a:path w="1829" h="14658" extrusionOk="0">
                  <a:moveTo>
                    <a:pt x="833" y="1"/>
                  </a:moveTo>
                  <a:lnTo>
                    <a:pt x="766" y="56"/>
                  </a:lnTo>
                  <a:lnTo>
                    <a:pt x="698" y="166"/>
                  </a:lnTo>
                  <a:lnTo>
                    <a:pt x="630" y="276"/>
                  </a:lnTo>
                  <a:lnTo>
                    <a:pt x="562" y="441"/>
                  </a:lnTo>
                  <a:lnTo>
                    <a:pt x="502" y="662"/>
                  </a:lnTo>
                  <a:lnTo>
                    <a:pt x="441" y="937"/>
                  </a:lnTo>
                  <a:lnTo>
                    <a:pt x="380" y="1213"/>
                  </a:lnTo>
                  <a:lnTo>
                    <a:pt x="325" y="1543"/>
                  </a:lnTo>
                  <a:lnTo>
                    <a:pt x="271" y="1929"/>
                  </a:lnTo>
                  <a:lnTo>
                    <a:pt x="197" y="2590"/>
                  </a:lnTo>
                  <a:lnTo>
                    <a:pt x="129" y="3307"/>
                  </a:lnTo>
                  <a:lnTo>
                    <a:pt x="82" y="4023"/>
                  </a:lnTo>
                  <a:lnTo>
                    <a:pt x="41" y="4849"/>
                  </a:lnTo>
                  <a:lnTo>
                    <a:pt x="14" y="5676"/>
                  </a:lnTo>
                  <a:lnTo>
                    <a:pt x="0" y="6502"/>
                  </a:lnTo>
                  <a:lnTo>
                    <a:pt x="0" y="7384"/>
                  </a:lnTo>
                  <a:lnTo>
                    <a:pt x="7" y="8266"/>
                  </a:lnTo>
                  <a:lnTo>
                    <a:pt x="28" y="8982"/>
                  </a:lnTo>
                  <a:lnTo>
                    <a:pt x="48" y="9588"/>
                  </a:lnTo>
                  <a:lnTo>
                    <a:pt x="75" y="10194"/>
                  </a:lnTo>
                  <a:lnTo>
                    <a:pt x="102" y="10690"/>
                  </a:lnTo>
                  <a:lnTo>
                    <a:pt x="136" y="11131"/>
                  </a:lnTo>
                  <a:lnTo>
                    <a:pt x="170" y="11517"/>
                  </a:lnTo>
                  <a:lnTo>
                    <a:pt x="210" y="11847"/>
                  </a:lnTo>
                  <a:lnTo>
                    <a:pt x="244" y="12123"/>
                  </a:lnTo>
                  <a:lnTo>
                    <a:pt x="278" y="12343"/>
                  </a:lnTo>
                  <a:lnTo>
                    <a:pt x="312" y="12508"/>
                  </a:lnTo>
                  <a:lnTo>
                    <a:pt x="373" y="12729"/>
                  </a:lnTo>
                  <a:lnTo>
                    <a:pt x="427" y="12729"/>
                  </a:lnTo>
                  <a:lnTo>
                    <a:pt x="434" y="12619"/>
                  </a:lnTo>
                  <a:lnTo>
                    <a:pt x="441" y="12563"/>
                  </a:lnTo>
                  <a:lnTo>
                    <a:pt x="441" y="12453"/>
                  </a:lnTo>
                  <a:lnTo>
                    <a:pt x="427" y="12123"/>
                  </a:lnTo>
                  <a:lnTo>
                    <a:pt x="380" y="11241"/>
                  </a:lnTo>
                  <a:lnTo>
                    <a:pt x="353" y="10635"/>
                  </a:lnTo>
                  <a:lnTo>
                    <a:pt x="332" y="9919"/>
                  </a:lnTo>
                  <a:lnTo>
                    <a:pt x="319" y="9092"/>
                  </a:lnTo>
                  <a:lnTo>
                    <a:pt x="319" y="8651"/>
                  </a:lnTo>
                  <a:lnTo>
                    <a:pt x="319" y="8155"/>
                  </a:lnTo>
                  <a:lnTo>
                    <a:pt x="325" y="7660"/>
                  </a:lnTo>
                  <a:lnTo>
                    <a:pt x="332" y="7274"/>
                  </a:lnTo>
                  <a:lnTo>
                    <a:pt x="346" y="6833"/>
                  </a:lnTo>
                  <a:lnTo>
                    <a:pt x="366" y="6447"/>
                  </a:lnTo>
                  <a:lnTo>
                    <a:pt x="386" y="6062"/>
                  </a:lnTo>
                  <a:lnTo>
                    <a:pt x="414" y="5676"/>
                  </a:lnTo>
                  <a:lnTo>
                    <a:pt x="441" y="5345"/>
                  </a:lnTo>
                  <a:lnTo>
                    <a:pt x="481" y="5070"/>
                  </a:lnTo>
                  <a:lnTo>
                    <a:pt x="515" y="4794"/>
                  </a:lnTo>
                  <a:lnTo>
                    <a:pt x="556" y="4519"/>
                  </a:lnTo>
                  <a:lnTo>
                    <a:pt x="603" y="4298"/>
                  </a:lnTo>
                  <a:lnTo>
                    <a:pt x="651" y="4133"/>
                  </a:lnTo>
                  <a:lnTo>
                    <a:pt x="698" y="3968"/>
                  </a:lnTo>
                  <a:lnTo>
                    <a:pt x="752" y="3858"/>
                  </a:lnTo>
                  <a:lnTo>
                    <a:pt x="800" y="3802"/>
                  </a:lnTo>
                  <a:lnTo>
                    <a:pt x="854" y="3747"/>
                  </a:lnTo>
                  <a:lnTo>
                    <a:pt x="915" y="3802"/>
                  </a:lnTo>
                  <a:lnTo>
                    <a:pt x="962" y="3858"/>
                  </a:lnTo>
                  <a:lnTo>
                    <a:pt x="1016" y="3968"/>
                  </a:lnTo>
                  <a:lnTo>
                    <a:pt x="1064" y="4133"/>
                  </a:lnTo>
                  <a:lnTo>
                    <a:pt x="1111" y="4298"/>
                  </a:lnTo>
                  <a:lnTo>
                    <a:pt x="1158" y="4519"/>
                  </a:lnTo>
                  <a:lnTo>
                    <a:pt x="1199" y="4794"/>
                  </a:lnTo>
                  <a:lnTo>
                    <a:pt x="1233" y="5070"/>
                  </a:lnTo>
                  <a:lnTo>
                    <a:pt x="1267" y="5345"/>
                  </a:lnTo>
                  <a:lnTo>
                    <a:pt x="1301" y="5676"/>
                  </a:lnTo>
                  <a:lnTo>
                    <a:pt x="1328" y="6062"/>
                  </a:lnTo>
                  <a:lnTo>
                    <a:pt x="1348" y="6447"/>
                  </a:lnTo>
                  <a:lnTo>
                    <a:pt x="1368" y="6833"/>
                  </a:lnTo>
                  <a:lnTo>
                    <a:pt x="1382" y="7274"/>
                  </a:lnTo>
                  <a:lnTo>
                    <a:pt x="1389" y="7660"/>
                  </a:lnTo>
                  <a:lnTo>
                    <a:pt x="1395" y="8155"/>
                  </a:lnTo>
                  <a:lnTo>
                    <a:pt x="1389" y="8651"/>
                  </a:lnTo>
                  <a:lnTo>
                    <a:pt x="1375" y="9147"/>
                  </a:lnTo>
                  <a:lnTo>
                    <a:pt x="1362" y="9588"/>
                  </a:lnTo>
                  <a:lnTo>
                    <a:pt x="1334" y="10029"/>
                  </a:lnTo>
                  <a:lnTo>
                    <a:pt x="1307" y="10470"/>
                  </a:lnTo>
                  <a:lnTo>
                    <a:pt x="1274" y="10855"/>
                  </a:lnTo>
                  <a:lnTo>
                    <a:pt x="1233" y="11241"/>
                  </a:lnTo>
                  <a:lnTo>
                    <a:pt x="1186" y="11572"/>
                  </a:lnTo>
                  <a:lnTo>
                    <a:pt x="1138" y="11902"/>
                  </a:lnTo>
                  <a:lnTo>
                    <a:pt x="1091" y="12178"/>
                  </a:lnTo>
                  <a:lnTo>
                    <a:pt x="1003" y="12563"/>
                  </a:lnTo>
                  <a:lnTo>
                    <a:pt x="915" y="12894"/>
                  </a:lnTo>
                  <a:lnTo>
                    <a:pt x="840" y="13059"/>
                  </a:lnTo>
                  <a:lnTo>
                    <a:pt x="725" y="13335"/>
                  </a:lnTo>
                  <a:lnTo>
                    <a:pt x="691" y="13445"/>
                  </a:lnTo>
                  <a:lnTo>
                    <a:pt x="678" y="13500"/>
                  </a:lnTo>
                  <a:lnTo>
                    <a:pt x="678" y="13610"/>
                  </a:lnTo>
                  <a:lnTo>
                    <a:pt x="678" y="13721"/>
                  </a:lnTo>
                  <a:lnTo>
                    <a:pt x="684" y="13886"/>
                  </a:lnTo>
                  <a:lnTo>
                    <a:pt x="698" y="13996"/>
                  </a:lnTo>
                  <a:lnTo>
                    <a:pt x="718" y="14161"/>
                  </a:lnTo>
                  <a:lnTo>
                    <a:pt x="745" y="14272"/>
                  </a:lnTo>
                  <a:lnTo>
                    <a:pt x="779" y="14382"/>
                  </a:lnTo>
                  <a:lnTo>
                    <a:pt x="813" y="14492"/>
                  </a:lnTo>
                  <a:lnTo>
                    <a:pt x="854" y="14602"/>
                  </a:lnTo>
                  <a:lnTo>
                    <a:pt x="901" y="14657"/>
                  </a:lnTo>
                  <a:lnTo>
                    <a:pt x="1016" y="14657"/>
                  </a:lnTo>
                  <a:lnTo>
                    <a:pt x="1077" y="14547"/>
                  </a:lnTo>
                  <a:lnTo>
                    <a:pt x="1138" y="14437"/>
                  </a:lnTo>
                  <a:lnTo>
                    <a:pt x="1213" y="14216"/>
                  </a:lnTo>
                  <a:lnTo>
                    <a:pt x="1287" y="13941"/>
                  </a:lnTo>
                  <a:lnTo>
                    <a:pt x="1368" y="13610"/>
                  </a:lnTo>
                  <a:lnTo>
                    <a:pt x="1456" y="13114"/>
                  </a:lnTo>
                  <a:lnTo>
                    <a:pt x="1538" y="12563"/>
                  </a:lnTo>
                  <a:lnTo>
                    <a:pt x="1612" y="11902"/>
                  </a:lnTo>
                  <a:lnTo>
                    <a:pt x="1673" y="11241"/>
                  </a:lnTo>
                  <a:lnTo>
                    <a:pt x="1727" y="10470"/>
                  </a:lnTo>
                  <a:lnTo>
                    <a:pt x="1775" y="9698"/>
                  </a:lnTo>
                  <a:lnTo>
                    <a:pt x="1802" y="8872"/>
                  </a:lnTo>
                  <a:lnTo>
                    <a:pt x="1822" y="7990"/>
                  </a:lnTo>
                  <a:lnTo>
                    <a:pt x="1829" y="7439"/>
                  </a:lnTo>
                  <a:lnTo>
                    <a:pt x="1822" y="6888"/>
                  </a:lnTo>
                  <a:lnTo>
                    <a:pt x="1815" y="6337"/>
                  </a:lnTo>
                  <a:lnTo>
                    <a:pt x="1802" y="5786"/>
                  </a:lnTo>
                  <a:lnTo>
                    <a:pt x="1781" y="5235"/>
                  </a:lnTo>
                  <a:lnTo>
                    <a:pt x="1761" y="4739"/>
                  </a:lnTo>
                  <a:lnTo>
                    <a:pt x="1734" y="4243"/>
                  </a:lnTo>
                  <a:lnTo>
                    <a:pt x="1700" y="3802"/>
                  </a:lnTo>
                  <a:lnTo>
                    <a:pt x="1666" y="3307"/>
                  </a:lnTo>
                  <a:lnTo>
                    <a:pt x="1626" y="2921"/>
                  </a:lnTo>
                  <a:lnTo>
                    <a:pt x="1578" y="2480"/>
                  </a:lnTo>
                  <a:lnTo>
                    <a:pt x="1531" y="2149"/>
                  </a:lnTo>
                  <a:lnTo>
                    <a:pt x="1477" y="1764"/>
                  </a:lnTo>
                  <a:lnTo>
                    <a:pt x="1423" y="1488"/>
                  </a:lnTo>
                  <a:lnTo>
                    <a:pt x="1362" y="1213"/>
                  </a:lnTo>
                  <a:lnTo>
                    <a:pt x="1294" y="937"/>
                  </a:lnTo>
                  <a:lnTo>
                    <a:pt x="1233" y="717"/>
                  </a:lnTo>
                  <a:lnTo>
                    <a:pt x="1172" y="441"/>
                  </a:lnTo>
                  <a:lnTo>
                    <a:pt x="1104" y="276"/>
                  </a:lnTo>
                  <a:lnTo>
                    <a:pt x="1037" y="166"/>
                  </a:lnTo>
                  <a:lnTo>
                    <a:pt x="969" y="56"/>
                  </a:lnTo>
                  <a:lnTo>
                    <a:pt x="9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rot="10800000" flipH="1">
              <a:off x="2827252" y="2125088"/>
              <a:ext cx="38424" cy="43407"/>
            </a:xfrm>
            <a:custGeom>
              <a:avLst/>
              <a:gdLst/>
              <a:ahLst/>
              <a:cxnLst/>
              <a:rect l="l" t="t" r="r" b="b"/>
              <a:pathLst>
                <a:path w="1823" h="14603" extrusionOk="0">
                  <a:moveTo>
                    <a:pt x="827" y="1"/>
                  </a:moveTo>
                  <a:lnTo>
                    <a:pt x="739" y="56"/>
                  </a:lnTo>
                  <a:lnTo>
                    <a:pt x="651" y="166"/>
                  </a:lnTo>
                  <a:lnTo>
                    <a:pt x="569" y="387"/>
                  </a:lnTo>
                  <a:lnTo>
                    <a:pt x="488" y="662"/>
                  </a:lnTo>
                  <a:lnTo>
                    <a:pt x="414" y="938"/>
                  </a:lnTo>
                  <a:lnTo>
                    <a:pt x="339" y="1323"/>
                  </a:lnTo>
                  <a:lnTo>
                    <a:pt x="271" y="1764"/>
                  </a:lnTo>
                  <a:lnTo>
                    <a:pt x="197" y="2370"/>
                  </a:lnTo>
                  <a:lnTo>
                    <a:pt x="136" y="3087"/>
                  </a:lnTo>
                  <a:lnTo>
                    <a:pt x="82" y="3858"/>
                  </a:lnTo>
                  <a:lnTo>
                    <a:pt x="41" y="4629"/>
                  </a:lnTo>
                  <a:lnTo>
                    <a:pt x="14" y="5456"/>
                  </a:lnTo>
                  <a:lnTo>
                    <a:pt x="0" y="6337"/>
                  </a:lnTo>
                  <a:lnTo>
                    <a:pt x="0" y="7219"/>
                  </a:lnTo>
                  <a:lnTo>
                    <a:pt x="14" y="8101"/>
                  </a:lnTo>
                  <a:lnTo>
                    <a:pt x="28" y="8762"/>
                  </a:lnTo>
                  <a:lnTo>
                    <a:pt x="48" y="9368"/>
                  </a:lnTo>
                  <a:lnTo>
                    <a:pt x="75" y="9919"/>
                  </a:lnTo>
                  <a:lnTo>
                    <a:pt x="109" y="10415"/>
                  </a:lnTo>
                  <a:lnTo>
                    <a:pt x="143" y="10856"/>
                  </a:lnTo>
                  <a:lnTo>
                    <a:pt x="176" y="11241"/>
                  </a:lnTo>
                  <a:lnTo>
                    <a:pt x="210" y="11517"/>
                  </a:lnTo>
                  <a:lnTo>
                    <a:pt x="251" y="11792"/>
                  </a:lnTo>
                  <a:lnTo>
                    <a:pt x="319" y="12233"/>
                  </a:lnTo>
                  <a:lnTo>
                    <a:pt x="380" y="12454"/>
                  </a:lnTo>
                  <a:lnTo>
                    <a:pt x="427" y="12619"/>
                  </a:lnTo>
                  <a:lnTo>
                    <a:pt x="441" y="12619"/>
                  </a:lnTo>
                  <a:lnTo>
                    <a:pt x="447" y="12564"/>
                  </a:lnTo>
                  <a:lnTo>
                    <a:pt x="447" y="12454"/>
                  </a:lnTo>
                  <a:lnTo>
                    <a:pt x="441" y="12123"/>
                  </a:lnTo>
                  <a:lnTo>
                    <a:pt x="386" y="11241"/>
                  </a:lnTo>
                  <a:lnTo>
                    <a:pt x="359" y="10635"/>
                  </a:lnTo>
                  <a:lnTo>
                    <a:pt x="339" y="9919"/>
                  </a:lnTo>
                  <a:lnTo>
                    <a:pt x="319" y="9092"/>
                  </a:lnTo>
                  <a:lnTo>
                    <a:pt x="319" y="8652"/>
                  </a:lnTo>
                  <a:lnTo>
                    <a:pt x="319" y="8156"/>
                  </a:lnTo>
                  <a:lnTo>
                    <a:pt x="325" y="7715"/>
                  </a:lnTo>
                  <a:lnTo>
                    <a:pt x="332" y="7274"/>
                  </a:lnTo>
                  <a:lnTo>
                    <a:pt x="346" y="6833"/>
                  </a:lnTo>
                  <a:lnTo>
                    <a:pt x="366" y="6448"/>
                  </a:lnTo>
                  <a:lnTo>
                    <a:pt x="386" y="6062"/>
                  </a:lnTo>
                  <a:lnTo>
                    <a:pt x="414" y="5731"/>
                  </a:lnTo>
                  <a:lnTo>
                    <a:pt x="447" y="5401"/>
                  </a:lnTo>
                  <a:lnTo>
                    <a:pt x="481" y="5070"/>
                  </a:lnTo>
                  <a:lnTo>
                    <a:pt x="515" y="4795"/>
                  </a:lnTo>
                  <a:lnTo>
                    <a:pt x="556" y="4519"/>
                  </a:lnTo>
                  <a:lnTo>
                    <a:pt x="603" y="4299"/>
                  </a:lnTo>
                  <a:lnTo>
                    <a:pt x="651" y="4133"/>
                  </a:lnTo>
                  <a:lnTo>
                    <a:pt x="698" y="3968"/>
                  </a:lnTo>
                  <a:lnTo>
                    <a:pt x="752" y="3858"/>
                  </a:lnTo>
                  <a:lnTo>
                    <a:pt x="799" y="3803"/>
                  </a:lnTo>
                  <a:lnTo>
                    <a:pt x="915" y="3803"/>
                  </a:lnTo>
                  <a:lnTo>
                    <a:pt x="969" y="3858"/>
                  </a:lnTo>
                  <a:lnTo>
                    <a:pt x="1016" y="3968"/>
                  </a:lnTo>
                  <a:lnTo>
                    <a:pt x="1064" y="4133"/>
                  </a:lnTo>
                  <a:lnTo>
                    <a:pt x="1111" y="4299"/>
                  </a:lnTo>
                  <a:lnTo>
                    <a:pt x="1158" y="4519"/>
                  </a:lnTo>
                  <a:lnTo>
                    <a:pt x="1199" y="4795"/>
                  </a:lnTo>
                  <a:lnTo>
                    <a:pt x="1240" y="5070"/>
                  </a:lnTo>
                  <a:lnTo>
                    <a:pt x="1274" y="5401"/>
                  </a:lnTo>
                  <a:lnTo>
                    <a:pt x="1301" y="5731"/>
                  </a:lnTo>
                  <a:lnTo>
                    <a:pt x="1328" y="6062"/>
                  </a:lnTo>
                  <a:lnTo>
                    <a:pt x="1348" y="6448"/>
                  </a:lnTo>
                  <a:lnTo>
                    <a:pt x="1368" y="6833"/>
                  </a:lnTo>
                  <a:lnTo>
                    <a:pt x="1382" y="7274"/>
                  </a:lnTo>
                  <a:lnTo>
                    <a:pt x="1389" y="7715"/>
                  </a:lnTo>
                  <a:lnTo>
                    <a:pt x="1395" y="8156"/>
                  </a:lnTo>
                  <a:lnTo>
                    <a:pt x="1389" y="8652"/>
                  </a:lnTo>
                  <a:lnTo>
                    <a:pt x="1382" y="9148"/>
                  </a:lnTo>
                  <a:lnTo>
                    <a:pt x="1362" y="9588"/>
                  </a:lnTo>
                  <a:lnTo>
                    <a:pt x="1341" y="10084"/>
                  </a:lnTo>
                  <a:lnTo>
                    <a:pt x="1307" y="10470"/>
                  </a:lnTo>
                  <a:lnTo>
                    <a:pt x="1274" y="10911"/>
                  </a:lnTo>
                  <a:lnTo>
                    <a:pt x="1233" y="11241"/>
                  </a:lnTo>
                  <a:lnTo>
                    <a:pt x="1185" y="11572"/>
                  </a:lnTo>
                  <a:lnTo>
                    <a:pt x="1138" y="11903"/>
                  </a:lnTo>
                  <a:lnTo>
                    <a:pt x="1091" y="12178"/>
                  </a:lnTo>
                  <a:lnTo>
                    <a:pt x="1003" y="12564"/>
                  </a:lnTo>
                  <a:lnTo>
                    <a:pt x="915" y="12839"/>
                  </a:lnTo>
                  <a:lnTo>
                    <a:pt x="840" y="13060"/>
                  </a:lnTo>
                  <a:lnTo>
                    <a:pt x="718" y="13280"/>
                  </a:lnTo>
                  <a:lnTo>
                    <a:pt x="684" y="13390"/>
                  </a:lnTo>
                  <a:lnTo>
                    <a:pt x="671" y="13500"/>
                  </a:lnTo>
                  <a:lnTo>
                    <a:pt x="664" y="13556"/>
                  </a:lnTo>
                  <a:lnTo>
                    <a:pt x="671" y="13666"/>
                  </a:lnTo>
                  <a:lnTo>
                    <a:pt x="678" y="13776"/>
                  </a:lnTo>
                  <a:lnTo>
                    <a:pt x="691" y="13941"/>
                  </a:lnTo>
                  <a:lnTo>
                    <a:pt x="711" y="14051"/>
                  </a:lnTo>
                  <a:lnTo>
                    <a:pt x="766" y="14327"/>
                  </a:lnTo>
                  <a:lnTo>
                    <a:pt x="806" y="14437"/>
                  </a:lnTo>
                  <a:lnTo>
                    <a:pt x="847" y="14492"/>
                  </a:lnTo>
                  <a:lnTo>
                    <a:pt x="894" y="14547"/>
                  </a:lnTo>
                  <a:lnTo>
                    <a:pt x="948" y="14602"/>
                  </a:lnTo>
                  <a:lnTo>
                    <a:pt x="1009" y="14547"/>
                  </a:lnTo>
                  <a:lnTo>
                    <a:pt x="1070" y="14492"/>
                  </a:lnTo>
                  <a:lnTo>
                    <a:pt x="1138" y="14382"/>
                  </a:lnTo>
                  <a:lnTo>
                    <a:pt x="1213" y="14162"/>
                  </a:lnTo>
                  <a:lnTo>
                    <a:pt x="1287" y="13886"/>
                  </a:lnTo>
                  <a:lnTo>
                    <a:pt x="1368" y="13556"/>
                  </a:lnTo>
                  <a:lnTo>
                    <a:pt x="1456" y="13060"/>
                  </a:lnTo>
                  <a:lnTo>
                    <a:pt x="1538" y="12509"/>
                  </a:lnTo>
                  <a:lnTo>
                    <a:pt x="1612" y="11903"/>
                  </a:lnTo>
                  <a:lnTo>
                    <a:pt x="1673" y="11241"/>
                  </a:lnTo>
                  <a:lnTo>
                    <a:pt x="1727" y="10470"/>
                  </a:lnTo>
                  <a:lnTo>
                    <a:pt x="1775" y="9699"/>
                  </a:lnTo>
                  <a:lnTo>
                    <a:pt x="1802" y="8872"/>
                  </a:lnTo>
                  <a:lnTo>
                    <a:pt x="1822" y="7990"/>
                  </a:lnTo>
                  <a:lnTo>
                    <a:pt x="1822" y="7219"/>
                  </a:lnTo>
                  <a:lnTo>
                    <a:pt x="1815" y="6448"/>
                  </a:lnTo>
                  <a:lnTo>
                    <a:pt x="1795" y="5676"/>
                  </a:lnTo>
                  <a:lnTo>
                    <a:pt x="1768" y="4960"/>
                  </a:lnTo>
                  <a:lnTo>
                    <a:pt x="1727" y="4299"/>
                  </a:lnTo>
                  <a:lnTo>
                    <a:pt x="1687" y="3638"/>
                  </a:lnTo>
                  <a:lnTo>
                    <a:pt x="1632" y="3031"/>
                  </a:lnTo>
                  <a:lnTo>
                    <a:pt x="1571" y="2480"/>
                  </a:lnTo>
                  <a:lnTo>
                    <a:pt x="1511" y="1929"/>
                  </a:lnTo>
                  <a:lnTo>
                    <a:pt x="1436" y="1489"/>
                  </a:lnTo>
                  <a:lnTo>
                    <a:pt x="1362" y="1048"/>
                  </a:lnTo>
                  <a:lnTo>
                    <a:pt x="1280" y="717"/>
                  </a:lnTo>
                  <a:lnTo>
                    <a:pt x="1192" y="442"/>
                  </a:lnTo>
                  <a:lnTo>
                    <a:pt x="1104" y="221"/>
                  </a:lnTo>
                  <a:lnTo>
                    <a:pt x="1009" y="56"/>
                  </a:lnTo>
                  <a:lnTo>
                    <a:pt x="9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5"/>
            <p:cNvSpPr/>
            <p:nvPr/>
          </p:nvSpPr>
          <p:spPr>
            <a:xfrm rot="10800000" flipH="1">
              <a:off x="1967908" y="2208156"/>
              <a:ext cx="983329" cy="67318"/>
            </a:xfrm>
            <a:custGeom>
              <a:avLst/>
              <a:gdLst/>
              <a:ahLst/>
              <a:cxnLst/>
              <a:rect l="l" t="t" r="r" b="b"/>
              <a:pathLst>
                <a:path w="46653" h="22647" extrusionOk="0">
                  <a:moveTo>
                    <a:pt x="123" y="0"/>
                  </a:moveTo>
                  <a:lnTo>
                    <a:pt x="35" y="56"/>
                  </a:lnTo>
                  <a:lnTo>
                    <a:pt x="7" y="56"/>
                  </a:lnTo>
                  <a:lnTo>
                    <a:pt x="1" y="111"/>
                  </a:lnTo>
                  <a:lnTo>
                    <a:pt x="7" y="166"/>
                  </a:lnTo>
                  <a:lnTo>
                    <a:pt x="35" y="221"/>
                  </a:lnTo>
                  <a:lnTo>
                    <a:pt x="123" y="386"/>
                  </a:lnTo>
                  <a:lnTo>
                    <a:pt x="475" y="717"/>
                  </a:lnTo>
                  <a:lnTo>
                    <a:pt x="1050" y="1213"/>
                  </a:lnTo>
                  <a:lnTo>
                    <a:pt x="1836" y="1764"/>
                  </a:lnTo>
                  <a:lnTo>
                    <a:pt x="2811" y="2425"/>
                  </a:lnTo>
                  <a:lnTo>
                    <a:pt x="3983" y="3141"/>
                  </a:lnTo>
                  <a:lnTo>
                    <a:pt x="6827" y="4794"/>
                  </a:lnTo>
                  <a:lnTo>
                    <a:pt x="10280" y="6668"/>
                  </a:lnTo>
                  <a:lnTo>
                    <a:pt x="14242" y="8706"/>
                  </a:lnTo>
                  <a:lnTo>
                    <a:pt x="18623" y="10910"/>
                  </a:lnTo>
                  <a:lnTo>
                    <a:pt x="23330" y="13114"/>
                  </a:lnTo>
                  <a:lnTo>
                    <a:pt x="28029" y="15263"/>
                  </a:lnTo>
                  <a:lnTo>
                    <a:pt x="32411" y="17247"/>
                  </a:lnTo>
                  <a:lnTo>
                    <a:pt x="36372" y="19010"/>
                  </a:lnTo>
                  <a:lnTo>
                    <a:pt x="39826" y="20443"/>
                  </a:lnTo>
                  <a:lnTo>
                    <a:pt x="42670" y="21600"/>
                  </a:lnTo>
                  <a:lnTo>
                    <a:pt x="43835" y="21985"/>
                  </a:lnTo>
                  <a:lnTo>
                    <a:pt x="44817" y="22316"/>
                  </a:lnTo>
                  <a:lnTo>
                    <a:pt x="45603" y="22536"/>
                  </a:lnTo>
                  <a:lnTo>
                    <a:pt x="46178" y="22647"/>
                  </a:lnTo>
                  <a:lnTo>
                    <a:pt x="46618" y="22647"/>
                  </a:lnTo>
                  <a:lnTo>
                    <a:pt x="46645" y="22592"/>
                  </a:lnTo>
                  <a:lnTo>
                    <a:pt x="46652" y="22536"/>
                  </a:lnTo>
                  <a:lnTo>
                    <a:pt x="46645" y="22481"/>
                  </a:lnTo>
                  <a:lnTo>
                    <a:pt x="46625" y="22426"/>
                  </a:lnTo>
                  <a:lnTo>
                    <a:pt x="46530" y="22316"/>
                  </a:lnTo>
                  <a:lnTo>
                    <a:pt x="46178" y="21930"/>
                  </a:lnTo>
                  <a:lnTo>
                    <a:pt x="45603" y="21490"/>
                  </a:lnTo>
                  <a:lnTo>
                    <a:pt x="44824" y="20883"/>
                  </a:lnTo>
                  <a:lnTo>
                    <a:pt x="43842" y="20277"/>
                  </a:lnTo>
                  <a:lnTo>
                    <a:pt x="42670" y="19561"/>
                  </a:lnTo>
                  <a:lnTo>
                    <a:pt x="39826" y="17908"/>
                  </a:lnTo>
                  <a:lnTo>
                    <a:pt x="36372" y="15980"/>
                  </a:lnTo>
                  <a:lnTo>
                    <a:pt x="32411" y="13941"/>
                  </a:lnTo>
                  <a:lnTo>
                    <a:pt x="28029" y="11737"/>
                  </a:lnTo>
                  <a:lnTo>
                    <a:pt x="23330" y="9478"/>
                  </a:lnTo>
                  <a:lnTo>
                    <a:pt x="18623" y="7274"/>
                  </a:lnTo>
                  <a:lnTo>
                    <a:pt x="14242" y="5290"/>
                  </a:lnTo>
                  <a:lnTo>
                    <a:pt x="10280" y="3582"/>
                  </a:lnTo>
                  <a:lnTo>
                    <a:pt x="6827" y="2149"/>
                  </a:lnTo>
                  <a:lnTo>
                    <a:pt x="3983" y="1047"/>
                  </a:lnTo>
                  <a:lnTo>
                    <a:pt x="2811" y="607"/>
                  </a:lnTo>
                  <a:lnTo>
                    <a:pt x="1836" y="276"/>
                  </a:lnTo>
                  <a:lnTo>
                    <a:pt x="1050" y="56"/>
                  </a:lnTo>
                  <a:lnTo>
                    <a:pt x="4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5"/>
            <p:cNvSpPr/>
            <p:nvPr/>
          </p:nvSpPr>
          <p:spPr>
            <a:xfrm rot="10800000" flipH="1">
              <a:off x="2114663" y="2264949"/>
              <a:ext cx="347716" cy="474979"/>
            </a:xfrm>
            <a:custGeom>
              <a:avLst/>
              <a:gdLst/>
              <a:ahLst/>
              <a:cxnLst/>
              <a:rect l="l" t="t" r="r" b="b"/>
              <a:pathLst>
                <a:path w="16497" h="159791" extrusionOk="0">
                  <a:moveTo>
                    <a:pt x="15101" y="0"/>
                  </a:moveTo>
                  <a:lnTo>
                    <a:pt x="14864" y="55"/>
                  </a:lnTo>
                  <a:lnTo>
                    <a:pt x="14384" y="276"/>
                  </a:lnTo>
                  <a:lnTo>
                    <a:pt x="13903" y="606"/>
                  </a:lnTo>
                  <a:lnTo>
                    <a:pt x="13429" y="1047"/>
                  </a:lnTo>
                  <a:lnTo>
                    <a:pt x="12955" y="1598"/>
                  </a:lnTo>
                  <a:lnTo>
                    <a:pt x="12488" y="2314"/>
                  </a:lnTo>
                  <a:lnTo>
                    <a:pt x="12020" y="3196"/>
                  </a:lnTo>
                  <a:lnTo>
                    <a:pt x="11553" y="4133"/>
                  </a:lnTo>
                  <a:lnTo>
                    <a:pt x="11099" y="5235"/>
                  </a:lnTo>
                  <a:lnTo>
                    <a:pt x="10646" y="6447"/>
                  </a:lnTo>
                  <a:lnTo>
                    <a:pt x="10192" y="7769"/>
                  </a:lnTo>
                  <a:lnTo>
                    <a:pt x="9752" y="9257"/>
                  </a:lnTo>
                  <a:lnTo>
                    <a:pt x="9312" y="10855"/>
                  </a:lnTo>
                  <a:lnTo>
                    <a:pt x="8878" y="12563"/>
                  </a:lnTo>
                  <a:lnTo>
                    <a:pt x="8458" y="14381"/>
                  </a:lnTo>
                  <a:lnTo>
                    <a:pt x="8248" y="15318"/>
                  </a:lnTo>
                  <a:lnTo>
                    <a:pt x="8038" y="16310"/>
                  </a:lnTo>
                  <a:lnTo>
                    <a:pt x="7747" y="17963"/>
                  </a:lnTo>
                  <a:lnTo>
                    <a:pt x="7463" y="19671"/>
                  </a:lnTo>
                  <a:lnTo>
                    <a:pt x="7185" y="21434"/>
                  </a:lnTo>
                  <a:lnTo>
                    <a:pt x="6914" y="23253"/>
                  </a:lnTo>
                  <a:lnTo>
                    <a:pt x="6643" y="25126"/>
                  </a:lnTo>
                  <a:lnTo>
                    <a:pt x="6386" y="27054"/>
                  </a:lnTo>
                  <a:lnTo>
                    <a:pt x="6129" y="29038"/>
                  </a:lnTo>
                  <a:lnTo>
                    <a:pt x="5885" y="31077"/>
                  </a:lnTo>
                  <a:lnTo>
                    <a:pt x="5641" y="33171"/>
                  </a:lnTo>
                  <a:lnTo>
                    <a:pt x="5411" y="35320"/>
                  </a:lnTo>
                  <a:lnTo>
                    <a:pt x="5181" y="37524"/>
                  </a:lnTo>
                  <a:lnTo>
                    <a:pt x="4964" y="39783"/>
                  </a:lnTo>
                  <a:lnTo>
                    <a:pt x="4754" y="42042"/>
                  </a:lnTo>
                  <a:lnTo>
                    <a:pt x="4544" y="44411"/>
                  </a:lnTo>
                  <a:lnTo>
                    <a:pt x="4348" y="46780"/>
                  </a:lnTo>
                  <a:lnTo>
                    <a:pt x="4158" y="49205"/>
                  </a:lnTo>
                  <a:lnTo>
                    <a:pt x="3840" y="53668"/>
                  </a:lnTo>
                  <a:lnTo>
                    <a:pt x="3528" y="58186"/>
                  </a:lnTo>
                  <a:lnTo>
                    <a:pt x="3230" y="62759"/>
                  </a:lnTo>
                  <a:lnTo>
                    <a:pt x="2953" y="67388"/>
                  </a:lnTo>
                  <a:lnTo>
                    <a:pt x="2682" y="72071"/>
                  </a:lnTo>
                  <a:lnTo>
                    <a:pt x="2424" y="76755"/>
                  </a:lnTo>
                  <a:lnTo>
                    <a:pt x="2187" y="81549"/>
                  </a:lnTo>
                  <a:lnTo>
                    <a:pt x="1957" y="86342"/>
                  </a:lnTo>
                  <a:lnTo>
                    <a:pt x="1747" y="91191"/>
                  </a:lnTo>
                  <a:lnTo>
                    <a:pt x="1544" y="96095"/>
                  </a:lnTo>
                  <a:lnTo>
                    <a:pt x="1361" y="101054"/>
                  </a:lnTo>
                  <a:lnTo>
                    <a:pt x="1185" y="106013"/>
                  </a:lnTo>
                  <a:lnTo>
                    <a:pt x="1029" y="110972"/>
                  </a:lnTo>
                  <a:lnTo>
                    <a:pt x="887" y="116041"/>
                  </a:lnTo>
                  <a:lnTo>
                    <a:pt x="759" y="121111"/>
                  </a:lnTo>
                  <a:lnTo>
                    <a:pt x="643" y="126180"/>
                  </a:lnTo>
                  <a:lnTo>
                    <a:pt x="467" y="133563"/>
                  </a:lnTo>
                  <a:lnTo>
                    <a:pt x="325" y="140120"/>
                  </a:lnTo>
                  <a:lnTo>
                    <a:pt x="210" y="145851"/>
                  </a:lnTo>
                  <a:lnTo>
                    <a:pt x="115" y="150699"/>
                  </a:lnTo>
                  <a:lnTo>
                    <a:pt x="68" y="152959"/>
                  </a:lnTo>
                  <a:lnTo>
                    <a:pt x="34" y="155218"/>
                  </a:lnTo>
                  <a:lnTo>
                    <a:pt x="7" y="157477"/>
                  </a:lnTo>
                  <a:lnTo>
                    <a:pt x="0" y="159791"/>
                  </a:lnTo>
                  <a:lnTo>
                    <a:pt x="95" y="157642"/>
                  </a:lnTo>
                  <a:lnTo>
                    <a:pt x="176" y="155438"/>
                  </a:lnTo>
                  <a:lnTo>
                    <a:pt x="237" y="153234"/>
                  </a:lnTo>
                  <a:lnTo>
                    <a:pt x="285" y="150975"/>
                  </a:lnTo>
                  <a:lnTo>
                    <a:pt x="589" y="140065"/>
                  </a:lnTo>
                  <a:lnTo>
                    <a:pt x="955" y="126731"/>
                  </a:lnTo>
                  <a:lnTo>
                    <a:pt x="1084" y="121772"/>
                  </a:lnTo>
                  <a:lnTo>
                    <a:pt x="1226" y="116813"/>
                  </a:lnTo>
                  <a:lnTo>
                    <a:pt x="1382" y="111854"/>
                  </a:lnTo>
                  <a:lnTo>
                    <a:pt x="1544" y="106950"/>
                  </a:lnTo>
                  <a:lnTo>
                    <a:pt x="1727" y="102101"/>
                  </a:lnTo>
                  <a:lnTo>
                    <a:pt x="1923" y="97307"/>
                  </a:lnTo>
                  <a:lnTo>
                    <a:pt x="2127" y="92514"/>
                  </a:lnTo>
                  <a:lnTo>
                    <a:pt x="2343" y="87720"/>
                  </a:lnTo>
                  <a:lnTo>
                    <a:pt x="2580" y="83036"/>
                  </a:lnTo>
                  <a:lnTo>
                    <a:pt x="2824" y="78353"/>
                  </a:lnTo>
                  <a:lnTo>
                    <a:pt x="3075" y="73724"/>
                  </a:lnTo>
                  <a:lnTo>
                    <a:pt x="3345" y="69151"/>
                  </a:lnTo>
                  <a:lnTo>
                    <a:pt x="3623" y="64578"/>
                  </a:lnTo>
                  <a:lnTo>
                    <a:pt x="3914" y="60115"/>
                  </a:lnTo>
                  <a:lnTo>
                    <a:pt x="4219" y="55652"/>
                  </a:lnTo>
                  <a:lnTo>
                    <a:pt x="4537" y="51243"/>
                  </a:lnTo>
                  <a:lnTo>
                    <a:pt x="4720" y="48874"/>
                  </a:lnTo>
                  <a:lnTo>
                    <a:pt x="4910" y="46560"/>
                  </a:lnTo>
                  <a:lnTo>
                    <a:pt x="5106" y="44301"/>
                  </a:lnTo>
                  <a:lnTo>
                    <a:pt x="5309" y="42097"/>
                  </a:lnTo>
                  <a:lnTo>
                    <a:pt x="5519" y="39893"/>
                  </a:lnTo>
                  <a:lnTo>
                    <a:pt x="5736" y="37799"/>
                  </a:lnTo>
                  <a:lnTo>
                    <a:pt x="5959" y="35705"/>
                  </a:lnTo>
                  <a:lnTo>
                    <a:pt x="6190" y="33667"/>
                  </a:lnTo>
                  <a:lnTo>
                    <a:pt x="6427" y="31683"/>
                  </a:lnTo>
                  <a:lnTo>
                    <a:pt x="6670" y="29754"/>
                  </a:lnTo>
                  <a:lnTo>
                    <a:pt x="6921" y="27826"/>
                  </a:lnTo>
                  <a:lnTo>
                    <a:pt x="7178" y="26008"/>
                  </a:lnTo>
                  <a:lnTo>
                    <a:pt x="7436" y="24244"/>
                  </a:lnTo>
                  <a:lnTo>
                    <a:pt x="7700" y="22481"/>
                  </a:lnTo>
                  <a:lnTo>
                    <a:pt x="7977" y="20828"/>
                  </a:lnTo>
                  <a:lnTo>
                    <a:pt x="8255" y="19175"/>
                  </a:lnTo>
                  <a:lnTo>
                    <a:pt x="8492" y="18018"/>
                  </a:lnTo>
                  <a:lnTo>
                    <a:pt x="8736" y="16861"/>
                  </a:lnTo>
                  <a:lnTo>
                    <a:pt x="8980" y="15759"/>
                  </a:lnTo>
                  <a:lnTo>
                    <a:pt x="9223" y="14712"/>
                  </a:lnTo>
                  <a:lnTo>
                    <a:pt x="9474" y="13665"/>
                  </a:lnTo>
                  <a:lnTo>
                    <a:pt x="9725" y="12673"/>
                  </a:lnTo>
                  <a:lnTo>
                    <a:pt x="9982" y="11737"/>
                  </a:lnTo>
                  <a:lnTo>
                    <a:pt x="10239" y="10855"/>
                  </a:lnTo>
                  <a:lnTo>
                    <a:pt x="10497" y="9973"/>
                  </a:lnTo>
                  <a:lnTo>
                    <a:pt x="10754" y="9147"/>
                  </a:lnTo>
                  <a:lnTo>
                    <a:pt x="11018" y="8376"/>
                  </a:lnTo>
                  <a:lnTo>
                    <a:pt x="11282" y="7659"/>
                  </a:lnTo>
                  <a:lnTo>
                    <a:pt x="11546" y="6943"/>
                  </a:lnTo>
                  <a:lnTo>
                    <a:pt x="11817" y="6282"/>
                  </a:lnTo>
                  <a:lnTo>
                    <a:pt x="12088" y="5676"/>
                  </a:lnTo>
                  <a:lnTo>
                    <a:pt x="12359" y="5125"/>
                  </a:lnTo>
                  <a:lnTo>
                    <a:pt x="12867" y="4243"/>
                  </a:lnTo>
                  <a:lnTo>
                    <a:pt x="13381" y="3416"/>
                  </a:lnTo>
                  <a:lnTo>
                    <a:pt x="13896" y="2755"/>
                  </a:lnTo>
                  <a:lnTo>
                    <a:pt x="14411" y="2149"/>
                  </a:lnTo>
                  <a:lnTo>
                    <a:pt x="14932" y="1708"/>
                  </a:lnTo>
                  <a:lnTo>
                    <a:pt x="15454" y="1378"/>
                  </a:lnTo>
                  <a:lnTo>
                    <a:pt x="15975" y="1102"/>
                  </a:lnTo>
                  <a:lnTo>
                    <a:pt x="16496" y="992"/>
                  </a:lnTo>
                  <a:lnTo>
                    <a:pt x="16422" y="937"/>
                  </a:lnTo>
                  <a:lnTo>
                    <a:pt x="16334" y="772"/>
                  </a:lnTo>
                  <a:lnTo>
                    <a:pt x="16212" y="496"/>
                  </a:lnTo>
                  <a:lnTo>
                    <a:pt x="15995" y="276"/>
                  </a:lnTo>
                  <a:lnTo>
                    <a:pt x="15779" y="110"/>
                  </a:lnTo>
                  <a:lnTo>
                    <a:pt x="15562" y="55"/>
                  </a:lnTo>
                  <a:lnTo>
                    <a:pt x="153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rot="10800000" flipH="1">
              <a:off x="2676365" y="2219400"/>
              <a:ext cx="119783" cy="461222"/>
            </a:xfrm>
            <a:custGeom>
              <a:avLst/>
              <a:gdLst/>
              <a:ahLst/>
              <a:cxnLst/>
              <a:rect l="l" t="t" r="r" b="b"/>
              <a:pathLst>
                <a:path w="5683" h="155163" extrusionOk="0">
                  <a:moveTo>
                    <a:pt x="1" y="1"/>
                  </a:moveTo>
                  <a:lnTo>
                    <a:pt x="116" y="1378"/>
                  </a:lnTo>
                  <a:lnTo>
                    <a:pt x="238" y="2645"/>
                  </a:lnTo>
                  <a:lnTo>
                    <a:pt x="373" y="3802"/>
                  </a:lnTo>
                  <a:lnTo>
                    <a:pt x="515" y="4960"/>
                  </a:lnTo>
                  <a:lnTo>
                    <a:pt x="1070" y="10966"/>
                  </a:lnTo>
                  <a:lnTo>
                    <a:pt x="1213" y="12949"/>
                  </a:lnTo>
                  <a:lnTo>
                    <a:pt x="1368" y="14988"/>
                  </a:lnTo>
                  <a:lnTo>
                    <a:pt x="1531" y="17192"/>
                  </a:lnTo>
                  <a:lnTo>
                    <a:pt x="1612" y="18349"/>
                  </a:lnTo>
                  <a:lnTo>
                    <a:pt x="1694" y="19561"/>
                  </a:lnTo>
                  <a:lnTo>
                    <a:pt x="1890" y="22812"/>
                  </a:lnTo>
                  <a:lnTo>
                    <a:pt x="2086" y="26063"/>
                  </a:lnTo>
                  <a:lnTo>
                    <a:pt x="2269" y="29369"/>
                  </a:lnTo>
                  <a:lnTo>
                    <a:pt x="2452" y="32675"/>
                  </a:lnTo>
                  <a:lnTo>
                    <a:pt x="2628" y="36036"/>
                  </a:lnTo>
                  <a:lnTo>
                    <a:pt x="2797" y="39397"/>
                  </a:lnTo>
                  <a:lnTo>
                    <a:pt x="2960" y="42758"/>
                  </a:lnTo>
                  <a:lnTo>
                    <a:pt x="3116" y="46175"/>
                  </a:lnTo>
                  <a:lnTo>
                    <a:pt x="3265" y="49536"/>
                  </a:lnTo>
                  <a:lnTo>
                    <a:pt x="3414" y="53007"/>
                  </a:lnTo>
                  <a:lnTo>
                    <a:pt x="3549" y="56423"/>
                  </a:lnTo>
                  <a:lnTo>
                    <a:pt x="3684" y="59895"/>
                  </a:lnTo>
                  <a:lnTo>
                    <a:pt x="3813" y="63366"/>
                  </a:lnTo>
                  <a:lnTo>
                    <a:pt x="3928" y="66892"/>
                  </a:lnTo>
                  <a:lnTo>
                    <a:pt x="4043" y="70364"/>
                  </a:lnTo>
                  <a:lnTo>
                    <a:pt x="4152" y="73890"/>
                  </a:lnTo>
                  <a:lnTo>
                    <a:pt x="4260" y="77416"/>
                  </a:lnTo>
                  <a:lnTo>
                    <a:pt x="4368" y="80943"/>
                  </a:lnTo>
                  <a:lnTo>
                    <a:pt x="4470" y="84469"/>
                  </a:lnTo>
                  <a:lnTo>
                    <a:pt x="4565" y="88051"/>
                  </a:lnTo>
                  <a:lnTo>
                    <a:pt x="4653" y="91577"/>
                  </a:lnTo>
                  <a:lnTo>
                    <a:pt x="4741" y="95159"/>
                  </a:lnTo>
                  <a:lnTo>
                    <a:pt x="4822" y="98685"/>
                  </a:lnTo>
                  <a:lnTo>
                    <a:pt x="4897" y="102267"/>
                  </a:lnTo>
                  <a:lnTo>
                    <a:pt x="4971" y="105848"/>
                  </a:lnTo>
                  <a:lnTo>
                    <a:pt x="5039" y="109430"/>
                  </a:lnTo>
                  <a:lnTo>
                    <a:pt x="5107" y="113011"/>
                  </a:lnTo>
                  <a:lnTo>
                    <a:pt x="5161" y="116593"/>
                  </a:lnTo>
                  <a:lnTo>
                    <a:pt x="5215" y="120229"/>
                  </a:lnTo>
                  <a:lnTo>
                    <a:pt x="5269" y="123811"/>
                  </a:lnTo>
                  <a:lnTo>
                    <a:pt x="5316" y="127447"/>
                  </a:lnTo>
                  <a:lnTo>
                    <a:pt x="5357" y="131029"/>
                  </a:lnTo>
                  <a:lnTo>
                    <a:pt x="5404" y="136319"/>
                  </a:lnTo>
                  <a:lnTo>
                    <a:pt x="5438" y="141057"/>
                  </a:lnTo>
                  <a:lnTo>
                    <a:pt x="5465" y="145190"/>
                  </a:lnTo>
                  <a:lnTo>
                    <a:pt x="5479" y="148661"/>
                  </a:lnTo>
                  <a:lnTo>
                    <a:pt x="5493" y="151416"/>
                  </a:lnTo>
                  <a:lnTo>
                    <a:pt x="5506" y="153455"/>
                  </a:lnTo>
                  <a:lnTo>
                    <a:pt x="5513" y="154226"/>
                  </a:lnTo>
                  <a:lnTo>
                    <a:pt x="5520" y="154722"/>
                  </a:lnTo>
                  <a:lnTo>
                    <a:pt x="5533" y="155053"/>
                  </a:lnTo>
                  <a:lnTo>
                    <a:pt x="5540" y="155108"/>
                  </a:lnTo>
                  <a:lnTo>
                    <a:pt x="5547" y="155163"/>
                  </a:lnTo>
                  <a:lnTo>
                    <a:pt x="5594" y="153565"/>
                  </a:lnTo>
                  <a:lnTo>
                    <a:pt x="5628" y="151967"/>
                  </a:lnTo>
                  <a:lnTo>
                    <a:pt x="5642" y="150314"/>
                  </a:lnTo>
                  <a:lnTo>
                    <a:pt x="5648" y="148661"/>
                  </a:lnTo>
                  <a:lnTo>
                    <a:pt x="5662" y="146457"/>
                  </a:lnTo>
                  <a:lnTo>
                    <a:pt x="5675" y="144253"/>
                  </a:lnTo>
                  <a:lnTo>
                    <a:pt x="5682" y="141994"/>
                  </a:lnTo>
                  <a:lnTo>
                    <a:pt x="5682" y="139790"/>
                  </a:lnTo>
                  <a:lnTo>
                    <a:pt x="5682" y="137586"/>
                  </a:lnTo>
                  <a:lnTo>
                    <a:pt x="5675" y="135327"/>
                  </a:lnTo>
                  <a:lnTo>
                    <a:pt x="5662" y="133123"/>
                  </a:lnTo>
                  <a:lnTo>
                    <a:pt x="5648" y="130919"/>
                  </a:lnTo>
                  <a:lnTo>
                    <a:pt x="5621" y="127227"/>
                  </a:lnTo>
                  <a:lnTo>
                    <a:pt x="5594" y="123590"/>
                  </a:lnTo>
                  <a:lnTo>
                    <a:pt x="5553" y="119899"/>
                  </a:lnTo>
                  <a:lnTo>
                    <a:pt x="5513" y="116262"/>
                  </a:lnTo>
                  <a:lnTo>
                    <a:pt x="5465" y="112625"/>
                  </a:lnTo>
                  <a:lnTo>
                    <a:pt x="5411" y="108989"/>
                  </a:lnTo>
                  <a:lnTo>
                    <a:pt x="5350" y="105352"/>
                  </a:lnTo>
                  <a:lnTo>
                    <a:pt x="5289" y="101716"/>
                  </a:lnTo>
                  <a:lnTo>
                    <a:pt x="5215" y="98079"/>
                  </a:lnTo>
                  <a:lnTo>
                    <a:pt x="5140" y="94497"/>
                  </a:lnTo>
                  <a:lnTo>
                    <a:pt x="5059" y="90861"/>
                  </a:lnTo>
                  <a:lnTo>
                    <a:pt x="4971" y="87279"/>
                  </a:lnTo>
                  <a:lnTo>
                    <a:pt x="4876" y="83698"/>
                  </a:lnTo>
                  <a:lnTo>
                    <a:pt x="4775" y="80116"/>
                  </a:lnTo>
                  <a:lnTo>
                    <a:pt x="4673" y="76535"/>
                  </a:lnTo>
                  <a:lnTo>
                    <a:pt x="4558" y="73008"/>
                  </a:lnTo>
                  <a:lnTo>
                    <a:pt x="4456" y="69427"/>
                  </a:lnTo>
                  <a:lnTo>
                    <a:pt x="4341" y="65845"/>
                  </a:lnTo>
                  <a:lnTo>
                    <a:pt x="4219" y="62319"/>
                  </a:lnTo>
                  <a:lnTo>
                    <a:pt x="4091" y="58793"/>
                  </a:lnTo>
                  <a:lnTo>
                    <a:pt x="3955" y="55266"/>
                  </a:lnTo>
                  <a:lnTo>
                    <a:pt x="3806" y="51795"/>
                  </a:lnTo>
                  <a:lnTo>
                    <a:pt x="3657" y="48323"/>
                  </a:lnTo>
                  <a:lnTo>
                    <a:pt x="3502" y="44907"/>
                  </a:lnTo>
                  <a:lnTo>
                    <a:pt x="3332" y="41491"/>
                  </a:lnTo>
                  <a:lnTo>
                    <a:pt x="3156" y="38075"/>
                  </a:lnTo>
                  <a:lnTo>
                    <a:pt x="2980" y="34714"/>
                  </a:lnTo>
                  <a:lnTo>
                    <a:pt x="2791" y="31408"/>
                  </a:lnTo>
                  <a:lnTo>
                    <a:pt x="2594" y="28102"/>
                  </a:lnTo>
                  <a:lnTo>
                    <a:pt x="2391" y="24796"/>
                  </a:lnTo>
                  <a:lnTo>
                    <a:pt x="2188" y="21545"/>
                  </a:lnTo>
                  <a:lnTo>
                    <a:pt x="1971" y="18294"/>
                  </a:lnTo>
                  <a:lnTo>
                    <a:pt x="1876" y="17082"/>
                  </a:lnTo>
                  <a:lnTo>
                    <a:pt x="1788" y="15925"/>
                  </a:lnTo>
                  <a:lnTo>
                    <a:pt x="1612" y="13721"/>
                  </a:lnTo>
                  <a:lnTo>
                    <a:pt x="1436" y="11682"/>
                  </a:lnTo>
                  <a:lnTo>
                    <a:pt x="1280" y="9808"/>
                  </a:lnTo>
                  <a:lnTo>
                    <a:pt x="644" y="3968"/>
                  </a:lnTo>
                  <a:lnTo>
                    <a:pt x="380" y="2149"/>
                  </a:lnTo>
                  <a:lnTo>
                    <a:pt x="183" y="882"/>
                  </a:lnTo>
                  <a:lnTo>
                    <a:pt x="109" y="441"/>
                  </a:lnTo>
                  <a:lnTo>
                    <a:pt x="55" y="166"/>
                  </a:lnTo>
                  <a:lnTo>
                    <a:pt x="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rot="10800000" flipH="1">
              <a:off x="2395588" y="2470955"/>
              <a:ext cx="103491" cy="132178"/>
            </a:xfrm>
            <a:custGeom>
              <a:avLst/>
              <a:gdLst/>
              <a:ahLst/>
              <a:cxnLst/>
              <a:rect l="l" t="t" r="r" b="b"/>
              <a:pathLst>
                <a:path w="4910" h="44467" extrusionOk="0">
                  <a:moveTo>
                    <a:pt x="3325" y="1"/>
                  </a:moveTo>
                  <a:lnTo>
                    <a:pt x="3149" y="56"/>
                  </a:lnTo>
                  <a:lnTo>
                    <a:pt x="2980" y="221"/>
                  </a:lnTo>
                  <a:lnTo>
                    <a:pt x="2811" y="442"/>
                  </a:lnTo>
                  <a:lnTo>
                    <a:pt x="2641" y="772"/>
                  </a:lnTo>
                  <a:lnTo>
                    <a:pt x="2479" y="1103"/>
                  </a:lnTo>
                  <a:lnTo>
                    <a:pt x="2316" y="1544"/>
                  </a:lnTo>
                  <a:lnTo>
                    <a:pt x="2160" y="2040"/>
                  </a:lnTo>
                  <a:lnTo>
                    <a:pt x="2005" y="2536"/>
                  </a:lnTo>
                  <a:lnTo>
                    <a:pt x="1856" y="3142"/>
                  </a:lnTo>
                  <a:lnTo>
                    <a:pt x="1714" y="3803"/>
                  </a:lnTo>
                  <a:lnTo>
                    <a:pt x="1571" y="4519"/>
                  </a:lnTo>
                  <a:lnTo>
                    <a:pt x="1436" y="5291"/>
                  </a:lnTo>
                  <a:lnTo>
                    <a:pt x="1300" y="6117"/>
                  </a:lnTo>
                  <a:lnTo>
                    <a:pt x="1172" y="6944"/>
                  </a:lnTo>
                  <a:lnTo>
                    <a:pt x="1050" y="7880"/>
                  </a:lnTo>
                  <a:lnTo>
                    <a:pt x="935" y="8817"/>
                  </a:lnTo>
                  <a:lnTo>
                    <a:pt x="826" y="9864"/>
                  </a:lnTo>
                  <a:lnTo>
                    <a:pt x="718" y="10911"/>
                  </a:lnTo>
                  <a:lnTo>
                    <a:pt x="623" y="12013"/>
                  </a:lnTo>
                  <a:lnTo>
                    <a:pt x="528" y="13115"/>
                  </a:lnTo>
                  <a:lnTo>
                    <a:pt x="440" y="14272"/>
                  </a:lnTo>
                  <a:lnTo>
                    <a:pt x="366" y="15484"/>
                  </a:lnTo>
                  <a:lnTo>
                    <a:pt x="291" y="16751"/>
                  </a:lnTo>
                  <a:lnTo>
                    <a:pt x="224" y="18019"/>
                  </a:lnTo>
                  <a:lnTo>
                    <a:pt x="170" y="19341"/>
                  </a:lnTo>
                  <a:lnTo>
                    <a:pt x="122" y="20664"/>
                  </a:lnTo>
                  <a:lnTo>
                    <a:pt x="81" y="22041"/>
                  </a:lnTo>
                  <a:lnTo>
                    <a:pt x="48" y="23419"/>
                  </a:lnTo>
                  <a:lnTo>
                    <a:pt x="21" y="24851"/>
                  </a:lnTo>
                  <a:lnTo>
                    <a:pt x="7" y="26284"/>
                  </a:lnTo>
                  <a:lnTo>
                    <a:pt x="0" y="27386"/>
                  </a:lnTo>
                  <a:lnTo>
                    <a:pt x="0" y="28543"/>
                  </a:lnTo>
                  <a:lnTo>
                    <a:pt x="0" y="29645"/>
                  </a:lnTo>
                  <a:lnTo>
                    <a:pt x="14" y="30747"/>
                  </a:lnTo>
                  <a:lnTo>
                    <a:pt x="27" y="31904"/>
                  </a:lnTo>
                  <a:lnTo>
                    <a:pt x="48" y="33006"/>
                  </a:lnTo>
                  <a:lnTo>
                    <a:pt x="75" y="34108"/>
                  </a:lnTo>
                  <a:lnTo>
                    <a:pt x="109" y="35210"/>
                  </a:lnTo>
                  <a:lnTo>
                    <a:pt x="149" y="36367"/>
                  </a:lnTo>
                  <a:lnTo>
                    <a:pt x="190" y="37469"/>
                  </a:lnTo>
                  <a:lnTo>
                    <a:pt x="230" y="38516"/>
                  </a:lnTo>
                  <a:lnTo>
                    <a:pt x="278" y="39453"/>
                  </a:lnTo>
                  <a:lnTo>
                    <a:pt x="325" y="40279"/>
                  </a:lnTo>
                  <a:lnTo>
                    <a:pt x="373" y="41051"/>
                  </a:lnTo>
                  <a:lnTo>
                    <a:pt x="420" y="41767"/>
                  </a:lnTo>
                  <a:lnTo>
                    <a:pt x="467" y="42373"/>
                  </a:lnTo>
                  <a:lnTo>
                    <a:pt x="556" y="43365"/>
                  </a:lnTo>
                  <a:lnTo>
                    <a:pt x="630" y="44026"/>
                  </a:lnTo>
                  <a:lnTo>
                    <a:pt x="684" y="44412"/>
                  </a:lnTo>
                  <a:lnTo>
                    <a:pt x="705" y="44467"/>
                  </a:lnTo>
                  <a:lnTo>
                    <a:pt x="711" y="44467"/>
                  </a:lnTo>
                  <a:lnTo>
                    <a:pt x="718" y="44357"/>
                  </a:lnTo>
                  <a:lnTo>
                    <a:pt x="718" y="44191"/>
                  </a:lnTo>
                  <a:lnTo>
                    <a:pt x="698" y="43640"/>
                  </a:lnTo>
                  <a:lnTo>
                    <a:pt x="616" y="41712"/>
                  </a:lnTo>
                  <a:lnTo>
                    <a:pt x="562" y="40389"/>
                  </a:lnTo>
                  <a:lnTo>
                    <a:pt x="508" y="38736"/>
                  </a:lnTo>
                  <a:lnTo>
                    <a:pt x="461" y="36808"/>
                  </a:lnTo>
                  <a:lnTo>
                    <a:pt x="420" y="34714"/>
                  </a:lnTo>
                  <a:lnTo>
                    <a:pt x="400" y="33282"/>
                  </a:lnTo>
                  <a:lnTo>
                    <a:pt x="379" y="31904"/>
                  </a:lnTo>
                  <a:lnTo>
                    <a:pt x="373" y="30527"/>
                  </a:lnTo>
                  <a:lnTo>
                    <a:pt x="379" y="29149"/>
                  </a:lnTo>
                  <a:lnTo>
                    <a:pt x="386" y="27827"/>
                  </a:lnTo>
                  <a:lnTo>
                    <a:pt x="407" y="26449"/>
                  </a:lnTo>
                  <a:lnTo>
                    <a:pt x="434" y="25127"/>
                  </a:lnTo>
                  <a:lnTo>
                    <a:pt x="467" y="23859"/>
                  </a:lnTo>
                  <a:lnTo>
                    <a:pt x="508" y="22537"/>
                  </a:lnTo>
                  <a:lnTo>
                    <a:pt x="562" y="21270"/>
                  </a:lnTo>
                  <a:lnTo>
                    <a:pt x="616" y="20057"/>
                  </a:lnTo>
                  <a:lnTo>
                    <a:pt x="684" y="18845"/>
                  </a:lnTo>
                  <a:lnTo>
                    <a:pt x="752" y="17688"/>
                  </a:lnTo>
                  <a:lnTo>
                    <a:pt x="833" y="16531"/>
                  </a:lnTo>
                  <a:lnTo>
                    <a:pt x="914" y="15374"/>
                  </a:lnTo>
                  <a:lnTo>
                    <a:pt x="1009" y="14327"/>
                  </a:lnTo>
                  <a:lnTo>
                    <a:pt x="1104" y="13280"/>
                  </a:lnTo>
                  <a:lnTo>
                    <a:pt x="1206" y="12233"/>
                  </a:lnTo>
                  <a:lnTo>
                    <a:pt x="1314" y="11297"/>
                  </a:lnTo>
                  <a:lnTo>
                    <a:pt x="1429" y="10360"/>
                  </a:lnTo>
                  <a:lnTo>
                    <a:pt x="1551" y="9478"/>
                  </a:lnTo>
                  <a:lnTo>
                    <a:pt x="1680" y="8652"/>
                  </a:lnTo>
                  <a:lnTo>
                    <a:pt x="1808" y="7880"/>
                  </a:lnTo>
                  <a:lnTo>
                    <a:pt x="1944" y="7109"/>
                  </a:lnTo>
                  <a:lnTo>
                    <a:pt x="2086" y="6448"/>
                  </a:lnTo>
                  <a:lnTo>
                    <a:pt x="2228" y="5786"/>
                  </a:lnTo>
                  <a:lnTo>
                    <a:pt x="2377" y="5235"/>
                  </a:lnTo>
                  <a:lnTo>
                    <a:pt x="2533" y="4740"/>
                  </a:lnTo>
                  <a:lnTo>
                    <a:pt x="2695" y="4244"/>
                  </a:lnTo>
                  <a:lnTo>
                    <a:pt x="2858" y="3858"/>
                  </a:lnTo>
                  <a:lnTo>
                    <a:pt x="3020" y="3527"/>
                  </a:lnTo>
                  <a:lnTo>
                    <a:pt x="3190" y="3252"/>
                  </a:lnTo>
                  <a:lnTo>
                    <a:pt x="3312" y="3142"/>
                  </a:lnTo>
                  <a:lnTo>
                    <a:pt x="3434" y="3031"/>
                  </a:lnTo>
                  <a:lnTo>
                    <a:pt x="3555" y="2976"/>
                  </a:lnTo>
                  <a:lnTo>
                    <a:pt x="3677" y="2921"/>
                  </a:lnTo>
                  <a:lnTo>
                    <a:pt x="3820" y="2811"/>
                  </a:lnTo>
                  <a:lnTo>
                    <a:pt x="3955" y="2756"/>
                  </a:lnTo>
                  <a:lnTo>
                    <a:pt x="4077" y="2756"/>
                  </a:lnTo>
                  <a:lnTo>
                    <a:pt x="4192" y="2811"/>
                  </a:lnTo>
                  <a:lnTo>
                    <a:pt x="4402" y="2921"/>
                  </a:lnTo>
                  <a:lnTo>
                    <a:pt x="4578" y="3087"/>
                  </a:lnTo>
                  <a:lnTo>
                    <a:pt x="4815" y="3307"/>
                  </a:lnTo>
                  <a:lnTo>
                    <a:pt x="4883" y="3362"/>
                  </a:lnTo>
                  <a:lnTo>
                    <a:pt x="4903" y="3307"/>
                  </a:lnTo>
                  <a:lnTo>
                    <a:pt x="4910" y="3197"/>
                  </a:lnTo>
                  <a:lnTo>
                    <a:pt x="4774" y="2425"/>
                  </a:lnTo>
                  <a:lnTo>
                    <a:pt x="4632" y="1709"/>
                  </a:lnTo>
                  <a:lnTo>
                    <a:pt x="4483" y="1158"/>
                  </a:lnTo>
                  <a:lnTo>
                    <a:pt x="4334" y="717"/>
                  </a:lnTo>
                  <a:lnTo>
                    <a:pt x="4172" y="332"/>
                  </a:lnTo>
                  <a:lnTo>
                    <a:pt x="4009" y="111"/>
                  </a:lnTo>
                  <a:lnTo>
                    <a:pt x="3847" y="1"/>
                  </a:lnTo>
                  <a:lnTo>
                    <a:pt x="3677" y="56"/>
                  </a:lnTo>
                  <a:lnTo>
                    <a:pt x="35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5"/>
            <p:cNvSpPr/>
            <p:nvPr/>
          </p:nvSpPr>
          <p:spPr>
            <a:xfrm rot="10800000" flipH="1">
              <a:off x="2419850" y="2435373"/>
              <a:ext cx="15576" cy="17035"/>
            </a:xfrm>
            <a:custGeom>
              <a:avLst/>
              <a:gdLst/>
              <a:ahLst/>
              <a:cxnLst/>
              <a:rect l="l" t="t" r="r" b="b"/>
              <a:pathLst>
                <a:path w="739" h="5731" extrusionOk="0">
                  <a:moveTo>
                    <a:pt x="122" y="0"/>
                  </a:moveTo>
                  <a:lnTo>
                    <a:pt x="75" y="55"/>
                  </a:lnTo>
                  <a:lnTo>
                    <a:pt x="41" y="221"/>
                  </a:lnTo>
                  <a:lnTo>
                    <a:pt x="21" y="386"/>
                  </a:lnTo>
                  <a:lnTo>
                    <a:pt x="14" y="551"/>
                  </a:lnTo>
                  <a:lnTo>
                    <a:pt x="7" y="716"/>
                  </a:lnTo>
                  <a:lnTo>
                    <a:pt x="0" y="937"/>
                  </a:lnTo>
                  <a:lnTo>
                    <a:pt x="7" y="1378"/>
                  </a:lnTo>
                  <a:lnTo>
                    <a:pt x="21" y="1929"/>
                  </a:lnTo>
                  <a:lnTo>
                    <a:pt x="55" y="2535"/>
                  </a:lnTo>
                  <a:lnTo>
                    <a:pt x="95" y="3086"/>
                  </a:lnTo>
                  <a:lnTo>
                    <a:pt x="143" y="3692"/>
                  </a:lnTo>
                  <a:lnTo>
                    <a:pt x="204" y="4298"/>
                  </a:lnTo>
                  <a:lnTo>
                    <a:pt x="265" y="4849"/>
                  </a:lnTo>
                  <a:lnTo>
                    <a:pt x="332" y="5235"/>
                  </a:lnTo>
                  <a:lnTo>
                    <a:pt x="407" y="5510"/>
                  </a:lnTo>
                  <a:lnTo>
                    <a:pt x="474" y="5676"/>
                  </a:lnTo>
                  <a:lnTo>
                    <a:pt x="542" y="5731"/>
                  </a:lnTo>
                  <a:lnTo>
                    <a:pt x="610" y="5676"/>
                  </a:lnTo>
                  <a:lnTo>
                    <a:pt x="664" y="5510"/>
                  </a:lnTo>
                  <a:lnTo>
                    <a:pt x="712" y="5235"/>
                  </a:lnTo>
                  <a:lnTo>
                    <a:pt x="732" y="4904"/>
                  </a:lnTo>
                  <a:lnTo>
                    <a:pt x="739" y="4463"/>
                  </a:lnTo>
                  <a:lnTo>
                    <a:pt x="732" y="4078"/>
                  </a:lnTo>
                  <a:lnTo>
                    <a:pt x="712" y="3582"/>
                  </a:lnTo>
                  <a:lnTo>
                    <a:pt x="678" y="3086"/>
                  </a:lnTo>
                  <a:lnTo>
                    <a:pt x="637" y="2590"/>
                  </a:lnTo>
                  <a:lnTo>
                    <a:pt x="576" y="2094"/>
                  </a:lnTo>
                  <a:lnTo>
                    <a:pt x="502" y="1598"/>
                  </a:lnTo>
                  <a:lnTo>
                    <a:pt x="427" y="1102"/>
                  </a:lnTo>
                  <a:lnTo>
                    <a:pt x="359" y="716"/>
                  </a:lnTo>
                  <a:lnTo>
                    <a:pt x="292" y="386"/>
                  </a:lnTo>
                  <a:lnTo>
                    <a:pt x="231" y="165"/>
                  </a:lnTo>
                  <a:lnTo>
                    <a:pt x="170" y="55"/>
                  </a:lnTo>
                  <a:lnTo>
                    <a:pt x="12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5"/>
            <p:cNvSpPr/>
            <p:nvPr/>
          </p:nvSpPr>
          <p:spPr>
            <a:xfrm rot="10800000" flipH="1">
              <a:off x="295047" y="1836948"/>
              <a:ext cx="383695" cy="173451"/>
            </a:xfrm>
            <a:custGeom>
              <a:avLst/>
              <a:gdLst/>
              <a:ahLst/>
              <a:cxnLst/>
              <a:rect l="l" t="t" r="r" b="b"/>
              <a:pathLst>
                <a:path w="18204" h="58352" extrusionOk="0">
                  <a:moveTo>
                    <a:pt x="17615" y="1"/>
                  </a:moveTo>
                  <a:lnTo>
                    <a:pt x="17317" y="56"/>
                  </a:lnTo>
                  <a:lnTo>
                    <a:pt x="17019" y="221"/>
                  </a:lnTo>
                  <a:lnTo>
                    <a:pt x="16382" y="276"/>
                  </a:lnTo>
                  <a:lnTo>
                    <a:pt x="15624" y="497"/>
                  </a:lnTo>
                  <a:lnTo>
                    <a:pt x="14764" y="827"/>
                  </a:lnTo>
                  <a:lnTo>
                    <a:pt x="13795" y="1268"/>
                  </a:lnTo>
                  <a:lnTo>
                    <a:pt x="13132" y="1654"/>
                  </a:lnTo>
                  <a:lnTo>
                    <a:pt x="12468" y="2094"/>
                  </a:lnTo>
                  <a:lnTo>
                    <a:pt x="11804" y="2535"/>
                  </a:lnTo>
                  <a:lnTo>
                    <a:pt x="11141" y="3031"/>
                  </a:lnTo>
                  <a:lnTo>
                    <a:pt x="10477" y="3582"/>
                  </a:lnTo>
                  <a:lnTo>
                    <a:pt x="9813" y="4188"/>
                  </a:lnTo>
                  <a:lnTo>
                    <a:pt x="9150" y="4849"/>
                  </a:lnTo>
                  <a:lnTo>
                    <a:pt x="8493" y="5511"/>
                  </a:lnTo>
                  <a:lnTo>
                    <a:pt x="7829" y="6227"/>
                  </a:lnTo>
                  <a:lnTo>
                    <a:pt x="7172" y="6998"/>
                  </a:lnTo>
                  <a:lnTo>
                    <a:pt x="6509" y="7825"/>
                  </a:lnTo>
                  <a:lnTo>
                    <a:pt x="5852" y="8651"/>
                  </a:lnTo>
                  <a:lnTo>
                    <a:pt x="5195" y="9533"/>
                  </a:lnTo>
                  <a:lnTo>
                    <a:pt x="4538" y="10470"/>
                  </a:lnTo>
                  <a:lnTo>
                    <a:pt x="3881" y="11462"/>
                  </a:lnTo>
                  <a:lnTo>
                    <a:pt x="3224" y="12508"/>
                  </a:lnTo>
                  <a:lnTo>
                    <a:pt x="2466" y="13721"/>
                  </a:lnTo>
                  <a:lnTo>
                    <a:pt x="2276" y="14051"/>
                  </a:lnTo>
                  <a:lnTo>
                    <a:pt x="2080" y="14437"/>
                  </a:lnTo>
                  <a:lnTo>
                    <a:pt x="1890" y="14823"/>
                  </a:lnTo>
                  <a:lnTo>
                    <a:pt x="1701" y="15319"/>
                  </a:lnTo>
                  <a:lnTo>
                    <a:pt x="1511" y="15814"/>
                  </a:lnTo>
                  <a:lnTo>
                    <a:pt x="1328" y="16421"/>
                  </a:lnTo>
                  <a:lnTo>
                    <a:pt x="1152" y="17082"/>
                  </a:lnTo>
                  <a:lnTo>
                    <a:pt x="976" y="17853"/>
                  </a:lnTo>
                  <a:lnTo>
                    <a:pt x="807" y="18735"/>
                  </a:lnTo>
                  <a:lnTo>
                    <a:pt x="644" y="19727"/>
                  </a:lnTo>
                  <a:lnTo>
                    <a:pt x="570" y="20278"/>
                  </a:lnTo>
                  <a:lnTo>
                    <a:pt x="495" y="20829"/>
                  </a:lnTo>
                  <a:lnTo>
                    <a:pt x="421" y="21435"/>
                  </a:lnTo>
                  <a:lnTo>
                    <a:pt x="346" y="22041"/>
                  </a:lnTo>
                  <a:lnTo>
                    <a:pt x="279" y="22757"/>
                  </a:lnTo>
                  <a:lnTo>
                    <a:pt x="224" y="23418"/>
                  </a:lnTo>
                  <a:lnTo>
                    <a:pt x="170" y="24190"/>
                  </a:lnTo>
                  <a:lnTo>
                    <a:pt x="123" y="24961"/>
                  </a:lnTo>
                  <a:lnTo>
                    <a:pt x="89" y="25732"/>
                  </a:lnTo>
                  <a:lnTo>
                    <a:pt x="55" y="26504"/>
                  </a:lnTo>
                  <a:lnTo>
                    <a:pt x="35" y="27330"/>
                  </a:lnTo>
                  <a:lnTo>
                    <a:pt x="14" y="28157"/>
                  </a:lnTo>
                  <a:lnTo>
                    <a:pt x="1" y="28983"/>
                  </a:lnTo>
                  <a:lnTo>
                    <a:pt x="1" y="29810"/>
                  </a:lnTo>
                  <a:lnTo>
                    <a:pt x="8" y="30636"/>
                  </a:lnTo>
                  <a:lnTo>
                    <a:pt x="14" y="31463"/>
                  </a:lnTo>
                  <a:lnTo>
                    <a:pt x="35" y="32289"/>
                  </a:lnTo>
                  <a:lnTo>
                    <a:pt x="62" y="33116"/>
                  </a:lnTo>
                  <a:lnTo>
                    <a:pt x="96" y="33942"/>
                  </a:lnTo>
                  <a:lnTo>
                    <a:pt x="136" y="34714"/>
                  </a:lnTo>
                  <a:lnTo>
                    <a:pt x="224" y="36036"/>
                  </a:lnTo>
                  <a:lnTo>
                    <a:pt x="326" y="37304"/>
                  </a:lnTo>
                  <a:lnTo>
                    <a:pt x="434" y="38461"/>
                  </a:lnTo>
                  <a:lnTo>
                    <a:pt x="563" y="39563"/>
                  </a:lnTo>
                  <a:lnTo>
                    <a:pt x="698" y="40554"/>
                  </a:lnTo>
                  <a:lnTo>
                    <a:pt x="841" y="41491"/>
                  </a:lnTo>
                  <a:lnTo>
                    <a:pt x="996" y="42318"/>
                  </a:lnTo>
                  <a:lnTo>
                    <a:pt x="1159" y="43034"/>
                  </a:lnTo>
                  <a:lnTo>
                    <a:pt x="1464" y="43971"/>
                  </a:lnTo>
                  <a:lnTo>
                    <a:pt x="1768" y="44852"/>
                  </a:lnTo>
                  <a:lnTo>
                    <a:pt x="2080" y="45624"/>
                  </a:lnTo>
                  <a:lnTo>
                    <a:pt x="2391" y="46340"/>
                  </a:lnTo>
                  <a:lnTo>
                    <a:pt x="2703" y="47001"/>
                  </a:lnTo>
                  <a:lnTo>
                    <a:pt x="3021" y="47552"/>
                  </a:lnTo>
                  <a:lnTo>
                    <a:pt x="3339" y="48048"/>
                  </a:lnTo>
                  <a:lnTo>
                    <a:pt x="3665" y="48489"/>
                  </a:lnTo>
                  <a:lnTo>
                    <a:pt x="5845" y="52015"/>
                  </a:lnTo>
                  <a:lnTo>
                    <a:pt x="9021" y="56974"/>
                  </a:lnTo>
                  <a:lnTo>
                    <a:pt x="9312" y="57525"/>
                  </a:lnTo>
                  <a:lnTo>
                    <a:pt x="9603" y="57911"/>
                  </a:lnTo>
                  <a:lnTo>
                    <a:pt x="9895" y="58187"/>
                  </a:lnTo>
                  <a:lnTo>
                    <a:pt x="10193" y="58352"/>
                  </a:lnTo>
                  <a:lnTo>
                    <a:pt x="10193" y="58352"/>
                  </a:lnTo>
                  <a:lnTo>
                    <a:pt x="9908" y="57580"/>
                  </a:lnTo>
                  <a:lnTo>
                    <a:pt x="9624" y="56864"/>
                  </a:lnTo>
                  <a:lnTo>
                    <a:pt x="9339" y="56258"/>
                  </a:lnTo>
                  <a:lnTo>
                    <a:pt x="9048" y="55762"/>
                  </a:lnTo>
                  <a:lnTo>
                    <a:pt x="5933" y="49426"/>
                  </a:lnTo>
                  <a:lnTo>
                    <a:pt x="3759" y="45513"/>
                  </a:lnTo>
                  <a:lnTo>
                    <a:pt x="3448" y="45073"/>
                  </a:lnTo>
                  <a:lnTo>
                    <a:pt x="3143" y="44522"/>
                  </a:lnTo>
                  <a:lnTo>
                    <a:pt x="2838" y="43916"/>
                  </a:lnTo>
                  <a:lnTo>
                    <a:pt x="2534" y="43309"/>
                  </a:lnTo>
                  <a:lnTo>
                    <a:pt x="2236" y="42538"/>
                  </a:lnTo>
                  <a:lnTo>
                    <a:pt x="1938" y="41767"/>
                  </a:lnTo>
                  <a:lnTo>
                    <a:pt x="1640" y="40940"/>
                  </a:lnTo>
                  <a:lnTo>
                    <a:pt x="1349" y="40003"/>
                  </a:lnTo>
                  <a:lnTo>
                    <a:pt x="1213" y="39397"/>
                  </a:lnTo>
                  <a:lnTo>
                    <a:pt x="1078" y="38681"/>
                  </a:lnTo>
                  <a:lnTo>
                    <a:pt x="956" y="37910"/>
                  </a:lnTo>
                  <a:lnTo>
                    <a:pt x="841" y="37083"/>
                  </a:lnTo>
                  <a:lnTo>
                    <a:pt x="739" y="36091"/>
                  </a:lnTo>
                  <a:lnTo>
                    <a:pt x="644" y="35100"/>
                  </a:lnTo>
                  <a:lnTo>
                    <a:pt x="556" y="34053"/>
                  </a:lnTo>
                  <a:lnTo>
                    <a:pt x="489" y="32896"/>
                  </a:lnTo>
                  <a:lnTo>
                    <a:pt x="455" y="32289"/>
                  </a:lnTo>
                  <a:lnTo>
                    <a:pt x="434" y="31683"/>
                  </a:lnTo>
                  <a:lnTo>
                    <a:pt x="414" y="31077"/>
                  </a:lnTo>
                  <a:lnTo>
                    <a:pt x="400" y="30471"/>
                  </a:lnTo>
                  <a:lnTo>
                    <a:pt x="394" y="29865"/>
                  </a:lnTo>
                  <a:lnTo>
                    <a:pt x="387" y="29259"/>
                  </a:lnTo>
                  <a:lnTo>
                    <a:pt x="394" y="28653"/>
                  </a:lnTo>
                  <a:lnTo>
                    <a:pt x="400" y="28047"/>
                  </a:lnTo>
                  <a:lnTo>
                    <a:pt x="414" y="27441"/>
                  </a:lnTo>
                  <a:lnTo>
                    <a:pt x="428" y="26834"/>
                  </a:lnTo>
                  <a:lnTo>
                    <a:pt x="455" y="26228"/>
                  </a:lnTo>
                  <a:lnTo>
                    <a:pt x="482" y="25677"/>
                  </a:lnTo>
                  <a:lnTo>
                    <a:pt x="516" y="25071"/>
                  </a:lnTo>
                  <a:lnTo>
                    <a:pt x="549" y="24520"/>
                  </a:lnTo>
                  <a:lnTo>
                    <a:pt x="597" y="24024"/>
                  </a:lnTo>
                  <a:lnTo>
                    <a:pt x="644" y="23528"/>
                  </a:lnTo>
                  <a:lnTo>
                    <a:pt x="766" y="22537"/>
                  </a:lnTo>
                  <a:lnTo>
                    <a:pt x="902" y="21655"/>
                  </a:lnTo>
                  <a:lnTo>
                    <a:pt x="1037" y="20829"/>
                  </a:lnTo>
                  <a:lnTo>
                    <a:pt x="1186" y="20057"/>
                  </a:lnTo>
                  <a:lnTo>
                    <a:pt x="1335" y="19396"/>
                  </a:lnTo>
                  <a:lnTo>
                    <a:pt x="1491" y="18790"/>
                  </a:lnTo>
                  <a:lnTo>
                    <a:pt x="1653" y="18294"/>
                  </a:lnTo>
                  <a:lnTo>
                    <a:pt x="1816" y="17853"/>
                  </a:lnTo>
                  <a:lnTo>
                    <a:pt x="2181" y="17027"/>
                  </a:lnTo>
                  <a:lnTo>
                    <a:pt x="2547" y="16310"/>
                  </a:lnTo>
                  <a:lnTo>
                    <a:pt x="2920" y="15704"/>
                  </a:lnTo>
                  <a:lnTo>
                    <a:pt x="3292" y="15153"/>
                  </a:lnTo>
                  <a:lnTo>
                    <a:pt x="3942" y="14161"/>
                  </a:lnTo>
                  <a:lnTo>
                    <a:pt x="4599" y="13170"/>
                  </a:lnTo>
                  <a:lnTo>
                    <a:pt x="5249" y="12233"/>
                  </a:lnTo>
                  <a:lnTo>
                    <a:pt x="5906" y="11296"/>
                  </a:lnTo>
                  <a:lnTo>
                    <a:pt x="6563" y="10415"/>
                  </a:lnTo>
                  <a:lnTo>
                    <a:pt x="7220" y="9588"/>
                  </a:lnTo>
                  <a:lnTo>
                    <a:pt x="7877" y="8762"/>
                  </a:lnTo>
                  <a:lnTo>
                    <a:pt x="8534" y="7990"/>
                  </a:lnTo>
                  <a:lnTo>
                    <a:pt x="9190" y="7274"/>
                  </a:lnTo>
                  <a:lnTo>
                    <a:pt x="9847" y="6558"/>
                  </a:lnTo>
                  <a:lnTo>
                    <a:pt x="10504" y="5896"/>
                  </a:lnTo>
                  <a:lnTo>
                    <a:pt x="11168" y="5235"/>
                  </a:lnTo>
                  <a:lnTo>
                    <a:pt x="11825" y="4629"/>
                  </a:lnTo>
                  <a:lnTo>
                    <a:pt x="12488" y="4078"/>
                  </a:lnTo>
                  <a:lnTo>
                    <a:pt x="13152" y="3527"/>
                  </a:lnTo>
                  <a:lnTo>
                    <a:pt x="13809" y="3031"/>
                  </a:lnTo>
                  <a:lnTo>
                    <a:pt x="17019" y="882"/>
                  </a:lnTo>
                  <a:lnTo>
                    <a:pt x="17317" y="882"/>
                  </a:lnTo>
                  <a:lnTo>
                    <a:pt x="17615" y="772"/>
                  </a:lnTo>
                  <a:lnTo>
                    <a:pt x="17906" y="552"/>
                  </a:lnTo>
                  <a:lnTo>
                    <a:pt x="18204" y="221"/>
                  </a:lnTo>
                  <a:lnTo>
                    <a:pt x="17906" y="56"/>
                  </a:lnTo>
                  <a:lnTo>
                    <a:pt x="176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rot="10800000" flipH="1">
              <a:off x="-143025" y="2004840"/>
              <a:ext cx="454895" cy="57331"/>
            </a:xfrm>
            <a:custGeom>
              <a:avLst/>
              <a:gdLst/>
              <a:ahLst/>
              <a:cxnLst/>
              <a:rect l="l" t="t" r="r" b="b"/>
              <a:pathLst>
                <a:path w="21582" h="19287" extrusionOk="0">
                  <a:moveTo>
                    <a:pt x="15481" y="1"/>
                  </a:moveTo>
                  <a:lnTo>
                    <a:pt x="14993" y="56"/>
                  </a:lnTo>
                  <a:lnTo>
                    <a:pt x="14512" y="166"/>
                  </a:lnTo>
                  <a:lnTo>
                    <a:pt x="14031" y="276"/>
                  </a:lnTo>
                  <a:lnTo>
                    <a:pt x="13544" y="387"/>
                  </a:lnTo>
                  <a:lnTo>
                    <a:pt x="13063" y="607"/>
                  </a:lnTo>
                  <a:lnTo>
                    <a:pt x="12582" y="772"/>
                  </a:lnTo>
                  <a:lnTo>
                    <a:pt x="12095" y="1048"/>
                  </a:lnTo>
                  <a:lnTo>
                    <a:pt x="11614" y="1323"/>
                  </a:lnTo>
                  <a:lnTo>
                    <a:pt x="11133" y="1654"/>
                  </a:lnTo>
                  <a:lnTo>
                    <a:pt x="10652" y="1985"/>
                  </a:lnTo>
                  <a:lnTo>
                    <a:pt x="9697" y="2811"/>
                  </a:lnTo>
                  <a:lnTo>
                    <a:pt x="8743" y="3748"/>
                  </a:lnTo>
                  <a:lnTo>
                    <a:pt x="7794" y="4795"/>
                  </a:lnTo>
                  <a:lnTo>
                    <a:pt x="6846" y="6007"/>
                  </a:lnTo>
                  <a:lnTo>
                    <a:pt x="5898" y="7329"/>
                  </a:lnTo>
                  <a:lnTo>
                    <a:pt x="4957" y="8762"/>
                  </a:lnTo>
                  <a:lnTo>
                    <a:pt x="4016" y="10360"/>
                  </a:lnTo>
                  <a:lnTo>
                    <a:pt x="3074" y="12013"/>
                  </a:lnTo>
                  <a:lnTo>
                    <a:pt x="2390" y="13335"/>
                  </a:lnTo>
                  <a:lnTo>
                    <a:pt x="1781" y="14603"/>
                  </a:lnTo>
                  <a:lnTo>
                    <a:pt x="1253" y="15760"/>
                  </a:lnTo>
                  <a:lnTo>
                    <a:pt x="806" y="16807"/>
                  </a:lnTo>
                  <a:lnTo>
                    <a:pt x="596" y="17247"/>
                  </a:lnTo>
                  <a:lnTo>
                    <a:pt x="393" y="17798"/>
                  </a:lnTo>
                  <a:lnTo>
                    <a:pt x="196" y="18404"/>
                  </a:lnTo>
                  <a:lnTo>
                    <a:pt x="0" y="19176"/>
                  </a:lnTo>
                  <a:lnTo>
                    <a:pt x="7" y="19231"/>
                  </a:lnTo>
                  <a:lnTo>
                    <a:pt x="14" y="19286"/>
                  </a:lnTo>
                  <a:lnTo>
                    <a:pt x="54" y="19286"/>
                  </a:lnTo>
                  <a:lnTo>
                    <a:pt x="217" y="19121"/>
                  </a:lnTo>
                  <a:lnTo>
                    <a:pt x="481" y="18735"/>
                  </a:lnTo>
                  <a:lnTo>
                    <a:pt x="840" y="18184"/>
                  </a:lnTo>
                  <a:lnTo>
                    <a:pt x="1828" y="16586"/>
                  </a:lnTo>
                  <a:lnTo>
                    <a:pt x="3135" y="14547"/>
                  </a:lnTo>
                  <a:lnTo>
                    <a:pt x="3894" y="13445"/>
                  </a:lnTo>
                  <a:lnTo>
                    <a:pt x="4720" y="12288"/>
                  </a:lnTo>
                  <a:lnTo>
                    <a:pt x="5607" y="11131"/>
                  </a:lnTo>
                  <a:lnTo>
                    <a:pt x="6548" y="9974"/>
                  </a:lnTo>
                  <a:lnTo>
                    <a:pt x="7537" y="8817"/>
                  </a:lnTo>
                  <a:lnTo>
                    <a:pt x="8573" y="7770"/>
                  </a:lnTo>
                  <a:lnTo>
                    <a:pt x="9650" y="6778"/>
                  </a:lnTo>
                  <a:lnTo>
                    <a:pt x="10198" y="6338"/>
                  </a:lnTo>
                  <a:lnTo>
                    <a:pt x="10754" y="5897"/>
                  </a:lnTo>
                  <a:lnTo>
                    <a:pt x="11316" y="5511"/>
                  </a:lnTo>
                  <a:lnTo>
                    <a:pt x="11864" y="5180"/>
                  </a:lnTo>
                  <a:lnTo>
                    <a:pt x="12941" y="4574"/>
                  </a:lnTo>
                  <a:lnTo>
                    <a:pt x="13984" y="4133"/>
                  </a:lnTo>
                  <a:lnTo>
                    <a:pt x="14979" y="3748"/>
                  </a:lnTo>
                  <a:lnTo>
                    <a:pt x="15927" y="3527"/>
                  </a:lnTo>
                  <a:lnTo>
                    <a:pt x="16821" y="3362"/>
                  </a:lnTo>
                  <a:lnTo>
                    <a:pt x="17654" y="3307"/>
                  </a:lnTo>
                  <a:lnTo>
                    <a:pt x="18426" y="3307"/>
                  </a:lnTo>
                  <a:lnTo>
                    <a:pt x="19754" y="3362"/>
                  </a:lnTo>
                  <a:lnTo>
                    <a:pt x="21101" y="3362"/>
                  </a:lnTo>
                  <a:lnTo>
                    <a:pt x="21365" y="3252"/>
                  </a:lnTo>
                  <a:lnTo>
                    <a:pt x="21460" y="3197"/>
                  </a:lnTo>
                  <a:lnTo>
                    <a:pt x="21528" y="3142"/>
                  </a:lnTo>
                  <a:lnTo>
                    <a:pt x="21568" y="3087"/>
                  </a:lnTo>
                  <a:lnTo>
                    <a:pt x="21575" y="3031"/>
                  </a:lnTo>
                  <a:lnTo>
                    <a:pt x="21582" y="2976"/>
                  </a:lnTo>
                  <a:lnTo>
                    <a:pt x="21372" y="2480"/>
                  </a:lnTo>
                  <a:lnTo>
                    <a:pt x="21155" y="2150"/>
                  </a:lnTo>
                  <a:lnTo>
                    <a:pt x="20939" y="1929"/>
                  </a:lnTo>
                  <a:lnTo>
                    <a:pt x="20715" y="1819"/>
                  </a:lnTo>
                  <a:lnTo>
                    <a:pt x="20255" y="1434"/>
                  </a:lnTo>
                  <a:lnTo>
                    <a:pt x="19713" y="1048"/>
                  </a:lnTo>
                  <a:lnTo>
                    <a:pt x="19083" y="717"/>
                  </a:lnTo>
                  <a:lnTo>
                    <a:pt x="18379" y="442"/>
                  </a:lnTo>
                  <a:lnTo>
                    <a:pt x="17891" y="276"/>
                  </a:lnTo>
                  <a:lnTo>
                    <a:pt x="17411" y="166"/>
                  </a:lnTo>
                  <a:lnTo>
                    <a:pt x="16930" y="56"/>
                  </a:lnTo>
                  <a:lnTo>
                    <a:pt x="1644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rot="10800000" flipH="1">
              <a:off x="1422036" y="1628888"/>
              <a:ext cx="359161" cy="188522"/>
            </a:xfrm>
            <a:custGeom>
              <a:avLst/>
              <a:gdLst/>
              <a:ahLst/>
              <a:cxnLst/>
              <a:rect l="l" t="t" r="r" b="b"/>
              <a:pathLst>
                <a:path w="17040" h="63422" extrusionOk="0">
                  <a:moveTo>
                    <a:pt x="13897" y="1"/>
                  </a:moveTo>
                  <a:lnTo>
                    <a:pt x="14086" y="993"/>
                  </a:lnTo>
                  <a:lnTo>
                    <a:pt x="14283" y="1929"/>
                  </a:lnTo>
                  <a:lnTo>
                    <a:pt x="14486" y="2756"/>
                  </a:lnTo>
                  <a:lnTo>
                    <a:pt x="14696" y="3527"/>
                  </a:lnTo>
                  <a:lnTo>
                    <a:pt x="14825" y="4023"/>
                  </a:lnTo>
                  <a:lnTo>
                    <a:pt x="14960" y="4574"/>
                  </a:lnTo>
                  <a:lnTo>
                    <a:pt x="15089" y="5180"/>
                  </a:lnTo>
                  <a:lnTo>
                    <a:pt x="15217" y="5786"/>
                  </a:lnTo>
                  <a:lnTo>
                    <a:pt x="15339" y="6447"/>
                  </a:lnTo>
                  <a:lnTo>
                    <a:pt x="15461" y="7164"/>
                  </a:lnTo>
                  <a:lnTo>
                    <a:pt x="15576" y="7880"/>
                  </a:lnTo>
                  <a:lnTo>
                    <a:pt x="15691" y="8651"/>
                  </a:lnTo>
                  <a:lnTo>
                    <a:pt x="15800" y="9478"/>
                  </a:lnTo>
                  <a:lnTo>
                    <a:pt x="15908" y="10304"/>
                  </a:lnTo>
                  <a:lnTo>
                    <a:pt x="16010" y="11131"/>
                  </a:lnTo>
                  <a:lnTo>
                    <a:pt x="16111" y="12068"/>
                  </a:lnTo>
                  <a:lnTo>
                    <a:pt x="16206" y="12949"/>
                  </a:lnTo>
                  <a:lnTo>
                    <a:pt x="16301" y="13886"/>
                  </a:lnTo>
                  <a:lnTo>
                    <a:pt x="16389" y="14878"/>
                  </a:lnTo>
                  <a:lnTo>
                    <a:pt x="16470" y="15870"/>
                  </a:lnTo>
                  <a:lnTo>
                    <a:pt x="16518" y="16586"/>
                  </a:lnTo>
                  <a:lnTo>
                    <a:pt x="16558" y="17302"/>
                  </a:lnTo>
                  <a:lnTo>
                    <a:pt x="16592" y="18074"/>
                  </a:lnTo>
                  <a:lnTo>
                    <a:pt x="16619" y="18790"/>
                  </a:lnTo>
                  <a:lnTo>
                    <a:pt x="16646" y="19561"/>
                  </a:lnTo>
                  <a:lnTo>
                    <a:pt x="16660" y="20333"/>
                  </a:lnTo>
                  <a:lnTo>
                    <a:pt x="16673" y="21104"/>
                  </a:lnTo>
                  <a:lnTo>
                    <a:pt x="16687" y="21876"/>
                  </a:lnTo>
                  <a:lnTo>
                    <a:pt x="16687" y="22647"/>
                  </a:lnTo>
                  <a:lnTo>
                    <a:pt x="16687" y="23418"/>
                  </a:lnTo>
                  <a:lnTo>
                    <a:pt x="16680" y="24245"/>
                  </a:lnTo>
                  <a:lnTo>
                    <a:pt x="16667" y="25016"/>
                  </a:lnTo>
                  <a:lnTo>
                    <a:pt x="16653" y="25788"/>
                  </a:lnTo>
                  <a:lnTo>
                    <a:pt x="16626" y="26559"/>
                  </a:lnTo>
                  <a:lnTo>
                    <a:pt x="16599" y="27275"/>
                  </a:lnTo>
                  <a:lnTo>
                    <a:pt x="16565" y="28047"/>
                  </a:lnTo>
                  <a:lnTo>
                    <a:pt x="16518" y="28873"/>
                  </a:lnTo>
                  <a:lnTo>
                    <a:pt x="16463" y="29755"/>
                  </a:lnTo>
                  <a:lnTo>
                    <a:pt x="16409" y="30526"/>
                  </a:lnTo>
                  <a:lnTo>
                    <a:pt x="16348" y="31353"/>
                  </a:lnTo>
                  <a:lnTo>
                    <a:pt x="16287" y="32124"/>
                  </a:lnTo>
                  <a:lnTo>
                    <a:pt x="16220" y="32896"/>
                  </a:lnTo>
                  <a:lnTo>
                    <a:pt x="16152" y="33612"/>
                  </a:lnTo>
                  <a:lnTo>
                    <a:pt x="16077" y="34328"/>
                  </a:lnTo>
                  <a:lnTo>
                    <a:pt x="16003" y="34989"/>
                  </a:lnTo>
                  <a:lnTo>
                    <a:pt x="15922" y="35706"/>
                  </a:lnTo>
                  <a:lnTo>
                    <a:pt x="15840" y="36312"/>
                  </a:lnTo>
                  <a:lnTo>
                    <a:pt x="15752" y="36918"/>
                  </a:lnTo>
                  <a:lnTo>
                    <a:pt x="15664" y="37524"/>
                  </a:lnTo>
                  <a:lnTo>
                    <a:pt x="15576" y="38075"/>
                  </a:lnTo>
                  <a:lnTo>
                    <a:pt x="15481" y="38626"/>
                  </a:lnTo>
                  <a:lnTo>
                    <a:pt x="15387" y="39177"/>
                  </a:lnTo>
                  <a:lnTo>
                    <a:pt x="15163" y="40334"/>
                  </a:lnTo>
                  <a:lnTo>
                    <a:pt x="14940" y="41436"/>
                  </a:lnTo>
                  <a:lnTo>
                    <a:pt x="14710" y="42483"/>
                  </a:lnTo>
                  <a:lnTo>
                    <a:pt x="14479" y="43475"/>
                  </a:lnTo>
                  <a:lnTo>
                    <a:pt x="14242" y="44412"/>
                  </a:lnTo>
                  <a:lnTo>
                    <a:pt x="14005" y="45238"/>
                  </a:lnTo>
                  <a:lnTo>
                    <a:pt x="13761" y="46065"/>
                  </a:lnTo>
                  <a:lnTo>
                    <a:pt x="13518" y="46836"/>
                  </a:lnTo>
                  <a:lnTo>
                    <a:pt x="13254" y="47662"/>
                  </a:lnTo>
                  <a:lnTo>
                    <a:pt x="12983" y="48489"/>
                  </a:lnTo>
                  <a:lnTo>
                    <a:pt x="12712" y="49260"/>
                  </a:lnTo>
                  <a:lnTo>
                    <a:pt x="12441" y="49977"/>
                  </a:lnTo>
                  <a:lnTo>
                    <a:pt x="12170" y="50693"/>
                  </a:lnTo>
                  <a:lnTo>
                    <a:pt x="11892" y="51354"/>
                  </a:lnTo>
                  <a:lnTo>
                    <a:pt x="11615" y="51960"/>
                  </a:lnTo>
                  <a:lnTo>
                    <a:pt x="11344" y="52566"/>
                  </a:lnTo>
                  <a:lnTo>
                    <a:pt x="10850" y="53503"/>
                  </a:lnTo>
                  <a:lnTo>
                    <a:pt x="10355" y="54385"/>
                  </a:lnTo>
                  <a:lnTo>
                    <a:pt x="9861" y="55211"/>
                  </a:lnTo>
                  <a:lnTo>
                    <a:pt x="9366" y="55927"/>
                  </a:lnTo>
                  <a:lnTo>
                    <a:pt x="8872" y="56644"/>
                  </a:lnTo>
                  <a:lnTo>
                    <a:pt x="8378" y="57305"/>
                  </a:lnTo>
                  <a:lnTo>
                    <a:pt x="7877" y="57911"/>
                  </a:lnTo>
                  <a:lnTo>
                    <a:pt x="7376" y="58462"/>
                  </a:lnTo>
                  <a:lnTo>
                    <a:pt x="6874" y="58903"/>
                  </a:lnTo>
                  <a:lnTo>
                    <a:pt x="6373" y="59344"/>
                  </a:lnTo>
                  <a:lnTo>
                    <a:pt x="5872" y="59729"/>
                  </a:lnTo>
                  <a:lnTo>
                    <a:pt x="5371" y="60060"/>
                  </a:lnTo>
                  <a:lnTo>
                    <a:pt x="4870" y="60280"/>
                  </a:lnTo>
                  <a:lnTo>
                    <a:pt x="4369" y="60501"/>
                  </a:lnTo>
                  <a:lnTo>
                    <a:pt x="3861" y="60666"/>
                  </a:lnTo>
                  <a:lnTo>
                    <a:pt x="3360" y="60721"/>
                  </a:lnTo>
                  <a:lnTo>
                    <a:pt x="2940" y="60721"/>
                  </a:lnTo>
                  <a:lnTo>
                    <a:pt x="2520" y="60831"/>
                  </a:lnTo>
                  <a:lnTo>
                    <a:pt x="2093" y="60887"/>
                  </a:lnTo>
                  <a:lnTo>
                    <a:pt x="1674" y="61052"/>
                  </a:lnTo>
                  <a:lnTo>
                    <a:pt x="1254" y="61272"/>
                  </a:lnTo>
                  <a:lnTo>
                    <a:pt x="834" y="61493"/>
                  </a:lnTo>
                  <a:lnTo>
                    <a:pt x="414" y="61823"/>
                  </a:lnTo>
                  <a:lnTo>
                    <a:pt x="1" y="62154"/>
                  </a:lnTo>
                  <a:lnTo>
                    <a:pt x="224" y="62484"/>
                  </a:lnTo>
                  <a:lnTo>
                    <a:pt x="448" y="62705"/>
                  </a:lnTo>
                  <a:lnTo>
                    <a:pt x="678" y="62815"/>
                  </a:lnTo>
                  <a:lnTo>
                    <a:pt x="908" y="62870"/>
                  </a:lnTo>
                  <a:lnTo>
                    <a:pt x="1132" y="62870"/>
                  </a:lnTo>
                  <a:lnTo>
                    <a:pt x="1389" y="62925"/>
                  </a:lnTo>
                  <a:lnTo>
                    <a:pt x="1965" y="63091"/>
                  </a:lnTo>
                  <a:lnTo>
                    <a:pt x="2622" y="63256"/>
                  </a:lnTo>
                  <a:lnTo>
                    <a:pt x="2987" y="63311"/>
                  </a:lnTo>
                  <a:lnTo>
                    <a:pt x="3367" y="63311"/>
                  </a:lnTo>
                  <a:lnTo>
                    <a:pt x="3881" y="63421"/>
                  </a:lnTo>
                  <a:lnTo>
                    <a:pt x="4389" y="63366"/>
                  </a:lnTo>
                  <a:lnTo>
                    <a:pt x="4897" y="63311"/>
                  </a:lnTo>
                  <a:lnTo>
                    <a:pt x="5412" y="63201"/>
                  </a:lnTo>
                  <a:lnTo>
                    <a:pt x="5920" y="62980"/>
                  </a:lnTo>
                  <a:lnTo>
                    <a:pt x="6427" y="62705"/>
                  </a:lnTo>
                  <a:lnTo>
                    <a:pt x="6935" y="62374"/>
                  </a:lnTo>
                  <a:lnTo>
                    <a:pt x="7443" y="61933"/>
                  </a:lnTo>
                  <a:lnTo>
                    <a:pt x="7951" y="61493"/>
                  </a:lnTo>
                  <a:lnTo>
                    <a:pt x="8452" y="60942"/>
                  </a:lnTo>
                  <a:lnTo>
                    <a:pt x="8960" y="60336"/>
                  </a:lnTo>
                  <a:lnTo>
                    <a:pt x="9461" y="59674"/>
                  </a:lnTo>
                  <a:lnTo>
                    <a:pt x="9962" y="58903"/>
                  </a:lnTo>
                  <a:lnTo>
                    <a:pt x="10464" y="58132"/>
                  </a:lnTo>
                  <a:lnTo>
                    <a:pt x="10965" y="57250"/>
                  </a:lnTo>
                  <a:lnTo>
                    <a:pt x="11459" y="56313"/>
                  </a:lnTo>
                  <a:lnTo>
                    <a:pt x="12021" y="54991"/>
                  </a:lnTo>
                  <a:lnTo>
                    <a:pt x="12583" y="53613"/>
                  </a:lnTo>
                  <a:lnTo>
                    <a:pt x="13132" y="52070"/>
                  </a:lnTo>
                  <a:lnTo>
                    <a:pt x="13680" y="50417"/>
                  </a:lnTo>
                  <a:lnTo>
                    <a:pt x="13938" y="49591"/>
                  </a:lnTo>
                  <a:lnTo>
                    <a:pt x="14188" y="48709"/>
                  </a:lnTo>
                  <a:lnTo>
                    <a:pt x="14439" y="47773"/>
                  </a:lnTo>
                  <a:lnTo>
                    <a:pt x="14682" y="46726"/>
                  </a:lnTo>
                  <a:lnTo>
                    <a:pt x="14926" y="45679"/>
                  </a:lnTo>
                  <a:lnTo>
                    <a:pt x="15163" y="44522"/>
                  </a:lnTo>
                  <a:lnTo>
                    <a:pt x="15400" y="43365"/>
                  </a:lnTo>
                  <a:lnTo>
                    <a:pt x="15624" y="42097"/>
                  </a:lnTo>
                  <a:lnTo>
                    <a:pt x="15732" y="41491"/>
                  </a:lnTo>
                  <a:lnTo>
                    <a:pt x="15840" y="40885"/>
                  </a:lnTo>
                  <a:lnTo>
                    <a:pt x="15935" y="40224"/>
                  </a:lnTo>
                  <a:lnTo>
                    <a:pt x="16037" y="39563"/>
                  </a:lnTo>
                  <a:lnTo>
                    <a:pt x="16132" y="38846"/>
                  </a:lnTo>
                  <a:lnTo>
                    <a:pt x="16220" y="38075"/>
                  </a:lnTo>
                  <a:lnTo>
                    <a:pt x="16308" y="37304"/>
                  </a:lnTo>
                  <a:lnTo>
                    <a:pt x="16389" y="36532"/>
                  </a:lnTo>
                  <a:lnTo>
                    <a:pt x="16470" y="35706"/>
                  </a:lnTo>
                  <a:lnTo>
                    <a:pt x="16545" y="34879"/>
                  </a:lnTo>
                  <a:lnTo>
                    <a:pt x="16619" y="33998"/>
                  </a:lnTo>
                  <a:lnTo>
                    <a:pt x="16687" y="33116"/>
                  </a:lnTo>
                  <a:lnTo>
                    <a:pt x="16748" y="32179"/>
                  </a:lnTo>
                  <a:lnTo>
                    <a:pt x="16809" y="31243"/>
                  </a:lnTo>
                  <a:lnTo>
                    <a:pt x="16863" y="30306"/>
                  </a:lnTo>
                  <a:lnTo>
                    <a:pt x="16910" y="29314"/>
                  </a:lnTo>
                  <a:lnTo>
                    <a:pt x="16951" y="28432"/>
                  </a:lnTo>
                  <a:lnTo>
                    <a:pt x="16978" y="27496"/>
                  </a:lnTo>
                  <a:lnTo>
                    <a:pt x="17005" y="26559"/>
                  </a:lnTo>
                  <a:lnTo>
                    <a:pt x="17025" y="25677"/>
                  </a:lnTo>
                  <a:lnTo>
                    <a:pt x="17032" y="24741"/>
                  </a:lnTo>
                  <a:lnTo>
                    <a:pt x="17039" y="23804"/>
                  </a:lnTo>
                  <a:lnTo>
                    <a:pt x="17039" y="22867"/>
                  </a:lnTo>
                  <a:lnTo>
                    <a:pt x="17032" y="21931"/>
                  </a:lnTo>
                  <a:lnTo>
                    <a:pt x="17019" y="20994"/>
                  </a:lnTo>
                  <a:lnTo>
                    <a:pt x="16998" y="20057"/>
                  </a:lnTo>
                  <a:lnTo>
                    <a:pt x="16971" y="19176"/>
                  </a:lnTo>
                  <a:lnTo>
                    <a:pt x="16937" y="18294"/>
                  </a:lnTo>
                  <a:lnTo>
                    <a:pt x="16904" y="17412"/>
                  </a:lnTo>
                  <a:lnTo>
                    <a:pt x="16856" y="16531"/>
                  </a:lnTo>
                  <a:lnTo>
                    <a:pt x="16809" y="15649"/>
                  </a:lnTo>
                  <a:lnTo>
                    <a:pt x="16748" y="14823"/>
                  </a:lnTo>
                  <a:lnTo>
                    <a:pt x="16653" y="13776"/>
                  </a:lnTo>
                  <a:lnTo>
                    <a:pt x="16558" y="12729"/>
                  </a:lnTo>
                  <a:lnTo>
                    <a:pt x="16457" y="11737"/>
                  </a:lnTo>
                  <a:lnTo>
                    <a:pt x="16348" y="10800"/>
                  </a:lnTo>
                  <a:lnTo>
                    <a:pt x="16240" y="9864"/>
                  </a:lnTo>
                  <a:lnTo>
                    <a:pt x="16125" y="8982"/>
                  </a:lnTo>
                  <a:lnTo>
                    <a:pt x="16003" y="8156"/>
                  </a:lnTo>
                  <a:lnTo>
                    <a:pt x="15881" y="7329"/>
                  </a:lnTo>
                  <a:lnTo>
                    <a:pt x="15752" y="6613"/>
                  </a:lnTo>
                  <a:lnTo>
                    <a:pt x="15617" y="5841"/>
                  </a:lnTo>
                  <a:lnTo>
                    <a:pt x="15481" y="5180"/>
                  </a:lnTo>
                  <a:lnTo>
                    <a:pt x="15346" y="4574"/>
                  </a:lnTo>
                  <a:lnTo>
                    <a:pt x="15204" y="3968"/>
                  </a:lnTo>
                  <a:lnTo>
                    <a:pt x="15062" y="3417"/>
                  </a:lnTo>
                  <a:lnTo>
                    <a:pt x="14913" y="2921"/>
                  </a:lnTo>
                  <a:lnTo>
                    <a:pt x="14764" y="2480"/>
                  </a:lnTo>
                  <a:lnTo>
                    <a:pt x="14662" y="2039"/>
                  </a:lnTo>
                  <a:lnTo>
                    <a:pt x="14554" y="1654"/>
                  </a:lnTo>
                  <a:lnTo>
                    <a:pt x="14452" y="1268"/>
                  </a:lnTo>
                  <a:lnTo>
                    <a:pt x="14344" y="937"/>
                  </a:lnTo>
                  <a:lnTo>
                    <a:pt x="14235" y="662"/>
                  </a:lnTo>
                  <a:lnTo>
                    <a:pt x="14120" y="386"/>
                  </a:lnTo>
                  <a:lnTo>
                    <a:pt x="14012" y="166"/>
                  </a:lnTo>
                  <a:lnTo>
                    <a:pt x="138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rot="10800000" flipH="1">
              <a:off x="1686709" y="1594129"/>
              <a:ext cx="132620" cy="83697"/>
            </a:xfrm>
            <a:custGeom>
              <a:avLst/>
              <a:gdLst/>
              <a:ahLst/>
              <a:cxnLst/>
              <a:rect l="l" t="t" r="r" b="b"/>
              <a:pathLst>
                <a:path w="6292" h="28157" extrusionOk="0">
                  <a:moveTo>
                    <a:pt x="6291" y="0"/>
                  </a:moveTo>
                  <a:lnTo>
                    <a:pt x="6267" y="276"/>
                  </a:lnTo>
                  <a:lnTo>
                    <a:pt x="6291" y="276"/>
                  </a:lnTo>
                  <a:lnTo>
                    <a:pt x="6291" y="0"/>
                  </a:lnTo>
                  <a:close/>
                  <a:moveTo>
                    <a:pt x="6264" y="276"/>
                  </a:moveTo>
                  <a:lnTo>
                    <a:pt x="6210" y="496"/>
                  </a:lnTo>
                  <a:lnTo>
                    <a:pt x="6135" y="882"/>
                  </a:lnTo>
                  <a:lnTo>
                    <a:pt x="6034" y="1488"/>
                  </a:lnTo>
                  <a:lnTo>
                    <a:pt x="5770" y="3196"/>
                  </a:lnTo>
                  <a:lnTo>
                    <a:pt x="5431" y="5400"/>
                  </a:lnTo>
                  <a:lnTo>
                    <a:pt x="5228" y="6667"/>
                  </a:lnTo>
                  <a:lnTo>
                    <a:pt x="5004" y="8045"/>
                  </a:lnTo>
                  <a:lnTo>
                    <a:pt x="4767" y="9477"/>
                  </a:lnTo>
                  <a:lnTo>
                    <a:pt x="4510" y="10910"/>
                  </a:lnTo>
                  <a:lnTo>
                    <a:pt x="4239" y="12398"/>
                  </a:lnTo>
                  <a:lnTo>
                    <a:pt x="3948" y="13885"/>
                  </a:lnTo>
                  <a:lnTo>
                    <a:pt x="3643" y="15373"/>
                  </a:lnTo>
                  <a:lnTo>
                    <a:pt x="3318" y="16806"/>
                  </a:lnTo>
                  <a:lnTo>
                    <a:pt x="2993" y="18183"/>
                  </a:lnTo>
                  <a:lnTo>
                    <a:pt x="2675" y="19451"/>
                  </a:lnTo>
                  <a:lnTo>
                    <a:pt x="2363" y="20608"/>
                  </a:lnTo>
                  <a:lnTo>
                    <a:pt x="2059" y="21655"/>
                  </a:lnTo>
                  <a:lnTo>
                    <a:pt x="1768" y="22591"/>
                  </a:lnTo>
                  <a:lnTo>
                    <a:pt x="1497" y="23473"/>
                  </a:lnTo>
                  <a:lnTo>
                    <a:pt x="996" y="24905"/>
                  </a:lnTo>
                  <a:lnTo>
                    <a:pt x="582" y="26063"/>
                  </a:lnTo>
                  <a:lnTo>
                    <a:pt x="264" y="26999"/>
                  </a:lnTo>
                  <a:lnTo>
                    <a:pt x="149" y="27330"/>
                  </a:lnTo>
                  <a:lnTo>
                    <a:pt x="68" y="27660"/>
                  </a:lnTo>
                  <a:lnTo>
                    <a:pt x="20" y="27936"/>
                  </a:lnTo>
                  <a:lnTo>
                    <a:pt x="7" y="28046"/>
                  </a:lnTo>
                  <a:lnTo>
                    <a:pt x="0" y="28156"/>
                  </a:lnTo>
                  <a:lnTo>
                    <a:pt x="237" y="27991"/>
                  </a:lnTo>
                  <a:lnTo>
                    <a:pt x="474" y="27826"/>
                  </a:lnTo>
                  <a:lnTo>
                    <a:pt x="704" y="27605"/>
                  </a:lnTo>
                  <a:lnTo>
                    <a:pt x="935" y="27275"/>
                  </a:lnTo>
                  <a:lnTo>
                    <a:pt x="1165" y="26944"/>
                  </a:lnTo>
                  <a:lnTo>
                    <a:pt x="1395" y="26558"/>
                  </a:lnTo>
                  <a:lnTo>
                    <a:pt x="1619" y="26118"/>
                  </a:lnTo>
                  <a:lnTo>
                    <a:pt x="1842" y="25622"/>
                  </a:lnTo>
                  <a:lnTo>
                    <a:pt x="2065" y="25071"/>
                  </a:lnTo>
                  <a:lnTo>
                    <a:pt x="2282" y="24465"/>
                  </a:lnTo>
                  <a:lnTo>
                    <a:pt x="2499" y="23859"/>
                  </a:lnTo>
                  <a:lnTo>
                    <a:pt x="2716" y="23142"/>
                  </a:lnTo>
                  <a:lnTo>
                    <a:pt x="2925" y="22426"/>
                  </a:lnTo>
                  <a:lnTo>
                    <a:pt x="3135" y="21599"/>
                  </a:lnTo>
                  <a:lnTo>
                    <a:pt x="3339" y="20773"/>
                  </a:lnTo>
                  <a:lnTo>
                    <a:pt x="3542" y="19891"/>
                  </a:lnTo>
                  <a:lnTo>
                    <a:pt x="3745" y="19010"/>
                  </a:lnTo>
                  <a:lnTo>
                    <a:pt x="3941" y="18018"/>
                  </a:lnTo>
                  <a:lnTo>
                    <a:pt x="4131" y="17026"/>
                  </a:lnTo>
                  <a:lnTo>
                    <a:pt x="4321" y="15924"/>
                  </a:lnTo>
                  <a:lnTo>
                    <a:pt x="4510" y="14822"/>
                  </a:lnTo>
                  <a:lnTo>
                    <a:pt x="4693" y="13720"/>
                  </a:lnTo>
                  <a:lnTo>
                    <a:pt x="4869" y="12508"/>
                  </a:lnTo>
                  <a:lnTo>
                    <a:pt x="5045" y="11296"/>
                  </a:lnTo>
                  <a:lnTo>
                    <a:pt x="5221" y="10028"/>
                  </a:lnTo>
                  <a:lnTo>
                    <a:pt x="5384" y="8706"/>
                  </a:lnTo>
                  <a:lnTo>
                    <a:pt x="5546" y="7328"/>
                  </a:lnTo>
                  <a:lnTo>
                    <a:pt x="5709" y="5951"/>
                  </a:lnTo>
                  <a:lnTo>
                    <a:pt x="5858" y="4518"/>
                  </a:lnTo>
                  <a:lnTo>
                    <a:pt x="6007" y="3086"/>
                  </a:lnTo>
                  <a:lnTo>
                    <a:pt x="6156" y="1543"/>
                  </a:lnTo>
                  <a:lnTo>
                    <a:pt x="6267" y="276"/>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rot="10800000" flipH="1">
              <a:off x="4462992" y="1465903"/>
              <a:ext cx="373557" cy="275488"/>
            </a:xfrm>
            <a:custGeom>
              <a:avLst/>
              <a:gdLst/>
              <a:ahLst/>
              <a:cxnLst/>
              <a:rect l="l" t="t" r="r" b="b"/>
              <a:pathLst>
                <a:path w="17723" h="92679" extrusionOk="0">
                  <a:moveTo>
                    <a:pt x="2330" y="0"/>
                  </a:moveTo>
                  <a:lnTo>
                    <a:pt x="2675" y="827"/>
                  </a:lnTo>
                  <a:lnTo>
                    <a:pt x="3021" y="1543"/>
                  </a:lnTo>
                  <a:lnTo>
                    <a:pt x="3373" y="2149"/>
                  </a:lnTo>
                  <a:lnTo>
                    <a:pt x="3725" y="2700"/>
                  </a:lnTo>
                  <a:lnTo>
                    <a:pt x="5371" y="5400"/>
                  </a:lnTo>
                  <a:lnTo>
                    <a:pt x="6393" y="7108"/>
                  </a:lnTo>
                  <a:lnTo>
                    <a:pt x="7531" y="9147"/>
                  </a:lnTo>
                  <a:lnTo>
                    <a:pt x="8228" y="10469"/>
                  </a:lnTo>
                  <a:lnTo>
                    <a:pt x="8926" y="11847"/>
                  </a:lnTo>
                  <a:lnTo>
                    <a:pt x="9623" y="13335"/>
                  </a:lnTo>
                  <a:lnTo>
                    <a:pt x="10314" y="14932"/>
                  </a:lnTo>
                  <a:lnTo>
                    <a:pt x="10998" y="16585"/>
                  </a:lnTo>
                  <a:lnTo>
                    <a:pt x="11682" y="18349"/>
                  </a:lnTo>
                  <a:lnTo>
                    <a:pt x="12359" y="20277"/>
                  </a:lnTo>
                  <a:lnTo>
                    <a:pt x="13036" y="22261"/>
                  </a:lnTo>
                  <a:lnTo>
                    <a:pt x="13429" y="23418"/>
                  </a:lnTo>
                  <a:lnTo>
                    <a:pt x="13815" y="24685"/>
                  </a:lnTo>
                  <a:lnTo>
                    <a:pt x="14201" y="26008"/>
                  </a:lnTo>
                  <a:lnTo>
                    <a:pt x="14580" y="27495"/>
                  </a:lnTo>
                  <a:lnTo>
                    <a:pt x="14953" y="28983"/>
                  </a:lnTo>
                  <a:lnTo>
                    <a:pt x="15325" y="30636"/>
                  </a:lnTo>
                  <a:lnTo>
                    <a:pt x="15684" y="32344"/>
                  </a:lnTo>
                  <a:lnTo>
                    <a:pt x="16043" y="34107"/>
                  </a:lnTo>
                  <a:lnTo>
                    <a:pt x="16212" y="35154"/>
                  </a:lnTo>
                  <a:lnTo>
                    <a:pt x="16368" y="36256"/>
                  </a:lnTo>
                  <a:lnTo>
                    <a:pt x="16517" y="37468"/>
                  </a:lnTo>
                  <a:lnTo>
                    <a:pt x="16659" y="38736"/>
                  </a:lnTo>
                  <a:lnTo>
                    <a:pt x="16781" y="40058"/>
                  </a:lnTo>
                  <a:lnTo>
                    <a:pt x="16903" y="41491"/>
                  </a:lnTo>
                  <a:lnTo>
                    <a:pt x="17005" y="42978"/>
                  </a:lnTo>
                  <a:lnTo>
                    <a:pt x="17093" y="44521"/>
                  </a:lnTo>
                  <a:lnTo>
                    <a:pt x="17140" y="45293"/>
                  </a:lnTo>
                  <a:lnTo>
                    <a:pt x="17174" y="46119"/>
                  </a:lnTo>
                  <a:lnTo>
                    <a:pt x="17208" y="46891"/>
                  </a:lnTo>
                  <a:lnTo>
                    <a:pt x="17228" y="47717"/>
                  </a:lnTo>
                  <a:lnTo>
                    <a:pt x="17248" y="48544"/>
                  </a:lnTo>
                  <a:lnTo>
                    <a:pt x="17269" y="49370"/>
                  </a:lnTo>
                  <a:lnTo>
                    <a:pt x="17276" y="50197"/>
                  </a:lnTo>
                  <a:lnTo>
                    <a:pt x="17276" y="51078"/>
                  </a:lnTo>
                  <a:lnTo>
                    <a:pt x="17276" y="51905"/>
                  </a:lnTo>
                  <a:lnTo>
                    <a:pt x="17269" y="52731"/>
                  </a:lnTo>
                  <a:lnTo>
                    <a:pt x="17248" y="53558"/>
                  </a:lnTo>
                  <a:lnTo>
                    <a:pt x="17228" y="54384"/>
                  </a:lnTo>
                  <a:lnTo>
                    <a:pt x="17208" y="55211"/>
                  </a:lnTo>
                  <a:lnTo>
                    <a:pt x="17174" y="56037"/>
                  </a:lnTo>
                  <a:lnTo>
                    <a:pt x="17140" y="56809"/>
                  </a:lnTo>
                  <a:lnTo>
                    <a:pt x="17093" y="57580"/>
                  </a:lnTo>
                  <a:lnTo>
                    <a:pt x="17039" y="58351"/>
                  </a:lnTo>
                  <a:lnTo>
                    <a:pt x="16984" y="59068"/>
                  </a:lnTo>
                  <a:lnTo>
                    <a:pt x="16923" y="59784"/>
                  </a:lnTo>
                  <a:lnTo>
                    <a:pt x="16856" y="60500"/>
                  </a:lnTo>
                  <a:lnTo>
                    <a:pt x="16788" y="61162"/>
                  </a:lnTo>
                  <a:lnTo>
                    <a:pt x="16720" y="61768"/>
                  </a:lnTo>
                  <a:lnTo>
                    <a:pt x="16646" y="62429"/>
                  </a:lnTo>
                  <a:lnTo>
                    <a:pt x="16571" y="62980"/>
                  </a:lnTo>
                  <a:lnTo>
                    <a:pt x="16490" y="63586"/>
                  </a:lnTo>
                  <a:lnTo>
                    <a:pt x="16409" y="64137"/>
                  </a:lnTo>
                  <a:lnTo>
                    <a:pt x="16321" y="64633"/>
                  </a:lnTo>
                  <a:lnTo>
                    <a:pt x="16233" y="65129"/>
                  </a:lnTo>
                  <a:lnTo>
                    <a:pt x="16145" y="65570"/>
                  </a:lnTo>
                  <a:lnTo>
                    <a:pt x="16050" y="66010"/>
                  </a:lnTo>
                  <a:lnTo>
                    <a:pt x="15955" y="66451"/>
                  </a:lnTo>
                  <a:lnTo>
                    <a:pt x="15860" y="66782"/>
                  </a:lnTo>
                  <a:lnTo>
                    <a:pt x="15664" y="67553"/>
                  </a:lnTo>
                  <a:lnTo>
                    <a:pt x="15461" y="68269"/>
                  </a:lnTo>
                  <a:lnTo>
                    <a:pt x="15258" y="68986"/>
                  </a:lnTo>
                  <a:lnTo>
                    <a:pt x="15048" y="69592"/>
                  </a:lnTo>
                  <a:lnTo>
                    <a:pt x="14844" y="70198"/>
                  </a:lnTo>
                  <a:lnTo>
                    <a:pt x="14635" y="70749"/>
                  </a:lnTo>
                  <a:lnTo>
                    <a:pt x="14425" y="71245"/>
                  </a:lnTo>
                  <a:lnTo>
                    <a:pt x="14208" y="71741"/>
                  </a:lnTo>
                  <a:lnTo>
                    <a:pt x="13368" y="73614"/>
                  </a:lnTo>
                  <a:lnTo>
                    <a:pt x="12535" y="75377"/>
                  </a:lnTo>
                  <a:lnTo>
                    <a:pt x="10917" y="78739"/>
                  </a:lnTo>
                  <a:lnTo>
                    <a:pt x="10138" y="80171"/>
                  </a:lnTo>
                  <a:lnTo>
                    <a:pt x="9373" y="81494"/>
                  </a:lnTo>
                  <a:lnTo>
                    <a:pt x="8628" y="82761"/>
                  </a:lnTo>
                  <a:lnTo>
                    <a:pt x="7910" y="83918"/>
                  </a:lnTo>
                  <a:lnTo>
                    <a:pt x="7213" y="84965"/>
                  </a:lnTo>
                  <a:lnTo>
                    <a:pt x="6535" y="85902"/>
                  </a:lnTo>
                  <a:lnTo>
                    <a:pt x="5885" y="86673"/>
                  </a:lnTo>
                  <a:lnTo>
                    <a:pt x="5269" y="87334"/>
                  </a:lnTo>
                  <a:lnTo>
                    <a:pt x="4111" y="88491"/>
                  </a:lnTo>
                  <a:lnTo>
                    <a:pt x="3075" y="89538"/>
                  </a:lnTo>
                  <a:lnTo>
                    <a:pt x="2174" y="90475"/>
                  </a:lnTo>
                  <a:lnTo>
                    <a:pt x="1416" y="91191"/>
                  </a:lnTo>
                  <a:lnTo>
                    <a:pt x="1057" y="91412"/>
                  </a:lnTo>
                  <a:lnTo>
                    <a:pt x="705" y="91687"/>
                  </a:lnTo>
                  <a:lnTo>
                    <a:pt x="353" y="92128"/>
                  </a:lnTo>
                  <a:lnTo>
                    <a:pt x="0" y="92679"/>
                  </a:lnTo>
                  <a:lnTo>
                    <a:pt x="1423" y="92679"/>
                  </a:lnTo>
                  <a:lnTo>
                    <a:pt x="1788" y="92624"/>
                  </a:lnTo>
                  <a:lnTo>
                    <a:pt x="2188" y="92458"/>
                  </a:lnTo>
                  <a:lnTo>
                    <a:pt x="2621" y="92238"/>
                  </a:lnTo>
                  <a:lnTo>
                    <a:pt x="3095" y="91907"/>
                  </a:lnTo>
                  <a:lnTo>
                    <a:pt x="3596" y="91522"/>
                  </a:lnTo>
                  <a:lnTo>
                    <a:pt x="4138" y="91026"/>
                  </a:lnTo>
                  <a:lnTo>
                    <a:pt x="5303" y="89924"/>
                  </a:lnTo>
                  <a:lnTo>
                    <a:pt x="5933" y="89263"/>
                  </a:lnTo>
                  <a:lnTo>
                    <a:pt x="6583" y="88546"/>
                  </a:lnTo>
                  <a:lnTo>
                    <a:pt x="7267" y="87720"/>
                  </a:lnTo>
                  <a:lnTo>
                    <a:pt x="7971" y="86838"/>
                  </a:lnTo>
                  <a:lnTo>
                    <a:pt x="8696" y="85791"/>
                  </a:lnTo>
                  <a:lnTo>
                    <a:pt x="9447" y="84689"/>
                  </a:lnTo>
                  <a:lnTo>
                    <a:pt x="10219" y="83477"/>
                  </a:lnTo>
                  <a:lnTo>
                    <a:pt x="11005" y="82100"/>
                  </a:lnTo>
                  <a:lnTo>
                    <a:pt x="11817" y="80667"/>
                  </a:lnTo>
                  <a:lnTo>
                    <a:pt x="12224" y="79841"/>
                  </a:lnTo>
                  <a:lnTo>
                    <a:pt x="12637" y="79014"/>
                  </a:lnTo>
                  <a:lnTo>
                    <a:pt x="13057" y="78132"/>
                  </a:lnTo>
                  <a:lnTo>
                    <a:pt x="13477" y="77196"/>
                  </a:lnTo>
                  <a:lnTo>
                    <a:pt x="13903" y="76149"/>
                  </a:lnTo>
                  <a:lnTo>
                    <a:pt x="14330" y="75102"/>
                  </a:lnTo>
                  <a:lnTo>
                    <a:pt x="14553" y="74606"/>
                  </a:lnTo>
                  <a:lnTo>
                    <a:pt x="14777" y="74110"/>
                  </a:lnTo>
                  <a:lnTo>
                    <a:pt x="14993" y="73559"/>
                  </a:lnTo>
                  <a:lnTo>
                    <a:pt x="15210" y="72953"/>
                  </a:lnTo>
                  <a:lnTo>
                    <a:pt x="15427" y="72292"/>
                  </a:lnTo>
                  <a:lnTo>
                    <a:pt x="15637" y="71575"/>
                  </a:lnTo>
                  <a:lnTo>
                    <a:pt x="15853" y="70859"/>
                  </a:lnTo>
                  <a:lnTo>
                    <a:pt x="16057" y="70033"/>
                  </a:lnTo>
                  <a:lnTo>
                    <a:pt x="16172" y="69592"/>
                  </a:lnTo>
                  <a:lnTo>
                    <a:pt x="16280" y="69096"/>
                  </a:lnTo>
                  <a:lnTo>
                    <a:pt x="16388" y="68600"/>
                  </a:lnTo>
                  <a:lnTo>
                    <a:pt x="16497" y="68049"/>
                  </a:lnTo>
                  <a:lnTo>
                    <a:pt x="16598" y="67443"/>
                  </a:lnTo>
                  <a:lnTo>
                    <a:pt x="16700" y="66837"/>
                  </a:lnTo>
                  <a:lnTo>
                    <a:pt x="16795" y="66176"/>
                  </a:lnTo>
                  <a:lnTo>
                    <a:pt x="16890" y="65514"/>
                  </a:lnTo>
                  <a:lnTo>
                    <a:pt x="16978" y="64798"/>
                  </a:lnTo>
                  <a:lnTo>
                    <a:pt x="17059" y="64082"/>
                  </a:lnTo>
                  <a:lnTo>
                    <a:pt x="17147" y="63310"/>
                  </a:lnTo>
                  <a:lnTo>
                    <a:pt x="17221" y="62539"/>
                  </a:lnTo>
                  <a:lnTo>
                    <a:pt x="17296" y="61713"/>
                  </a:lnTo>
                  <a:lnTo>
                    <a:pt x="17370" y="60886"/>
                  </a:lnTo>
                  <a:lnTo>
                    <a:pt x="17438" y="60004"/>
                  </a:lnTo>
                  <a:lnTo>
                    <a:pt x="17499" y="59123"/>
                  </a:lnTo>
                  <a:lnTo>
                    <a:pt x="17553" y="58186"/>
                  </a:lnTo>
                  <a:lnTo>
                    <a:pt x="17601" y="57194"/>
                  </a:lnTo>
                  <a:lnTo>
                    <a:pt x="17634" y="56203"/>
                  </a:lnTo>
                  <a:lnTo>
                    <a:pt x="17668" y="55156"/>
                  </a:lnTo>
                  <a:lnTo>
                    <a:pt x="17689" y="54164"/>
                  </a:lnTo>
                  <a:lnTo>
                    <a:pt x="17709" y="53117"/>
                  </a:lnTo>
                  <a:lnTo>
                    <a:pt x="17716" y="52070"/>
                  </a:lnTo>
                  <a:lnTo>
                    <a:pt x="17722" y="51078"/>
                  </a:lnTo>
                  <a:lnTo>
                    <a:pt x="17716" y="50031"/>
                  </a:lnTo>
                  <a:lnTo>
                    <a:pt x="17709" y="48984"/>
                  </a:lnTo>
                  <a:lnTo>
                    <a:pt x="17689" y="47937"/>
                  </a:lnTo>
                  <a:lnTo>
                    <a:pt x="17668" y="46946"/>
                  </a:lnTo>
                  <a:lnTo>
                    <a:pt x="17634" y="45954"/>
                  </a:lnTo>
                  <a:lnTo>
                    <a:pt x="17601" y="44907"/>
                  </a:lnTo>
                  <a:lnTo>
                    <a:pt x="17553" y="43915"/>
                  </a:lnTo>
                  <a:lnTo>
                    <a:pt x="17499" y="42978"/>
                  </a:lnTo>
                  <a:lnTo>
                    <a:pt x="17391" y="41215"/>
                  </a:lnTo>
                  <a:lnTo>
                    <a:pt x="17276" y="39507"/>
                  </a:lnTo>
                  <a:lnTo>
                    <a:pt x="17140" y="37909"/>
                  </a:lnTo>
                  <a:lnTo>
                    <a:pt x="16991" y="36366"/>
                  </a:lnTo>
                  <a:lnTo>
                    <a:pt x="16835" y="34934"/>
                  </a:lnTo>
                  <a:lnTo>
                    <a:pt x="16666" y="33556"/>
                  </a:lnTo>
                  <a:lnTo>
                    <a:pt x="16483" y="32289"/>
                  </a:lnTo>
                  <a:lnTo>
                    <a:pt x="16294" y="31077"/>
                  </a:lnTo>
                  <a:lnTo>
                    <a:pt x="15921" y="29258"/>
                  </a:lnTo>
                  <a:lnTo>
                    <a:pt x="15549" y="27495"/>
                  </a:lnTo>
                  <a:lnTo>
                    <a:pt x="15163" y="25842"/>
                  </a:lnTo>
                  <a:lnTo>
                    <a:pt x="14777" y="24299"/>
                  </a:lnTo>
                  <a:lnTo>
                    <a:pt x="14384" y="22812"/>
                  </a:lnTo>
                  <a:lnTo>
                    <a:pt x="13984" y="21489"/>
                  </a:lnTo>
                  <a:lnTo>
                    <a:pt x="13578" y="20167"/>
                  </a:lnTo>
                  <a:lnTo>
                    <a:pt x="13172" y="19010"/>
                  </a:lnTo>
                  <a:lnTo>
                    <a:pt x="12488" y="17081"/>
                  </a:lnTo>
                  <a:lnTo>
                    <a:pt x="11797" y="15263"/>
                  </a:lnTo>
                  <a:lnTo>
                    <a:pt x="11106" y="13555"/>
                  </a:lnTo>
                  <a:lnTo>
                    <a:pt x="10409" y="11902"/>
                  </a:lnTo>
                  <a:lnTo>
                    <a:pt x="9705" y="10414"/>
                  </a:lnTo>
                  <a:lnTo>
                    <a:pt x="9000" y="9037"/>
                  </a:lnTo>
                  <a:lnTo>
                    <a:pt x="8296" y="7714"/>
                  </a:lnTo>
                  <a:lnTo>
                    <a:pt x="7585" y="6557"/>
                  </a:lnTo>
                  <a:lnTo>
                    <a:pt x="6989" y="5620"/>
                  </a:lnTo>
                  <a:lnTo>
                    <a:pt x="6427" y="4739"/>
                  </a:lnTo>
                  <a:lnTo>
                    <a:pt x="5899" y="3967"/>
                  </a:lnTo>
                  <a:lnTo>
                    <a:pt x="5398" y="3306"/>
                  </a:lnTo>
                  <a:lnTo>
                    <a:pt x="4504" y="2149"/>
                  </a:lnTo>
                  <a:lnTo>
                    <a:pt x="3745" y="1212"/>
                  </a:lnTo>
                  <a:lnTo>
                    <a:pt x="3393" y="717"/>
                  </a:lnTo>
                  <a:lnTo>
                    <a:pt x="3041" y="386"/>
                  </a:lnTo>
                  <a:lnTo>
                    <a:pt x="2689" y="110"/>
                  </a:lnTo>
                  <a:lnTo>
                    <a:pt x="23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rot="10800000" flipH="1">
              <a:off x="3160285" y="1538471"/>
              <a:ext cx="100919" cy="250430"/>
            </a:xfrm>
            <a:custGeom>
              <a:avLst/>
              <a:gdLst/>
              <a:ahLst/>
              <a:cxnLst/>
              <a:rect l="l" t="t" r="r" b="b"/>
              <a:pathLst>
                <a:path w="4788" h="84249" extrusionOk="0">
                  <a:moveTo>
                    <a:pt x="4172" y="0"/>
                  </a:moveTo>
                  <a:lnTo>
                    <a:pt x="4057" y="55"/>
                  </a:lnTo>
                  <a:lnTo>
                    <a:pt x="3874" y="276"/>
                  </a:lnTo>
                  <a:lnTo>
                    <a:pt x="3759" y="496"/>
                  </a:lnTo>
                  <a:lnTo>
                    <a:pt x="3630" y="772"/>
                  </a:lnTo>
                  <a:lnTo>
                    <a:pt x="3447" y="1267"/>
                  </a:lnTo>
                  <a:lnTo>
                    <a:pt x="3258" y="1874"/>
                  </a:lnTo>
                  <a:lnTo>
                    <a:pt x="3075" y="2535"/>
                  </a:lnTo>
                  <a:lnTo>
                    <a:pt x="2899" y="3196"/>
                  </a:lnTo>
                  <a:lnTo>
                    <a:pt x="2723" y="3967"/>
                  </a:lnTo>
                  <a:lnTo>
                    <a:pt x="2553" y="4794"/>
                  </a:lnTo>
                  <a:lnTo>
                    <a:pt x="2384" y="5731"/>
                  </a:lnTo>
                  <a:lnTo>
                    <a:pt x="2221" y="6667"/>
                  </a:lnTo>
                  <a:lnTo>
                    <a:pt x="1991" y="8155"/>
                  </a:lnTo>
                  <a:lnTo>
                    <a:pt x="1768" y="9753"/>
                  </a:lnTo>
                  <a:lnTo>
                    <a:pt x="1551" y="11461"/>
                  </a:lnTo>
                  <a:lnTo>
                    <a:pt x="1355" y="13279"/>
                  </a:lnTo>
                  <a:lnTo>
                    <a:pt x="1165" y="15153"/>
                  </a:lnTo>
                  <a:lnTo>
                    <a:pt x="982" y="17081"/>
                  </a:lnTo>
                  <a:lnTo>
                    <a:pt x="820" y="19120"/>
                  </a:lnTo>
                  <a:lnTo>
                    <a:pt x="671" y="21214"/>
                  </a:lnTo>
                  <a:lnTo>
                    <a:pt x="583" y="22536"/>
                  </a:lnTo>
                  <a:lnTo>
                    <a:pt x="501" y="23914"/>
                  </a:lnTo>
                  <a:lnTo>
                    <a:pt x="427" y="25236"/>
                  </a:lnTo>
                  <a:lnTo>
                    <a:pt x="359" y="26669"/>
                  </a:lnTo>
                  <a:lnTo>
                    <a:pt x="298" y="28046"/>
                  </a:lnTo>
                  <a:lnTo>
                    <a:pt x="237" y="29479"/>
                  </a:lnTo>
                  <a:lnTo>
                    <a:pt x="190" y="30911"/>
                  </a:lnTo>
                  <a:lnTo>
                    <a:pt x="142" y="32344"/>
                  </a:lnTo>
                  <a:lnTo>
                    <a:pt x="102" y="33832"/>
                  </a:lnTo>
                  <a:lnTo>
                    <a:pt x="68" y="35264"/>
                  </a:lnTo>
                  <a:lnTo>
                    <a:pt x="41" y="36752"/>
                  </a:lnTo>
                  <a:lnTo>
                    <a:pt x="21" y="38240"/>
                  </a:lnTo>
                  <a:lnTo>
                    <a:pt x="7" y="39727"/>
                  </a:lnTo>
                  <a:lnTo>
                    <a:pt x="0" y="41270"/>
                  </a:lnTo>
                  <a:lnTo>
                    <a:pt x="0" y="42758"/>
                  </a:lnTo>
                  <a:lnTo>
                    <a:pt x="7" y="44246"/>
                  </a:lnTo>
                  <a:lnTo>
                    <a:pt x="21" y="45733"/>
                  </a:lnTo>
                  <a:lnTo>
                    <a:pt x="41" y="47221"/>
                  </a:lnTo>
                  <a:lnTo>
                    <a:pt x="75" y="48709"/>
                  </a:lnTo>
                  <a:lnTo>
                    <a:pt x="109" y="50197"/>
                  </a:lnTo>
                  <a:lnTo>
                    <a:pt x="149" y="51629"/>
                  </a:lnTo>
                  <a:lnTo>
                    <a:pt x="197" y="53117"/>
                  </a:lnTo>
                  <a:lnTo>
                    <a:pt x="251" y="54494"/>
                  </a:lnTo>
                  <a:lnTo>
                    <a:pt x="312" y="55927"/>
                  </a:lnTo>
                  <a:lnTo>
                    <a:pt x="373" y="57304"/>
                  </a:lnTo>
                  <a:lnTo>
                    <a:pt x="447" y="58682"/>
                  </a:lnTo>
                  <a:lnTo>
                    <a:pt x="522" y="60059"/>
                  </a:lnTo>
                  <a:lnTo>
                    <a:pt x="610" y="61382"/>
                  </a:lnTo>
                  <a:lnTo>
                    <a:pt x="698" y="62704"/>
                  </a:lnTo>
                  <a:lnTo>
                    <a:pt x="793" y="63972"/>
                  </a:lnTo>
                  <a:lnTo>
                    <a:pt x="894" y="65239"/>
                  </a:lnTo>
                  <a:lnTo>
                    <a:pt x="996" y="66451"/>
                  </a:lnTo>
                  <a:lnTo>
                    <a:pt x="1172" y="68435"/>
                  </a:lnTo>
                  <a:lnTo>
                    <a:pt x="1361" y="70253"/>
                  </a:lnTo>
                  <a:lnTo>
                    <a:pt x="1565" y="72016"/>
                  </a:lnTo>
                  <a:lnTo>
                    <a:pt x="1774" y="73724"/>
                  </a:lnTo>
                  <a:lnTo>
                    <a:pt x="1998" y="75267"/>
                  </a:lnTo>
                  <a:lnTo>
                    <a:pt x="2228" y="76755"/>
                  </a:lnTo>
                  <a:lnTo>
                    <a:pt x="2472" y="78132"/>
                  </a:lnTo>
                  <a:lnTo>
                    <a:pt x="2723" y="79400"/>
                  </a:lnTo>
                  <a:lnTo>
                    <a:pt x="2899" y="80226"/>
                  </a:lnTo>
                  <a:lnTo>
                    <a:pt x="3075" y="80942"/>
                  </a:lnTo>
                  <a:lnTo>
                    <a:pt x="3258" y="81604"/>
                  </a:lnTo>
                  <a:lnTo>
                    <a:pt x="3440" y="82210"/>
                  </a:lnTo>
                  <a:lnTo>
                    <a:pt x="3630" y="82761"/>
                  </a:lnTo>
                  <a:lnTo>
                    <a:pt x="3820" y="83202"/>
                  </a:lnTo>
                  <a:lnTo>
                    <a:pt x="4016" y="83587"/>
                  </a:lnTo>
                  <a:lnTo>
                    <a:pt x="4212" y="83918"/>
                  </a:lnTo>
                  <a:lnTo>
                    <a:pt x="4341" y="84083"/>
                  </a:lnTo>
                  <a:lnTo>
                    <a:pt x="4456" y="84193"/>
                  </a:lnTo>
                  <a:lnTo>
                    <a:pt x="4558" y="84248"/>
                  </a:lnTo>
                  <a:lnTo>
                    <a:pt x="4639" y="84248"/>
                  </a:lnTo>
                  <a:lnTo>
                    <a:pt x="4707" y="84193"/>
                  </a:lnTo>
                  <a:lnTo>
                    <a:pt x="4754" y="84138"/>
                  </a:lnTo>
                  <a:lnTo>
                    <a:pt x="4781" y="84028"/>
                  </a:lnTo>
                  <a:lnTo>
                    <a:pt x="4788" y="83973"/>
                  </a:lnTo>
                  <a:lnTo>
                    <a:pt x="4788" y="83918"/>
                  </a:lnTo>
                  <a:lnTo>
                    <a:pt x="4544" y="83202"/>
                  </a:lnTo>
                  <a:lnTo>
                    <a:pt x="4300" y="82430"/>
                  </a:lnTo>
                  <a:lnTo>
                    <a:pt x="4057" y="81659"/>
                  </a:lnTo>
                  <a:lnTo>
                    <a:pt x="3820" y="80777"/>
                  </a:lnTo>
                  <a:lnTo>
                    <a:pt x="3583" y="79896"/>
                  </a:lnTo>
                  <a:lnTo>
                    <a:pt x="3346" y="78904"/>
                  </a:lnTo>
                  <a:lnTo>
                    <a:pt x="3115" y="77912"/>
                  </a:lnTo>
                  <a:lnTo>
                    <a:pt x="2892" y="76865"/>
                  </a:lnTo>
                  <a:lnTo>
                    <a:pt x="2668" y="75708"/>
                  </a:lnTo>
                  <a:lnTo>
                    <a:pt x="2458" y="74496"/>
                  </a:lnTo>
                  <a:lnTo>
                    <a:pt x="2255" y="73173"/>
                  </a:lnTo>
                  <a:lnTo>
                    <a:pt x="2059" y="71796"/>
                  </a:lnTo>
                  <a:lnTo>
                    <a:pt x="1876" y="70363"/>
                  </a:lnTo>
                  <a:lnTo>
                    <a:pt x="1707" y="68875"/>
                  </a:lnTo>
                  <a:lnTo>
                    <a:pt x="1544" y="67333"/>
                  </a:lnTo>
                  <a:lnTo>
                    <a:pt x="1388" y="65735"/>
                  </a:lnTo>
                  <a:lnTo>
                    <a:pt x="1253" y="64027"/>
                  </a:lnTo>
                  <a:lnTo>
                    <a:pt x="1118" y="62319"/>
                  </a:lnTo>
                  <a:lnTo>
                    <a:pt x="1002" y="60555"/>
                  </a:lnTo>
                  <a:lnTo>
                    <a:pt x="894" y="58792"/>
                  </a:lnTo>
                  <a:lnTo>
                    <a:pt x="793" y="56919"/>
                  </a:lnTo>
                  <a:lnTo>
                    <a:pt x="705" y="55100"/>
                  </a:lnTo>
                  <a:lnTo>
                    <a:pt x="630" y="53172"/>
                  </a:lnTo>
                  <a:lnTo>
                    <a:pt x="562" y="51243"/>
                  </a:lnTo>
                  <a:lnTo>
                    <a:pt x="515" y="49315"/>
                  </a:lnTo>
                  <a:lnTo>
                    <a:pt x="467" y="47331"/>
                  </a:lnTo>
                  <a:lnTo>
                    <a:pt x="440" y="45348"/>
                  </a:lnTo>
                  <a:lnTo>
                    <a:pt x="420" y="43364"/>
                  </a:lnTo>
                  <a:lnTo>
                    <a:pt x="413" y="41325"/>
                  </a:lnTo>
                  <a:lnTo>
                    <a:pt x="420" y="39342"/>
                  </a:lnTo>
                  <a:lnTo>
                    <a:pt x="434" y="37303"/>
                  </a:lnTo>
                  <a:lnTo>
                    <a:pt x="467" y="35319"/>
                  </a:lnTo>
                  <a:lnTo>
                    <a:pt x="508" y="33336"/>
                  </a:lnTo>
                  <a:lnTo>
                    <a:pt x="562" y="31297"/>
                  </a:lnTo>
                  <a:lnTo>
                    <a:pt x="630" y="29314"/>
                  </a:lnTo>
                  <a:lnTo>
                    <a:pt x="705" y="27385"/>
                  </a:lnTo>
                  <a:lnTo>
                    <a:pt x="799" y="25457"/>
                  </a:lnTo>
                  <a:lnTo>
                    <a:pt x="901" y="23528"/>
                  </a:lnTo>
                  <a:lnTo>
                    <a:pt x="1016" y="21599"/>
                  </a:lnTo>
                  <a:lnTo>
                    <a:pt x="1151" y="19781"/>
                  </a:lnTo>
                  <a:lnTo>
                    <a:pt x="1273" y="18128"/>
                  </a:lnTo>
                  <a:lnTo>
                    <a:pt x="1409" y="16585"/>
                  </a:lnTo>
                  <a:lnTo>
                    <a:pt x="1558" y="15043"/>
                  </a:lnTo>
                  <a:lnTo>
                    <a:pt x="1707" y="13555"/>
                  </a:lnTo>
                  <a:lnTo>
                    <a:pt x="1869" y="12177"/>
                  </a:lnTo>
                  <a:lnTo>
                    <a:pt x="2039" y="10855"/>
                  </a:lnTo>
                  <a:lnTo>
                    <a:pt x="2215" y="9533"/>
                  </a:lnTo>
                  <a:lnTo>
                    <a:pt x="2397" y="8320"/>
                  </a:lnTo>
                  <a:lnTo>
                    <a:pt x="2614" y="7163"/>
                  </a:lnTo>
                  <a:lnTo>
                    <a:pt x="2831" y="5951"/>
                  </a:lnTo>
                  <a:lnTo>
                    <a:pt x="3054" y="4849"/>
                  </a:lnTo>
                  <a:lnTo>
                    <a:pt x="3278" y="3802"/>
                  </a:lnTo>
                  <a:lnTo>
                    <a:pt x="3508" y="2755"/>
                  </a:lnTo>
                  <a:lnTo>
                    <a:pt x="3738" y="1763"/>
                  </a:lnTo>
                  <a:lnTo>
                    <a:pt x="3975" y="882"/>
                  </a:lnTo>
                  <a:lnTo>
                    <a:pt x="421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p:nvPr/>
          </p:nvSpPr>
          <p:spPr>
            <a:xfrm rot="10800000" flipH="1">
              <a:off x="3218232" y="2738514"/>
              <a:ext cx="209700" cy="240770"/>
            </a:xfrm>
            <a:custGeom>
              <a:avLst/>
              <a:gdLst/>
              <a:ahLst/>
              <a:cxnLst/>
              <a:rect l="l" t="t" r="r" b="b"/>
              <a:pathLst>
                <a:path w="9949" h="80999" extrusionOk="0">
                  <a:moveTo>
                    <a:pt x="4815" y="1"/>
                  </a:moveTo>
                  <a:lnTo>
                    <a:pt x="4578" y="111"/>
                  </a:lnTo>
                  <a:lnTo>
                    <a:pt x="4341" y="331"/>
                  </a:lnTo>
                  <a:lnTo>
                    <a:pt x="4104" y="607"/>
                  </a:lnTo>
                  <a:lnTo>
                    <a:pt x="3867" y="993"/>
                  </a:lnTo>
                  <a:lnTo>
                    <a:pt x="3637" y="1489"/>
                  </a:lnTo>
                  <a:lnTo>
                    <a:pt x="3407" y="2040"/>
                  </a:lnTo>
                  <a:lnTo>
                    <a:pt x="3183" y="2701"/>
                  </a:lnTo>
                  <a:lnTo>
                    <a:pt x="2960" y="3472"/>
                  </a:lnTo>
                  <a:lnTo>
                    <a:pt x="2736" y="4299"/>
                  </a:lnTo>
                  <a:lnTo>
                    <a:pt x="2527" y="5235"/>
                  </a:lnTo>
                  <a:lnTo>
                    <a:pt x="2317" y="6227"/>
                  </a:lnTo>
                  <a:lnTo>
                    <a:pt x="2113" y="7329"/>
                  </a:lnTo>
                  <a:lnTo>
                    <a:pt x="1910" y="8541"/>
                  </a:lnTo>
                  <a:lnTo>
                    <a:pt x="1721" y="9809"/>
                  </a:lnTo>
                  <a:lnTo>
                    <a:pt x="1538" y="11186"/>
                  </a:lnTo>
                  <a:lnTo>
                    <a:pt x="1355" y="12674"/>
                  </a:lnTo>
                  <a:lnTo>
                    <a:pt x="1186" y="14217"/>
                  </a:lnTo>
                  <a:lnTo>
                    <a:pt x="1023" y="15815"/>
                  </a:lnTo>
                  <a:lnTo>
                    <a:pt x="874" y="17523"/>
                  </a:lnTo>
                  <a:lnTo>
                    <a:pt x="739" y="19231"/>
                  </a:lnTo>
                  <a:lnTo>
                    <a:pt x="610" y="20994"/>
                  </a:lnTo>
                  <a:lnTo>
                    <a:pt x="502" y="22757"/>
                  </a:lnTo>
                  <a:lnTo>
                    <a:pt x="393" y="24576"/>
                  </a:lnTo>
                  <a:lnTo>
                    <a:pt x="305" y="26394"/>
                  </a:lnTo>
                  <a:lnTo>
                    <a:pt x="231" y="28267"/>
                  </a:lnTo>
                  <a:lnTo>
                    <a:pt x="163" y="30196"/>
                  </a:lnTo>
                  <a:lnTo>
                    <a:pt x="102" y="32069"/>
                  </a:lnTo>
                  <a:lnTo>
                    <a:pt x="62" y="33998"/>
                  </a:lnTo>
                  <a:lnTo>
                    <a:pt x="28" y="35926"/>
                  </a:lnTo>
                  <a:lnTo>
                    <a:pt x="7" y="37855"/>
                  </a:lnTo>
                  <a:lnTo>
                    <a:pt x="1" y="39838"/>
                  </a:lnTo>
                  <a:lnTo>
                    <a:pt x="1" y="41767"/>
                  </a:lnTo>
                  <a:lnTo>
                    <a:pt x="14" y="43695"/>
                  </a:lnTo>
                  <a:lnTo>
                    <a:pt x="41" y="45624"/>
                  </a:lnTo>
                  <a:lnTo>
                    <a:pt x="75" y="47552"/>
                  </a:lnTo>
                  <a:lnTo>
                    <a:pt x="123" y="49481"/>
                  </a:lnTo>
                  <a:lnTo>
                    <a:pt x="183" y="51354"/>
                  </a:lnTo>
                  <a:lnTo>
                    <a:pt x="251" y="53228"/>
                  </a:lnTo>
                  <a:lnTo>
                    <a:pt x="332" y="55046"/>
                  </a:lnTo>
                  <a:lnTo>
                    <a:pt x="420" y="56864"/>
                  </a:lnTo>
                  <a:lnTo>
                    <a:pt x="529" y="58683"/>
                  </a:lnTo>
                  <a:lnTo>
                    <a:pt x="637" y="60391"/>
                  </a:lnTo>
                  <a:lnTo>
                    <a:pt x="766" y="62099"/>
                  </a:lnTo>
                  <a:lnTo>
                    <a:pt x="901" y="63752"/>
                  </a:lnTo>
                  <a:lnTo>
                    <a:pt x="1050" y="65405"/>
                  </a:lnTo>
                  <a:lnTo>
                    <a:pt x="1206" y="66948"/>
                  </a:lnTo>
                  <a:lnTo>
                    <a:pt x="1375" y="68435"/>
                  </a:lnTo>
                  <a:lnTo>
                    <a:pt x="1558" y="69923"/>
                  </a:lnTo>
                  <a:lnTo>
                    <a:pt x="1748" y="71301"/>
                  </a:lnTo>
                  <a:lnTo>
                    <a:pt x="1944" y="72623"/>
                  </a:lnTo>
                  <a:lnTo>
                    <a:pt x="2147" y="73835"/>
                  </a:lnTo>
                  <a:lnTo>
                    <a:pt x="2357" y="74937"/>
                  </a:lnTo>
                  <a:lnTo>
                    <a:pt x="2574" y="75984"/>
                  </a:lnTo>
                  <a:lnTo>
                    <a:pt x="2791" y="76921"/>
                  </a:lnTo>
                  <a:lnTo>
                    <a:pt x="3014" y="77747"/>
                  </a:lnTo>
                  <a:lnTo>
                    <a:pt x="3244" y="78464"/>
                  </a:lnTo>
                  <a:lnTo>
                    <a:pt x="3468" y="79125"/>
                  </a:lnTo>
                  <a:lnTo>
                    <a:pt x="3705" y="79676"/>
                  </a:lnTo>
                  <a:lnTo>
                    <a:pt x="3935" y="80117"/>
                  </a:lnTo>
                  <a:lnTo>
                    <a:pt x="4172" y="80447"/>
                  </a:lnTo>
                  <a:lnTo>
                    <a:pt x="4409" y="80723"/>
                  </a:lnTo>
                  <a:lnTo>
                    <a:pt x="4646" y="80888"/>
                  </a:lnTo>
                  <a:lnTo>
                    <a:pt x="4883" y="80998"/>
                  </a:lnTo>
                  <a:lnTo>
                    <a:pt x="5127" y="80998"/>
                  </a:lnTo>
                  <a:lnTo>
                    <a:pt x="5364" y="80888"/>
                  </a:lnTo>
                  <a:lnTo>
                    <a:pt x="5601" y="80668"/>
                  </a:lnTo>
                  <a:lnTo>
                    <a:pt x="5838" y="80392"/>
                  </a:lnTo>
                  <a:lnTo>
                    <a:pt x="6068" y="80006"/>
                  </a:lnTo>
                  <a:lnTo>
                    <a:pt x="6298" y="79510"/>
                  </a:lnTo>
                  <a:lnTo>
                    <a:pt x="6529" y="78959"/>
                  </a:lnTo>
                  <a:lnTo>
                    <a:pt x="6759" y="78298"/>
                  </a:lnTo>
                  <a:lnTo>
                    <a:pt x="6982" y="77582"/>
                  </a:lnTo>
                  <a:lnTo>
                    <a:pt x="7199" y="76755"/>
                  </a:lnTo>
                  <a:lnTo>
                    <a:pt x="7409" y="75819"/>
                  </a:lnTo>
                  <a:lnTo>
                    <a:pt x="7619" y="74772"/>
                  </a:lnTo>
                  <a:lnTo>
                    <a:pt x="7822" y="73670"/>
                  </a:lnTo>
                  <a:lnTo>
                    <a:pt x="8025" y="72513"/>
                  </a:lnTo>
                  <a:lnTo>
                    <a:pt x="8215" y="71190"/>
                  </a:lnTo>
                  <a:lnTo>
                    <a:pt x="8405" y="69868"/>
                  </a:lnTo>
                  <a:lnTo>
                    <a:pt x="8581" y="68380"/>
                  </a:lnTo>
                  <a:lnTo>
                    <a:pt x="8750" y="66837"/>
                  </a:lnTo>
                  <a:lnTo>
                    <a:pt x="8763" y="66727"/>
                  </a:lnTo>
                  <a:lnTo>
                    <a:pt x="8926" y="65129"/>
                  </a:lnTo>
                  <a:lnTo>
                    <a:pt x="9075" y="63421"/>
                  </a:lnTo>
                  <a:lnTo>
                    <a:pt x="9210" y="61713"/>
                  </a:lnTo>
                  <a:lnTo>
                    <a:pt x="9332" y="60005"/>
                  </a:lnTo>
                  <a:lnTo>
                    <a:pt x="9447" y="58187"/>
                  </a:lnTo>
                  <a:lnTo>
                    <a:pt x="9549" y="56368"/>
                  </a:lnTo>
                  <a:lnTo>
                    <a:pt x="9644" y="54550"/>
                  </a:lnTo>
                  <a:lnTo>
                    <a:pt x="9718" y="52677"/>
                  </a:lnTo>
                  <a:lnTo>
                    <a:pt x="9786" y="50803"/>
                  </a:lnTo>
                  <a:lnTo>
                    <a:pt x="9840" y="48875"/>
                  </a:lnTo>
                  <a:lnTo>
                    <a:pt x="9888" y="46946"/>
                  </a:lnTo>
                  <a:lnTo>
                    <a:pt x="9921" y="45018"/>
                  </a:lnTo>
                  <a:lnTo>
                    <a:pt x="9942" y="43089"/>
                  </a:lnTo>
                  <a:lnTo>
                    <a:pt x="9949" y="41106"/>
                  </a:lnTo>
                  <a:lnTo>
                    <a:pt x="9949" y="39177"/>
                  </a:lnTo>
                  <a:lnTo>
                    <a:pt x="9935" y="37249"/>
                  </a:lnTo>
                  <a:lnTo>
                    <a:pt x="9908" y="35320"/>
                  </a:lnTo>
                  <a:lnTo>
                    <a:pt x="9874" y="33392"/>
                  </a:lnTo>
                  <a:lnTo>
                    <a:pt x="9827" y="31463"/>
                  </a:lnTo>
                  <a:lnTo>
                    <a:pt x="9766" y="29590"/>
                  </a:lnTo>
                  <a:lnTo>
                    <a:pt x="9698" y="27716"/>
                  </a:lnTo>
                  <a:lnTo>
                    <a:pt x="9617" y="25898"/>
                  </a:lnTo>
                  <a:lnTo>
                    <a:pt x="9522" y="24080"/>
                  </a:lnTo>
                  <a:lnTo>
                    <a:pt x="9420" y="22316"/>
                  </a:lnTo>
                  <a:lnTo>
                    <a:pt x="9305" y="20553"/>
                  </a:lnTo>
                  <a:lnTo>
                    <a:pt x="9183" y="18845"/>
                  </a:lnTo>
                  <a:lnTo>
                    <a:pt x="9048" y="17192"/>
                  </a:lnTo>
                  <a:lnTo>
                    <a:pt x="8899" y="15594"/>
                  </a:lnTo>
                  <a:lnTo>
                    <a:pt x="8743" y="13996"/>
                  </a:lnTo>
                  <a:lnTo>
                    <a:pt x="8574" y="12509"/>
                  </a:lnTo>
                  <a:lnTo>
                    <a:pt x="8391" y="11021"/>
                  </a:lnTo>
                  <a:lnTo>
                    <a:pt x="8201" y="9643"/>
                  </a:lnTo>
                  <a:lnTo>
                    <a:pt x="7998" y="8321"/>
                  </a:lnTo>
                  <a:lnTo>
                    <a:pt x="7795" y="7109"/>
                  </a:lnTo>
                  <a:lnTo>
                    <a:pt x="7585" y="6007"/>
                  </a:lnTo>
                  <a:lnTo>
                    <a:pt x="7368" y="4960"/>
                  </a:lnTo>
                  <a:lnTo>
                    <a:pt x="7152" y="4078"/>
                  </a:lnTo>
                  <a:lnTo>
                    <a:pt x="6928" y="3252"/>
                  </a:lnTo>
                  <a:lnTo>
                    <a:pt x="6705" y="2480"/>
                  </a:lnTo>
                  <a:lnTo>
                    <a:pt x="6475" y="1874"/>
                  </a:lnTo>
                  <a:lnTo>
                    <a:pt x="6238" y="1323"/>
                  </a:lnTo>
                  <a:lnTo>
                    <a:pt x="6007" y="882"/>
                  </a:lnTo>
                  <a:lnTo>
                    <a:pt x="5770" y="497"/>
                  </a:lnTo>
                  <a:lnTo>
                    <a:pt x="5533" y="221"/>
                  </a:lnTo>
                  <a:lnTo>
                    <a:pt x="5296" y="56"/>
                  </a:lnTo>
                  <a:lnTo>
                    <a:pt x="50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rot="10800000" flipH="1">
              <a:off x="3338996" y="2876523"/>
              <a:ext cx="444651" cy="482024"/>
            </a:xfrm>
            <a:custGeom>
              <a:avLst/>
              <a:gdLst/>
              <a:ahLst/>
              <a:cxnLst/>
              <a:rect l="l" t="t" r="r" b="b"/>
              <a:pathLst>
                <a:path w="21096" h="162161" extrusionOk="0">
                  <a:moveTo>
                    <a:pt x="18021" y="1"/>
                  </a:moveTo>
                  <a:lnTo>
                    <a:pt x="1" y="134335"/>
                  </a:lnTo>
                  <a:lnTo>
                    <a:pt x="3007" y="162161"/>
                  </a:lnTo>
                  <a:lnTo>
                    <a:pt x="21095" y="28653"/>
                  </a:lnTo>
                  <a:lnTo>
                    <a:pt x="180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rot="10800000" flipH="1">
              <a:off x="3700002" y="3228685"/>
              <a:ext cx="195135" cy="223898"/>
            </a:xfrm>
            <a:custGeom>
              <a:avLst/>
              <a:gdLst/>
              <a:ahLst/>
              <a:cxnLst/>
              <a:rect l="l" t="t" r="r" b="b"/>
              <a:pathLst>
                <a:path w="9258" h="75323" extrusionOk="0">
                  <a:moveTo>
                    <a:pt x="4700" y="0"/>
                  </a:move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rot="10800000" flipH="1">
              <a:off x="3700002" y="3228685"/>
              <a:ext cx="195135" cy="223898"/>
            </a:xfrm>
            <a:custGeom>
              <a:avLst/>
              <a:gdLst/>
              <a:ahLst/>
              <a:cxnLst/>
              <a:rect l="l" t="t" r="r" b="b"/>
              <a:pathLst>
                <a:path w="9258" h="75323" fill="none" extrusionOk="0">
                  <a:moveTo>
                    <a:pt x="8154" y="62153"/>
                  </a:move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rot="10800000" flipH="1">
              <a:off x="3815201" y="3364004"/>
              <a:ext cx="137046" cy="207029"/>
            </a:xfrm>
            <a:custGeom>
              <a:avLst/>
              <a:gdLst/>
              <a:ahLst/>
              <a:cxnLst/>
              <a:rect l="l" t="t" r="r" b="b"/>
              <a:pathLst>
                <a:path w="6502" h="69648" extrusionOk="0">
                  <a:moveTo>
                    <a:pt x="4633" y="1"/>
                  </a:moveTo>
                  <a:lnTo>
                    <a:pt x="1" y="60170"/>
                  </a:lnTo>
                  <a:lnTo>
                    <a:pt x="1870" y="69647"/>
                  </a:lnTo>
                  <a:lnTo>
                    <a:pt x="6502" y="9478"/>
                  </a:lnTo>
                  <a:lnTo>
                    <a:pt x="4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rot="10800000" flipH="1">
              <a:off x="3815201" y="3364004"/>
              <a:ext cx="137046" cy="207029"/>
            </a:xfrm>
            <a:custGeom>
              <a:avLst/>
              <a:gdLst/>
              <a:ahLst/>
              <a:cxnLst/>
              <a:rect l="l" t="t" r="r" b="b"/>
              <a:pathLst>
                <a:path w="6502" h="69648" fill="none" extrusionOk="0">
                  <a:moveTo>
                    <a:pt x="1" y="60170"/>
                  </a:moveTo>
                  <a:lnTo>
                    <a:pt x="1870" y="69647"/>
                  </a:lnTo>
                  <a:lnTo>
                    <a:pt x="6502" y="9478"/>
                  </a:lnTo>
                  <a:lnTo>
                    <a:pt x="4633" y="1"/>
                  </a:lnTo>
                  <a:lnTo>
                    <a:pt x="1" y="601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rot="10800000" flipH="1">
              <a:off x="3700002" y="3228685"/>
              <a:ext cx="195135" cy="223898"/>
            </a:xfrm>
            <a:custGeom>
              <a:avLst/>
              <a:gdLst/>
              <a:ahLst/>
              <a:cxnLst/>
              <a:rect l="l" t="t" r="r" b="b"/>
              <a:pathLst>
                <a:path w="9258" h="75323" fill="none" extrusionOk="0">
                  <a:moveTo>
                    <a:pt x="4626" y="75322"/>
                  </a:moveTo>
                  <a:lnTo>
                    <a:pt x="4626" y="75322"/>
                  </a:lnTo>
                  <a:lnTo>
                    <a:pt x="4355" y="75267"/>
                  </a:lnTo>
                  <a:lnTo>
                    <a:pt x="4077" y="75102"/>
                  </a:lnTo>
                  <a:lnTo>
                    <a:pt x="3807" y="74771"/>
                  </a:lnTo>
                  <a:lnTo>
                    <a:pt x="3678" y="74551"/>
                  </a:lnTo>
                  <a:lnTo>
                    <a:pt x="3542" y="74275"/>
                  </a:lnTo>
                  <a:lnTo>
                    <a:pt x="3407" y="74000"/>
                  </a:lnTo>
                  <a:lnTo>
                    <a:pt x="3272" y="73724"/>
                  </a:lnTo>
                  <a:lnTo>
                    <a:pt x="3143" y="73394"/>
                  </a:lnTo>
                  <a:lnTo>
                    <a:pt x="3014" y="73008"/>
                  </a:lnTo>
                  <a:lnTo>
                    <a:pt x="2886" y="72567"/>
                  </a:lnTo>
                  <a:lnTo>
                    <a:pt x="2757" y="72126"/>
                  </a:lnTo>
                  <a:lnTo>
                    <a:pt x="2628" y="71686"/>
                  </a:lnTo>
                  <a:lnTo>
                    <a:pt x="2500" y="71135"/>
                  </a:lnTo>
                  <a:lnTo>
                    <a:pt x="2500" y="71135"/>
                  </a:lnTo>
                  <a:lnTo>
                    <a:pt x="2269" y="70143"/>
                  </a:lnTo>
                  <a:lnTo>
                    <a:pt x="2046" y="68986"/>
                  </a:lnTo>
                  <a:lnTo>
                    <a:pt x="1829" y="67718"/>
                  </a:lnTo>
                  <a:lnTo>
                    <a:pt x="1619" y="66341"/>
                  </a:lnTo>
                  <a:lnTo>
                    <a:pt x="1619" y="66341"/>
                  </a:lnTo>
                  <a:lnTo>
                    <a:pt x="1430" y="64963"/>
                  </a:lnTo>
                  <a:lnTo>
                    <a:pt x="1254" y="63476"/>
                  </a:lnTo>
                  <a:lnTo>
                    <a:pt x="1084" y="61933"/>
                  </a:lnTo>
                  <a:lnTo>
                    <a:pt x="928" y="60335"/>
                  </a:lnTo>
                  <a:lnTo>
                    <a:pt x="786" y="58737"/>
                  </a:lnTo>
                  <a:lnTo>
                    <a:pt x="651" y="57029"/>
                  </a:lnTo>
                  <a:lnTo>
                    <a:pt x="529" y="55266"/>
                  </a:lnTo>
                  <a:lnTo>
                    <a:pt x="421" y="53503"/>
                  </a:lnTo>
                  <a:lnTo>
                    <a:pt x="326" y="51684"/>
                  </a:lnTo>
                  <a:lnTo>
                    <a:pt x="245" y="49866"/>
                  </a:lnTo>
                  <a:lnTo>
                    <a:pt x="170" y="47993"/>
                  </a:lnTo>
                  <a:lnTo>
                    <a:pt x="116" y="46064"/>
                  </a:lnTo>
                  <a:lnTo>
                    <a:pt x="68" y="44136"/>
                  </a:lnTo>
                  <a:lnTo>
                    <a:pt x="28" y="42207"/>
                  </a:lnTo>
                  <a:lnTo>
                    <a:pt x="7" y="40278"/>
                  </a:lnTo>
                  <a:lnTo>
                    <a:pt x="1" y="38295"/>
                  </a:lnTo>
                  <a:lnTo>
                    <a:pt x="1" y="38295"/>
                  </a:lnTo>
                  <a:lnTo>
                    <a:pt x="1" y="37634"/>
                  </a:lnTo>
                  <a:lnTo>
                    <a:pt x="1" y="37634"/>
                  </a:lnTo>
                  <a:lnTo>
                    <a:pt x="1" y="36036"/>
                  </a:lnTo>
                  <a:lnTo>
                    <a:pt x="14" y="34383"/>
                  </a:lnTo>
                  <a:lnTo>
                    <a:pt x="35" y="32785"/>
                  </a:lnTo>
                  <a:lnTo>
                    <a:pt x="68" y="31187"/>
                  </a:lnTo>
                  <a:lnTo>
                    <a:pt x="102" y="29589"/>
                  </a:lnTo>
                  <a:lnTo>
                    <a:pt x="150" y="27991"/>
                  </a:lnTo>
                  <a:lnTo>
                    <a:pt x="211" y="26448"/>
                  </a:lnTo>
                  <a:lnTo>
                    <a:pt x="272" y="24850"/>
                  </a:lnTo>
                  <a:lnTo>
                    <a:pt x="346" y="23308"/>
                  </a:lnTo>
                  <a:lnTo>
                    <a:pt x="427" y="21820"/>
                  </a:lnTo>
                  <a:lnTo>
                    <a:pt x="515" y="20332"/>
                  </a:lnTo>
                  <a:lnTo>
                    <a:pt x="617" y="18844"/>
                  </a:lnTo>
                  <a:lnTo>
                    <a:pt x="725" y="17412"/>
                  </a:lnTo>
                  <a:lnTo>
                    <a:pt x="840" y="15979"/>
                  </a:lnTo>
                  <a:lnTo>
                    <a:pt x="969" y="14602"/>
                  </a:lnTo>
                  <a:lnTo>
                    <a:pt x="1105" y="13279"/>
                  </a:lnTo>
                  <a:lnTo>
                    <a:pt x="1105" y="13279"/>
                  </a:lnTo>
                  <a:lnTo>
                    <a:pt x="1281" y="11681"/>
                  </a:lnTo>
                  <a:lnTo>
                    <a:pt x="1463" y="10194"/>
                  </a:lnTo>
                  <a:lnTo>
                    <a:pt x="1660" y="8816"/>
                  </a:lnTo>
                  <a:lnTo>
                    <a:pt x="1856" y="7494"/>
                  </a:lnTo>
                  <a:lnTo>
                    <a:pt x="2066" y="6337"/>
                  </a:lnTo>
                  <a:lnTo>
                    <a:pt x="2276" y="5235"/>
                  </a:lnTo>
                  <a:lnTo>
                    <a:pt x="2493" y="4243"/>
                  </a:lnTo>
                  <a:lnTo>
                    <a:pt x="2716" y="3361"/>
                  </a:lnTo>
                  <a:lnTo>
                    <a:pt x="2946" y="2590"/>
                  </a:lnTo>
                  <a:lnTo>
                    <a:pt x="3184" y="1929"/>
                  </a:lnTo>
                  <a:lnTo>
                    <a:pt x="3414" y="1323"/>
                  </a:lnTo>
                  <a:lnTo>
                    <a:pt x="3658" y="882"/>
                  </a:lnTo>
                  <a:lnTo>
                    <a:pt x="3895" y="496"/>
                  </a:lnTo>
                  <a:lnTo>
                    <a:pt x="4138" y="221"/>
                  </a:lnTo>
                  <a:lnTo>
                    <a:pt x="4382" y="55"/>
                  </a:lnTo>
                  <a:lnTo>
                    <a:pt x="4633" y="0"/>
                  </a:lnTo>
                  <a:lnTo>
                    <a:pt x="4633" y="0"/>
                  </a:lnTo>
                  <a:lnTo>
                    <a:pt x="4897" y="55"/>
                  </a:lnTo>
                  <a:lnTo>
                    <a:pt x="5168" y="276"/>
                  </a:lnTo>
                  <a:lnTo>
                    <a:pt x="5432" y="606"/>
                  </a:lnTo>
                  <a:lnTo>
                    <a:pt x="5696" y="1047"/>
                  </a:lnTo>
                  <a:lnTo>
                    <a:pt x="5960" y="1598"/>
                  </a:lnTo>
                  <a:lnTo>
                    <a:pt x="6217" y="2314"/>
                  </a:lnTo>
                  <a:lnTo>
                    <a:pt x="6346" y="2700"/>
                  </a:lnTo>
                  <a:lnTo>
                    <a:pt x="6468" y="3141"/>
                  </a:lnTo>
                  <a:lnTo>
                    <a:pt x="6597" y="3582"/>
                  </a:lnTo>
                  <a:lnTo>
                    <a:pt x="6718" y="4078"/>
                  </a:lnTo>
                  <a:lnTo>
                    <a:pt x="5466" y="20332"/>
                  </a:lnTo>
                  <a:lnTo>
                    <a:pt x="7335" y="29809"/>
                  </a:lnTo>
                  <a:lnTo>
                    <a:pt x="8405" y="15924"/>
                  </a:lnTo>
                  <a:lnTo>
                    <a:pt x="8405" y="15924"/>
                  </a:lnTo>
                  <a:lnTo>
                    <a:pt x="8506" y="17136"/>
                  </a:lnTo>
                  <a:lnTo>
                    <a:pt x="8608" y="18404"/>
                  </a:lnTo>
                  <a:lnTo>
                    <a:pt x="8696" y="19671"/>
                  </a:lnTo>
                  <a:lnTo>
                    <a:pt x="8777" y="20993"/>
                  </a:lnTo>
                  <a:lnTo>
                    <a:pt x="8852" y="22316"/>
                  </a:lnTo>
                  <a:lnTo>
                    <a:pt x="8926" y="23638"/>
                  </a:lnTo>
                  <a:lnTo>
                    <a:pt x="8987" y="25016"/>
                  </a:lnTo>
                  <a:lnTo>
                    <a:pt x="9048" y="26338"/>
                  </a:lnTo>
                  <a:lnTo>
                    <a:pt x="9095" y="27771"/>
                  </a:lnTo>
                  <a:lnTo>
                    <a:pt x="9136" y="29148"/>
                  </a:lnTo>
                  <a:lnTo>
                    <a:pt x="9177" y="30581"/>
                  </a:lnTo>
                  <a:lnTo>
                    <a:pt x="9204" y="32013"/>
                  </a:lnTo>
                  <a:lnTo>
                    <a:pt x="9231" y="33446"/>
                  </a:lnTo>
                  <a:lnTo>
                    <a:pt x="9244" y="34879"/>
                  </a:lnTo>
                  <a:lnTo>
                    <a:pt x="9258" y="36311"/>
                  </a:lnTo>
                  <a:lnTo>
                    <a:pt x="9258" y="37744"/>
                  </a:lnTo>
                  <a:lnTo>
                    <a:pt x="9258" y="37744"/>
                  </a:lnTo>
                  <a:lnTo>
                    <a:pt x="9251" y="39342"/>
                  </a:lnTo>
                  <a:lnTo>
                    <a:pt x="9244" y="40995"/>
                  </a:lnTo>
                  <a:lnTo>
                    <a:pt x="9217" y="42593"/>
                  </a:lnTo>
                  <a:lnTo>
                    <a:pt x="9190" y="44191"/>
                  </a:lnTo>
                  <a:lnTo>
                    <a:pt x="9150" y="45789"/>
                  </a:lnTo>
                  <a:lnTo>
                    <a:pt x="9102" y="47386"/>
                  </a:lnTo>
                  <a:lnTo>
                    <a:pt x="9048" y="48984"/>
                  </a:lnTo>
                  <a:lnTo>
                    <a:pt x="8980" y="50527"/>
                  </a:lnTo>
                  <a:lnTo>
                    <a:pt x="8913" y="52070"/>
                  </a:lnTo>
                  <a:lnTo>
                    <a:pt x="8831" y="53558"/>
                  </a:lnTo>
                  <a:lnTo>
                    <a:pt x="8736" y="55100"/>
                  </a:lnTo>
                  <a:lnTo>
                    <a:pt x="8635" y="56533"/>
                  </a:lnTo>
                  <a:lnTo>
                    <a:pt x="8533" y="57966"/>
                  </a:lnTo>
                  <a:lnTo>
                    <a:pt x="8411" y="59398"/>
                  </a:lnTo>
                  <a:lnTo>
                    <a:pt x="8290" y="60776"/>
                  </a:lnTo>
                  <a:lnTo>
                    <a:pt x="8154" y="62153"/>
                  </a:lnTo>
                  <a:lnTo>
                    <a:pt x="8154" y="62153"/>
                  </a:lnTo>
                  <a:lnTo>
                    <a:pt x="7978" y="63696"/>
                  </a:lnTo>
                  <a:lnTo>
                    <a:pt x="7788" y="65184"/>
                  </a:lnTo>
                  <a:lnTo>
                    <a:pt x="7599" y="66616"/>
                  </a:lnTo>
                  <a:lnTo>
                    <a:pt x="7396" y="67884"/>
                  </a:lnTo>
                  <a:lnTo>
                    <a:pt x="7192" y="69041"/>
                  </a:lnTo>
                  <a:lnTo>
                    <a:pt x="6976" y="70143"/>
                  </a:lnTo>
                  <a:lnTo>
                    <a:pt x="6759" y="71135"/>
                  </a:lnTo>
                  <a:lnTo>
                    <a:pt x="6536" y="72016"/>
                  </a:lnTo>
                  <a:lnTo>
                    <a:pt x="6305" y="72788"/>
                  </a:lnTo>
                  <a:lnTo>
                    <a:pt x="6075" y="73449"/>
                  </a:lnTo>
                  <a:lnTo>
                    <a:pt x="5838" y="74055"/>
                  </a:lnTo>
                  <a:lnTo>
                    <a:pt x="5601" y="74496"/>
                  </a:lnTo>
                  <a:lnTo>
                    <a:pt x="5357" y="74881"/>
                  </a:lnTo>
                  <a:lnTo>
                    <a:pt x="5114" y="75157"/>
                  </a:lnTo>
                  <a:lnTo>
                    <a:pt x="4870" y="75267"/>
                  </a:lnTo>
                  <a:lnTo>
                    <a:pt x="4626" y="75322"/>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5"/>
            <p:cNvSpPr/>
            <p:nvPr/>
          </p:nvSpPr>
          <p:spPr>
            <a:xfrm rot="10800000" flipH="1">
              <a:off x="3155289" y="2192604"/>
              <a:ext cx="213410" cy="736547"/>
            </a:xfrm>
            <a:custGeom>
              <a:avLst/>
              <a:gdLst/>
              <a:ahLst/>
              <a:cxnLst/>
              <a:rect l="l" t="t" r="r" b="b"/>
              <a:pathLst>
                <a:path w="10125" h="247787" extrusionOk="0">
                  <a:moveTo>
                    <a:pt x="7781" y="0"/>
                  </a:moveTo>
                  <a:lnTo>
                    <a:pt x="7673" y="56"/>
                  </a:lnTo>
                  <a:lnTo>
                    <a:pt x="7564" y="166"/>
                  </a:lnTo>
                  <a:lnTo>
                    <a:pt x="7456" y="276"/>
                  </a:lnTo>
                  <a:lnTo>
                    <a:pt x="7348" y="496"/>
                  </a:lnTo>
                  <a:lnTo>
                    <a:pt x="7246" y="717"/>
                  </a:lnTo>
                  <a:lnTo>
                    <a:pt x="7145" y="937"/>
                  </a:lnTo>
                  <a:lnTo>
                    <a:pt x="7043" y="1268"/>
                  </a:lnTo>
                  <a:lnTo>
                    <a:pt x="6941" y="1598"/>
                  </a:lnTo>
                  <a:lnTo>
                    <a:pt x="6847" y="1984"/>
                  </a:lnTo>
                  <a:lnTo>
                    <a:pt x="6752" y="2370"/>
                  </a:lnTo>
                  <a:lnTo>
                    <a:pt x="6664" y="2811"/>
                  </a:lnTo>
                  <a:lnTo>
                    <a:pt x="6576" y="3306"/>
                  </a:lnTo>
                  <a:lnTo>
                    <a:pt x="6488" y="3857"/>
                  </a:lnTo>
                  <a:lnTo>
                    <a:pt x="6406" y="4353"/>
                  </a:lnTo>
                  <a:lnTo>
                    <a:pt x="6325" y="4960"/>
                  </a:lnTo>
                  <a:lnTo>
                    <a:pt x="6251" y="5566"/>
                  </a:lnTo>
                  <a:lnTo>
                    <a:pt x="6176" y="6227"/>
                  </a:lnTo>
                  <a:lnTo>
                    <a:pt x="6108" y="6888"/>
                  </a:lnTo>
                  <a:lnTo>
                    <a:pt x="6048" y="7604"/>
                  </a:lnTo>
                  <a:lnTo>
                    <a:pt x="5987" y="8321"/>
                  </a:lnTo>
                  <a:lnTo>
                    <a:pt x="5926" y="9092"/>
                  </a:lnTo>
                  <a:lnTo>
                    <a:pt x="5878" y="9863"/>
                  </a:lnTo>
                  <a:lnTo>
                    <a:pt x="5831" y="10635"/>
                  </a:lnTo>
                  <a:lnTo>
                    <a:pt x="5783" y="11461"/>
                  </a:lnTo>
                  <a:lnTo>
                    <a:pt x="5750" y="12343"/>
                  </a:lnTo>
                  <a:lnTo>
                    <a:pt x="5716" y="13225"/>
                  </a:lnTo>
                  <a:lnTo>
                    <a:pt x="5689" y="14106"/>
                  </a:lnTo>
                  <a:lnTo>
                    <a:pt x="5668" y="14988"/>
                  </a:lnTo>
                  <a:lnTo>
                    <a:pt x="41" y="226297"/>
                  </a:lnTo>
                  <a:lnTo>
                    <a:pt x="21" y="227234"/>
                  </a:lnTo>
                  <a:lnTo>
                    <a:pt x="14" y="228115"/>
                  </a:lnTo>
                  <a:lnTo>
                    <a:pt x="7" y="228997"/>
                  </a:lnTo>
                  <a:lnTo>
                    <a:pt x="0" y="229879"/>
                  </a:lnTo>
                  <a:lnTo>
                    <a:pt x="7" y="230815"/>
                  </a:lnTo>
                  <a:lnTo>
                    <a:pt x="14" y="231697"/>
                  </a:lnTo>
                  <a:lnTo>
                    <a:pt x="27" y="232524"/>
                  </a:lnTo>
                  <a:lnTo>
                    <a:pt x="48" y="233405"/>
                  </a:lnTo>
                  <a:lnTo>
                    <a:pt x="75" y="234232"/>
                  </a:lnTo>
                  <a:lnTo>
                    <a:pt x="102" y="235058"/>
                  </a:lnTo>
                  <a:lnTo>
                    <a:pt x="136" y="235885"/>
                  </a:lnTo>
                  <a:lnTo>
                    <a:pt x="176" y="236711"/>
                  </a:lnTo>
                  <a:lnTo>
                    <a:pt x="217" y="237483"/>
                  </a:lnTo>
                  <a:lnTo>
                    <a:pt x="264" y="238254"/>
                  </a:lnTo>
                  <a:lnTo>
                    <a:pt x="318" y="239025"/>
                  </a:lnTo>
                  <a:lnTo>
                    <a:pt x="373" y="239742"/>
                  </a:lnTo>
                  <a:lnTo>
                    <a:pt x="434" y="240403"/>
                  </a:lnTo>
                  <a:lnTo>
                    <a:pt x="501" y="241119"/>
                  </a:lnTo>
                  <a:lnTo>
                    <a:pt x="569" y="241780"/>
                  </a:lnTo>
                  <a:lnTo>
                    <a:pt x="644" y="242386"/>
                  </a:lnTo>
                  <a:lnTo>
                    <a:pt x="718" y="242993"/>
                  </a:lnTo>
                  <a:lnTo>
                    <a:pt x="799" y="243544"/>
                  </a:lnTo>
                  <a:lnTo>
                    <a:pt x="881" y="244095"/>
                  </a:lnTo>
                  <a:lnTo>
                    <a:pt x="969" y="244590"/>
                  </a:lnTo>
                  <a:lnTo>
                    <a:pt x="1057" y="245086"/>
                  </a:lnTo>
                  <a:lnTo>
                    <a:pt x="1151" y="245527"/>
                  </a:lnTo>
                  <a:lnTo>
                    <a:pt x="1246" y="245913"/>
                  </a:lnTo>
                  <a:lnTo>
                    <a:pt x="1348" y="246299"/>
                  </a:lnTo>
                  <a:lnTo>
                    <a:pt x="1449" y="246629"/>
                  </a:lnTo>
                  <a:lnTo>
                    <a:pt x="1551" y="246905"/>
                  </a:lnTo>
                  <a:lnTo>
                    <a:pt x="1659" y="247180"/>
                  </a:lnTo>
                  <a:lnTo>
                    <a:pt x="1768" y="247401"/>
                  </a:lnTo>
                  <a:lnTo>
                    <a:pt x="1795" y="247456"/>
                  </a:lnTo>
                  <a:lnTo>
                    <a:pt x="1910" y="247621"/>
                  </a:lnTo>
                  <a:lnTo>
                    <a:pt x="2018" y="247731"/>
                  </a:lnTo>
                  <a:lnTo>
                    <a:pt x="2133" y="247786"/>
                  </a:lnTo>
                  <a:lnTo>
                    <a:pt x="2350" y="247786"/>
                  </a:lnTo>
                  <a:lnTo>
                    <a:pt x="2465" y="247731"/>
                  </a:lnTo>
                  <a:lnTo>
                    <a:pt x="2574" y="247621"/>
                  </a:lnTo>
                  <a:lnTo>
                    <a:pt x="2675" y="247456"/>
                  </a:lnTo>
                  <a:lnTo>
                    <a:pt x="2783" y="247235"/>
                  </a:lnTo>
                  <a:lnTo>
                    <a:pt x="2885" y="247015"/>
                  </a:lnTo>
                  <a:lnTo>
                    <a:pt x="2987" y="246739"/>
                  </a:lnTo>
                  <a:lnTo>
                    <a:pt x="3088" y="246409"/>
                  </a:lnTo>
                  <a:lnTo>
                    <a:pt x="3183" y="246078"/>
                  </a:lnTo>
                  <a:lnTo>
                    <a:pt x="3278" y="245692"/>
                  </a:lnTo>
                  <a:lnTo>
                    <a:pt x="3373" y="245252"/>
                  </a:lnTo>
                  <a:lnTo>
                    <a:pt x="3461" y="244811"/>
                  </a:lnTo>
                  <a:lnTo>
                    <a:pt x="3549" y="244315"/>
                  </a:lnTo>
                  <a:lnTo>
                    <a:pt x="3637" y="243764"/>
                  </a:lnTo>
                  <a:lnTo>
                    <a:pt x="3718" y="243213"/>
                  </a:lnTo>
                  <a:lnTo>
                    <a:pt x="3792" y="242607"/>
                  </a:lnTo>
                  <a:lnTo>
                    <a:pt x="3867" y="242001"/>
                  </a:lnTo>
                  <a:lnTo>
                    <a:pt x="3941" y="241340"/>
                  </a:lnTo>
                  <a:lnTo>
                    <a:pt x="4009" y="240623"/>
                  </a:lnTo>
                  <a:lnTo>
                    <a:pt x="4070" y="239962"/>
                  </a:lnTo>
                  <a:lnTo>
                    <a:pt x="4131" y="239191"/>
                  </a:lnTo>
                  <a:lnTo>
                    <a:pt x="4185" y="238419"/>
                  </a:lnTo>
                  <a:lnTo>
                    <a:pt x="4233" y="237648"/>
                  </a:lnTo>
                  <a:lnTo>
                    <a:pt x="4280" y="236821"/>
                  </a:lnTo>
                  <a:lnTo>
                    <a:pt x="4321" y="235995"/>
                  </a:lnTo>
                  <a:lnTo>
                    <a:pt x="4355" y="235113"/>
                  </a:lnTo>
                  <a:lnTo>
                    <a:pt x="4388" y="234232"/>
                  </a:lnTo>
                  <a:lnTo>
                    <a:pt x="4415" y="233350"/>
                  </a:lnTo>
                  <a:lnTo>
                    <a:pt x="10070" y="21985"/>
                  </a:lnTo>
                  <a:lnTo>
                    <a:pt x="10077" y="21765"/>
                  </a:lnTo>
                  <a:lnTo>
                    <a:pt x="10097" y="20828"/>
                  </a:lnTo>
                  <a:lnTo>
                    <a:pt x="10111" y="19947"/>
                  </a:lnTo>
                  <a:lnTo>
                    <a:pt x="10117" y="19010"/>
                  </a:lnTo>
                  <a:lnTo>
                    <a:pt x="10124" y="18128"/>
                  </a:lnTo>
                  <a:lnTo>
                    <a:pt x="10117" y="17192"/>
                  </a:lnTo>
                  <a:lnTo>
                    <a:pt x="10111" y="16310"/>
                  </a:lnTo>
                  <a:lnTo>
                    <a:pt x="10097" y="15429"/>
                  </a:lnTo>
                  <a:lnTo>
                    <a:pt x="10077" y="14602"/>
                  </a:lnTo>
                  <a:lnTo>
                    <a:pt x="10056" y="13720"/>
                  </a:lnTo>
                  <a:lnTo>
                    <a:pt x="10023" y="12894"/>
                  </a:lnTo>
                  <a:lnTo>
                    <a:pt x="9989" y="12067"/>
                  </a:lnTo>
                  <a:lnTo>
                    <a:pt x="9955" y="11241"/>
                  </a:lnTo>
                  <a:lnTo>
                    <a:pt x="9907" y="10470"/>
                  </a:lnTo>
                  <a:lnTo>
                    <a:pt x="9860" y="9698"/>
                  </a:lnTo>
                  <a:lnTo>
                    <a:pt x="9813" y="8927"/>
                  </a:lnTo>
                  <a:lnTo>
                    <a:pt x="9752" y="8210"/>
                  </a:lnTo>
                  <a:lnTo>
                    <a:pt x="9691" y="7494"/>
                  </a:lnTo>
                  <a:lnTo>
                    <a:pt x="9630" y="6778"/>
                  </a:lnTo>
                  <a:lnTo>
                    <a:pt x="9555" y="6117"/>
                  </a:lnTo>
                  <a:lnTo>
                    <a:pt x="9488" y="5511"/>
                  </a:lnTo>
                  <a:lnTo>
                    <a:pt x="9406" y="4904"/>
                  </a:lnTo>
                  <a:lnTo>
                    <a:pt x="9325" y="4298"/>
                  </a:lnTo>
                  <a:lnTo>
                    <a:pt x="9244" y="3747"/>
                  </a:lnTo>
                  <a:lnTo>
                    <a:pt x="9156" y="3251"/>
                  </a:lnTo>
                  <a:lnTo>
                    <a:pt x="9068" y="2755"/>
                  </a:lnTo>
                  <a:lnTo>
                    <a:pt x="8973" y="2315"/>
                  </a:lnTo>
                  <a:lnTo>
                    <a:pt x="8871" y="1929"/>
                  </a:lnTo>
                  <a:lnTo>
                    <a:pt x="8777" y="1543"/>
                  </a:lnTo>
                  <a:lnTo>
                    <a:pt x="8668" y="1213"/>
                  </a:lnTo>
                  <a:lnTo>
                    <a:pt x="8567" y="937"/>
                  </a:lnTo>
                  <a:lnTo>
                    <a:pt x="8458" y="662"/>
                  </a:lnTo>
                  <a:lnTo>
                    <a:pt x="8343" y="441"/>
                  </a:lnTo>
                  <a:lnTo>
                    <a:pt x="8228" y="276"/>
                  </a:lnTo>
                  <a:lnTo>
                    <a:pt x="8120" y="111"/>
                  </a:lnTo>
                  <a:lnTo>
                    <a:pt x="8005" y="56"/>
                  </a:lnTo>
                  <a:lnTo>
                    <a:pt x="78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5"/>
            <p:cNvSpPr/>
            <p:nvPr/>
          </p:nvSpPr>
          <p:spPr>
            <a:xfrm rot="10800000" flipH="1">
              <a:off x="3691591" y="3411878"/>
              <a:ext cx="845440" cy="967647"/>
            </a:xfrm>
            <a:custGeom>
              <a:avLst/>
              <a:gdLst/>
              <a:ahLst/>
              <a:cxnLst/>
              <a:rect l="l" t="t" r="r" b="b"/>
              <a:pathLst>
                <a:path w="40111" h="325533" extrusionOk="0">
                  <a:moveTo>
                    <a:pt x="18305" y="0"/>
                  </a:moveTo>
                  <a:lnTo>
                    <a:pt x="0" y="232468"/>
                  </a:lnTo>
                  <a:lnTo>
                    <a:pt x="22002" y="325532"/>
                  </a:lnTo>
                  <a:lnTo>
                    <a:pt x="40110" y="105627"/>
                  </a:lnTo>
                  <a:lnTo>
                    <a:pt x="1830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5"/>
            <p:cNvSpPr/>
            <p:nvPr/>
          </p:nvSpPr>
          <p:spPr>
            <a:xfrm rot="10800000" flipH="1">
              <a:off x="3759530" y="3459353"/>
              <a:ext cx="806467" cy="832526"/>
            </a:xfrm>
            <a:custGeom>
              <a:avLst/>
              <a:gdLst/>
              <a:ahLst/>
              <a:cxnLst/>
              <a:rect l="l" t="t" r="r" b="b"/>
              <a:pathLst>
                <a:path w="38262" h="280076" extrusionOk="0">
                  <a:moveTo>
                    <a:pt x="17032" y="1"/>
                  </a:moveTo>
                  <a:lnTo>
                    <a:pt x="16910" y="937"/>
                  </a:lnTo>
                  <a:lnTo>
                    <a:pt x="16558" y="3803"/>
                  </a:lnTo>
                  <a:lnTo>
                    <a:pt x="15989" y="8486"/>
                  </a:lnTo>
                  <a:lnTo>
                    <a:pt x="15637" y="11462"/>
                  </a:lnTo>
                  <a:lnTo>
                    <a:pt x="15237" y="14878"/>
                  </a:lnTo>
                  <a:lnTo>
                    <a:pt x="14797" y="18680"/>
                  </a:lnTo>
                  <a:lnTo>
                    <a:pt x="14323" y="22922"/>
                  </a:lnTo>
                  <a:lnTo>
                    <a:pt x="13815" y="27496"/>
                  </a:lnTo>
                  <a:lnTo>
                    <a:pt x="13267" y="32510"/>
                  </a:lnTo>
                  <a:lnTo>
                    <a:pt x="12698" y="37910"/>
                  </a:lnTo>
                  <a:lnTo>
                    <a:pt x="12095" y="43640"/>
                  </a:lnTo>
                  <a:lnTo>
                    <a:pt x="11472" y="49701"/>
                  </a:lnTo>
                  <a:lnTo>
                    <a:pt x="10829" y="56148"/>
                  </a:lnTo>
                  <a:lnTo>
                    <a:pt x="10165" y="62925"/>
                  </a:lnTo>
                  <a:lnTo>
                    <a:pt x="9488" y="69978"/>
                  </a:lnTo>
                  <a:lnTo>
                    <a:pt x="8797" y="77361"/>
                  </a:lnTo>
                  <a:lnTo>
                    <a:pt x="8093" y="85075"/>
                  </a:lnTo>
                  <a:lnTo>
                    <a:pt x="7741" y="89043"/>
                  </a:lnTo>
                  <a:lnTo>
                    <a:pt x="7389" y="93065"/>
                  </a:lnTo>
                  <a:lnTo>
                    <a:pt x="7037" y="97197"/>
                  </a:lnTo>
                  <a:lnTo>
                    <a:pt x="6678" y="101385"/>
                  </a:lnTo>
                  <a:lnTo>
                    <a:pt x="6326" y="105628"/>
                  </a:lnTo>
                  <a:lnTo>
                    <a:pt x="5967" y="109926"/>
                  </a:lnTo>
                  <a:lnTo>
                    <a:pt x="5614" y="114279"/>
                  </a:lnTo>
                  <a:lnTo>
                    <a:pt x="5256" y="118742"/>
                  </a:lnTo>
                  <a:lnTo>
                    <a:pt x="4903" y="123260"/>
                  </a:lnTo>
                  <a:lnTo>
                    <a:pt x="4551" y="127833"/>
                  </a:lnTo>
                  <a:lnTo>
                    <a:pt x="4206" y="132462"/>
                  </a:lnTo>
                  <a:lnTo>
                    <a:pt x="3861" y="137145"/>
                  </a:lnTo>
                  <a:lnTo>
                    <a:pt x="3515" y="141884"/>
                  </a:lnTo>
                  <a:lnTo>
                    <a:pt x="3170" y="146678"/>
                  </a:lnTo>
                  <a:lnTo>
                    <a:pt x="2831" y="151581"/>
                  </a:lnTo>
                  <a:lnTo>
                    <a:pt x="2499" y="156485"/>
                  </a:lnTo>
                  <a:lnTo>
                    <a:pt x="2168" y="161444"/>
                  </a:lnTo>
                  <a:lnTo>
                    <a:pt x="1843" y="166459"/>
                  </a:lnTo>
                  <a:lnTo>
                    <a:pt x="1518" y="171528"/>
                  </a:lnTo>
                  <a:lnTo>
                    <a:pt x="1206" y="176652"/>
                  </a:lnTo>
                  <a:lnTo>
                    <a:pt x="894" y="181831"/>
                  </a:lnTo>
                  <a:lnTo>
                    <a:pt x="590" y="187066"/>
                  </a:lnTo>
                  <a:lnTo>
                    <a:pt x="292" y="192356"/>
                  </a:lnTo>
                  <a:lnTo>
                    <a:pt x="1" y="197645"/>
                  </a:lnTo>
                  <a:lnTo>
                    <a:pt x="18095" y="280075"/>
                  </a:lnTo>
                  <a:lnTo>
                    <a:pt x="18251" y="277981"/>
                  </a:lnTo>
                  <a:lnTo>
                    <a:pt x="18705" y="272031"/>
                  </a:lnTo>
                  <a:lnTo>
                    <a:pt x="19416" y="262774"/>
                  </a:lnTo>
                  <a:lnTo>
                    <a:pt x="19863" y="257043"/>
                  </a:lnTo>
                  <a:lnTo>
                    <a:pt x="20364" y="250762"/>
                  </a:lnTo>
                  <a:lnTo>
                    <a:pt x="20912" y="243929"/>
                  </a:lnTo>
                  <a:lnTo>
                    <a:pt x="21508" y="236601"/>
                  </a:lnTo>
                  <a:lnTo>
                    <a:pt x="22145" y="228887"/>
                  </a:lnTo>
                  <a:lnTo>
                    <a:pt x="22815" y="220842"/>
                  </a:lnTo>
                  <a:lnTo>
                    <a:pt x="23526" y="212577"/>
                  </a:lnTo>
                  <a:lnTo>
                    <a:pt x="24264" y="204092"/>
                  </a:lnTo>
                  <a:lnTo>
                    <a:pt x="25029" y="195496"/>
                  </a:lnTo>
                  <a:lnTo>
                    <a:pt x="25815" y="186846"/>
                  </a:lnTo>
                  <a:lnTo>
                    <a:pt x="26215" y="182493"/>
                  </a:lnTo>
                  <a:lnTo>
                    <a:pt x="26621" y="178195"/>
                  </a:lnTo>
                  <a:lnTo>
                    <a:pt x="27034" y="173897"/>
                  </a:lnTo>
                  <a:lnTo>
                    <a:pt x="27440" y="169654"/>
                  </a:lnTo>
                  <a:lnTo>
                    <a:pt x="27860" y="165467"/>
                  </a:lnTo>
                  <a:lnTo>
                    <a:pt x="28273" y="161279"/>
                  </a:lnTo>
                  <a:lnTo>
                    <a:pt x="28693" y="157202"/>
                  </a:lnTo>
                  <a:lnTo>
                    <a:pt x="29113" y="153179"/>
                  </a:lnTo>
                  <a:lnTo>
                    <a:pt x="29533" y="149212"/>
                  </a:lnTo>
                  <a:lnTo>
                    <a:pt x="29953" y="145355"/>
                  </a:lnTo>
                  <a:lnTo>
                    <a:pt x="30373" y="141553"/>
                  </a:lnTo>
                  <a:lnTo>
                    <a:pt x="30792" y="137861"/>
                  </a:lnTo>
                  <a:lnTo>
                    <a:pt x="31212" y="134335"/>
                  </a:lnTo>
                  <a:lnTo>
                    <a:pt x="31625" y="130864"/>
                  </a:lnTo>
                  <a:lnTo>
                    <a:pt x="32038" y="127558"/>
                  </a:lnTo>
                  <a:lnTo>
                    <a:pt x="32451" y="124362"/>
                  </a:lnTo>
                  <a:lnTo>
                    <a:pt x="32858" y="121331"/>
                  </a:lnTo>
                  <a:lnTo>
                    <a:pt x="33264" y="118466"/>
                  </a:lnTo>
                  <a:lnTo>
                    <a:pt x="33664" y="115766"/>
                  </a:lnTo>
                  <a:lnTo>
                    <a:pt x="34063" y="113232"/>
                  </a:lnTo>
                  <a:lnTo>
                    <a:pt x="34449" y="110862"/>
                  </a:lnTo>
                  <a:lnTo>
                    <a:pt x="34646" y="109760"/>
                  </a:lnTo>
                  <a:lnTo>
                    <a:pt x="34835" y="108713"/>
                  </a:lnTo>
                  <a:lnTo>
                    <a:pt x="35025" y="107722"/>
                  </a:lnTo>
                  <a:lnTo>
                    <a:pt x="35214" y="106730"/>
                  </a:lnTo>
                  <a:lnTo>
                    <a:pt x="35404" y="105848"/>
                  </a:lnTo>
                  <a:lnTo>
                    <a:pt x="35587" y="104967"/>
                  </a:lnTo>
                  <a:lnTo>
                    <a:pt x="35770" y="104195"/>
                  </a:lnTo>
                  <a:lnTo>
                    <a:pt x="35953" y="103479"/>
                  </a:lnTo>
                  <a:lnTo>
                    <a:pt x="36129" y="102763"/>
                  </a:lnTo>
                  <a:lnTo>
                    <a:pt x="36305" y="102157"/>
                  </a:lnTo>
                  <a:lnTo>
                    <a:pt x="36481" y="101550"/>
                  </a:lnTo>
                  <a:lnTo>
                    <a:pt x="36657" y="101055"/>
                  </a:lnTo>
                  <a:lnTo>
                    <a:pt x="36826" y="100614"/>
                  </a:lnTo>
                  <a:lnTo>
                    <a:pt x="36995" y="100228"/>
                  </a:lnTo>
                  <a:lnTo>
                    <a:pt x="37165" y="99897"/>
                  </a:lnTo>
                  <a:lnTo>
                    <a:pt x="37327" y="99677"/>
                  </a:lnTo>
                  <a:lnTo>
                    <a:pt x="37490" y="99457"/>
                  </a:lnTo>
                  <a:lnTo>
                    <a:pt x="37646" y="99346"/>
                  </a:lnTo>
                  <a:lnTo>
                    <a:pt x="37808" y="99291"/>
                  </a:lnTo>
                  <a:lnTo>
                    <a:pt x="37957" y="99291"/>
                  </a:lnTo>
                  <a:lnTo>
                    <a:pt x="38113" y="99346"/>
                  </a:lnTo>
                  <a:lnTo>
                    <a:pt x="38262" y="99512"/>
                  </a:lnTo>
                  <a:lnTo>
                    <a:pt x="38262" y="99512"/>
                  </a:lnTo>
                  <a:lnTo>
                    <a:pt x="1703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rot="10800000" flipH="1">
              <a:off x="3853460" y="3690478"/>
              <a:ext cx="107938" cy="67318"/>
            </a:xfrm>
            <a:custGeom>
              <a:avLst/>
              <a:gdLst/>
              <a:ahLst/>
              <a:cxnLst/>
              <a:rect l="l" t="t" r="r" b="b"/>
              <a:pathLst>
                <a:path w="5121" h="22647" extrusionOk="0">
                  <a:moveTo>
                    <a:pt x="1" y="0"/>
                  </a:moveTo>
                  <a:lnTo>
                    <a:pt x="305" y="1653"/>
                  </a:lnTo>
                  <a:lnTo>
                    <a:pt x="617" y="3251"/>
                  </a:lnTo>
                  <a:lnTo>
                    <a:pt x="921" y="4794"/>
                  </a:lnTo>
                  <a:lnTo>
                    <a:pt x="1240" y="6282"/>
                  </a:lnTo>
                  <a:lnTo>
                    <a:pt x="1558" y="7770"/>
                  </a:lnTo>
                  <a:lnTo>
                    <a:pt x="1876" y="9202"/>
                  </a:lnTo>
                  <a:lnTo>
                    <a:pt x="2195" y="10635"/>
                  </a:lnTo>
                  <a:lnTo>
                    <a:pt x="2520" y="11957"/>
                  </a:lnTo>
                  <a:lnTo>
                    <a:pt x="2838" y="13445"/>
                  </a:lnTo>
                  <a:lnTo>
                    <a:pt x="3156" y="14878"/>
                  </a:lnTo>
                  <a:lnTo>
                    <a:pt x="3481" y="16310"/>
                  </a:lnTo>
                  <a:lnTo>
                    <a:pt x="3800" y="17633"/>
                  </a:lnTo>
                  <a:lnTo>
                    <a:pt x="4131" y="18955"/>
                  </a:lnTo>
                  <a:lnTo>
                    <a:pt x="4456" y="20222"/>
                  </a:lnTo>
                  <a:lnTo>
                    <a:pt x="4788" y="21490"/>
                  </a:lnTo>
                  <a:lnTo>
                    <a:pt x="5120" y="22647"/>
                  </a:lnTo>
                  <a:lnTo>
                    <a:pt x="4815" y="21049"/>
                  </a:lnTo>
                  <a:lnTo>
                    <a:pt x="4504" y="19451"/>
                  </a:lnTo>
                  <a:lnTo>
                    <a:pt x="4192" y="17853"/>
                  </a:lnTo>
                  <a:lnTo>
                    <a:pt x="3881" y="16365"/>
                  </a:lnTo>
                  <a:lnTo>
                    <a:pt x="3563" y="14878"/>
                  </a:lnTo>
                  <a:lnTo>
                    <a:pt x="3244" y="13445"/>
                  </a:lnTo>
                  <a:lnTo>
                    <a:pt x="2919" y="12067"/>
                  </a:lnTo>
                  <a:lnTo>
                    <a:pt x="2594" y="10690"/>
                  </a:lnTo>
                  <a:lnTo>
                    <a:pt x="2276" y="9257"/>
                  </a:lnTo>
                  <a:lnTo>
                    <a:pt x="1958" y="7825"/>
                  </a:lnTo>
                  <a:lnTo>
                    <a:pt x="1639" y="6392"/>
                  </a:lnTo>
                  <a:lnTo>
                    <a:pt x="1314" y="5070"/>
                  </a:lnTo>
                  <a:lnTo>
                    <a:pt x="989" y="3747"/>
                  </a:lnTo>
                  <a:lnTo>
                    <a:pt x="664" y="2480"/>
                  </a:lnTo>
                  <a:lnTo>
                    <a:pt x="332" y="1213"/>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5"/>
            <p:cNvSpPr/>
            <p:nvPr/>
          </p:nvSpPr>
          <p:spPr>
            <a:xfrm rot="10800000" flipH="1">
              <a:off x="3854746" y="3459674"/>
              <a:ext cx="190709" cy="179509"/>
            </a:xfrm>
            <a:custGeom>
              <a:avLst/>
              <a:gdLst/>
              <a:ahLst/>
              <a:cxnLst/>
              <a:rect l="l" t="t" r="r" b="b"/>
              <a:pathLst>
                <a:path w="9048" h="60390" extrusionOk="0">
                  <a:moveTo>
                    <a:pt x="2418" y="0"/>
                  </a:moveTo>
                  <a:lnTo>
                    <a:pt x="0" y="26558"/>
                  </a:lnTo>
                  <a:lnTo>
                    <a:pt x="7043" y="60390"/>
                  </a:lnTo>
                  <a:lnTo>
                    <a:pt x="9048" y="30746"/>
                  </a:lnTo>
                  <a:lnTo>
                    <a:pt x="24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5"/>
            <p:cNvSpPr/>
            <p:nvPr/>
          </p:nvSpPr>
          <p:spPr>
            <a:xfrm rot="10800000" flipH="1">
              <a:off x="3898991" y="3664620"/>
              <a:ext cx="272216" cy="171977"/>
            </a:xfrm>
            <a:custGeom>
              <a:avLst/>
              <a:gdLst/>
              <a:ahLst/>
              <a:cxnLst/>
              <a:rect l="l" t="t" r="r" b="b"/>
              <a:pathLst>
                <a:path w="12915" h="57856" extrusionOk="0">
                  <a:moveTo>
                    <a:pt x="1" y="0"/>
                  </a:moveTo>
                  <a:lnTo>
                    <a:pt x="116" y="661"/>
                  </a:lnTo>
                  <a:lnTo>
                    <a:pt x="238" y="1323"/>
                  </a:lnTo>
                  <a:lnTo>
                    <a:pt x="366" y="1929"/>
                  </a:lnTo>
                  <a:lnTo>
                    <a:pt x="495" y="2480"/>
                  </a:lnTo>
                  <a:lnTo>
                    <a:pt x="1863" y="8926"/>
                  </a:lnTo>
                  <a:lnTo>
                    <a:pt x="6420" y="29534"/>
                  </a:lnTo>
                  <a:lnTo>
                    <a:pt x="10998" y="49866"/>
                  </a:lnTo>
                  <a:lnTo>
                    <a:pt x="12393" y="55817"/>
                  </a:lnTo>
                  <a:lnTo>
                    <a:pt x="12522" y="56423"/>
                  </a:lnTo>
                  <a:lnTo>
                    <a:pt x="12651" y="56919"/>
                  </a:lnTo>
                  <a:lnTo>
                    <a:pt x="12779" y="57415"/>
                  </a:lnTo>
                  <a:lnTo>
                    <a:pt x="12915" y="57855"/>
                  </a:lnTo>
                  <a:lnTo>
                    <a:pt x="12800" y="57194"/>
                  </a:lnTo>
                  <a:lnTo>
                    <a:pt x="12678" y="56533"/>
                  </a:lnTo>
                  <a:lnTo>
                    <a:pt x="12556" y="55927"/>
                  </a:lnTo>
                  <a:lnTo>
                    <a:pt x="12434" y="55321"/>
                  </a:lnTo>
                  <a:lnTo>
                    <a:pt x="11059" y="48929"/>
                  </a:lnTo>
                  <a:lnTo>
                    <a:pt x="6502" y="28267"/>
                  </a:lnTo>
                  <a:lnTo>
                    <a:pt x="1924" y="8045"/>
                  </a:lnTo>
                  <a:lnTo>
                    <a:pt x="529" y="1984"/>
                  </a:lnTo>
                  <a:lnTo>
                    <a:pt x="400" y="1433"/>
                  </a:lnTo>
                  <a:lnTo>
                    <a:pt x="272" y="882"/>
                  </a:lnTo>
                  <a:lnTo>
                    <a:pt x="136" y="441"/>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5"/>
            <p:cNvSpPr/>
            <p:nvPr/>
          </p:nvSpPr>
          <p:spPr>
            <a:xfrm rot="10800000" flipH="1">
              <a:off x="3912693" y="3684770"/>
              <a:ext cx="272216" cy="171980"/>
            </a:xfrm>
            <a:custGeom>
              <a:avLst/>
              <a:gdLst/>
              <a:ahLst/>
              <a:cxnLst/>
              <a:rect l="l" t="t" r="r" b="b"/>
              <a:pathLst>
                <a:path w="12915" h="57857" extrusionOk="0">
                  <a:moveTo>
                    <a:pt x="1" y="1"/>
                  </a:moveTo>
                  <a:lnTo>
                    <a:pt x="116" y="662"/>
                  </a:lnTo>
                  <a:lnTo>
                    <a:pt x="238" y="1323"/>
                  </a:lnTo>
                  <a:lnTo>
                    <a:pt x="360" y="1929"/>
                  </a:lnTo>
                  <a:lnTo>
                    <a:pt x="488" y="2536"/>
                  </a:lnTo>
                  <a:lnTo>
                    <a:pt x="1856" y="8927"/>
                  </a:lnTo>
                  <a:lnTo>
                    <a:pt x="6414" y="29590"/>
                  </a:lnTo>
                  <a:lnTo>
                    <a:pt x="10998" y="49812"/>
                  </a:lnTo>
                  <a:lnTo>
                    <a:pt x="12387" y="55817"/>
                  </a:lnTo>
                  <a:lnTo>
                    <a:pt x="12515" y="56368"/>
                  </a:lnTo>
                  <a:lnTo>
                    <a:pt x="12644" y="56919"/>
                  </a:lnTo>
                  <a:lnTo>
                    <a:pt x="12779" y="57360"/>
                  </a:lnTo>
                  <a:lnTo>
                    <a:pt x="12915" y="57856"/>
                  </a:lnTo>
                  <a:lnTo>
                    <a:pt x="12793" y="57140"/>
                  </a:lnTo>
                  <a:lnTo>
                    <a:pt x="12671" y="56479"/>
                  </a:lnTo>
                  <a:lnTo>
                    <a:pt x="12549" y="55873"/>
                  </a:lnTo>
                  <a:lnTo>
                    <a:pt x="12420" y="55322"/>
                  </a:lnTo>
                  <a:lnTo>
                    <a:pt x="11053" y="48930"/>
                  </a:lnTo>
                  <a:lnTo>
                    <a:pt x="6502" y="28212"/>
                  </a:lnTo>
                  <a:lnTo>
                    <a:pt x="1924" y="7990"/>
                  </a:lnTo>
                  <a:lnTo>
                    <a:pt x="522" y="2040"/>
                  </a:lnTo>
                  <a:lnTo>
                    <a:pt x="400" y="1434"/>
                  </a:lnTo>
                  <a:lnTo>
                    <a:pt x="265" y="883"/>
                  </a:lnTo>
                  <a:lnTo>
                    <a:pt x="136" y="387"/>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5"/>
            <p:cNvSpPr/>
            <p:nvPr/>
          </p:nvSpPr>
          <p:spPr>
            <a:xfrm rot="10800000" flipH="1">
              <a:off x="3927406" y="3710983"/>
              <a:ext cx="272216" cy="172143"/>
            </a:xfrm>
            <a:custGeom>
              <a:avLst/>
              <a:gdLst/>
              <a:ahLst/>
              <a:cxnLst/>
              <a:rect l="l" t="t" r="r" b="b"/>
              <a:pathLst>
                <a:path w="12915" h="57912" extrusionOk="0">
                  <a:moveTo>
                    <a:pt x="0" y="1"/>
                  </a:moveTo>
                  <a:lnTo>
                    <a:pt x="115" y="717"/>
                  </a:lnTo>
                  <a:lnTo>
                    <a:pt x="237" y="1378"/>
                  </a:lnTo>
                  <a:lnTo>
                    <a:pt x="366" y="1984"/>
                  </a:lnTo>
                  <a:lnTo>
                    <a:pt x="495" y="2535"/>
                  </a:lnTo>
                  <a:lnTo>
                    <a:pt x="1856" y="8927"/>
                  </a:lnTo>
                  <a:lnTo>
                    <a:pt x="6420" y="29590"/>
                  </a:lnTo>
                  <a:lnTo>
                    <a:pt x="10998" y="49922"/>
                  </a:lnTo>
                  <a:lnTo>
                    <a:pt x="12400" y="55872"/>
                  </a:lnTo>
                  <a:lnTo>
                    <a:pt x="12522" y="56423"/>
                  </a:lnTo>
                  <a:lnTo>
                    <a:pt x="12650" y="56974"/>
                  </a:lnTo>
                  <a:lnTo>
                    <a:pt x="12779" y="57470"/>
                  </a:lnTo>
                  <a:lnTo>
                    <a:pt x="12914" y="57911"/>
                  </a:lnTo>
                  <a:lnTo>
                    <a:pt x="12914" y="57911"/>
                  </a:lnTo>
                  <a:lnTo>
                    <a:pt x="12799" y="57195"/>
                  </a:lnTo>
                  <a:lnTo>
                    <a:pt x="12677" y="56589"/>
                  </a:lnTo>
                  <a:lnTo>
                    <a:pt x="12549" y="55928"/>
                  </a:lnTo>
                  <a:lnTo>
                    <a:pt x="12420" y="55377"/>
                  </a:lnTo>
                  <a:lnTo>
                    <a:pt x="11059" y="48985"/>
                  </a:lnTo>
                  <a:lnTo>
                    <a:pt x="6501" y="28322"/>
                  </a:lnTo>
                  <a:lnTo>
                    <a:pt x="1924" y="8101"/>
                  </a:lnTo>
                  <a:lnTo>
                    <a:pt x="529" y="2039"/>
                  </a:lnTo>
                  <a:lnTo>
                    <a:pt x="264" y="93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5"/>
            <p:cNvSpPr/>
            <p:nvPr/>
          </p:nvSpPr>
          <p:spPr>
            <a:xfrm rot="10800000" flipH="1">
              <a:off x="3940813" y="3737689"/>
              <a:ext cx="272216" cy="171977"/>
            </a:xfrm>
            <a:custGeom>
              <a:avLst/>
              <a:gdLst/>
              <a:ahLst/>
              <a:cxnLst/>
              <a:rect l="l" t="t" r="r" b="b"/>
              <a:pathLst>
                <a:path w="12915" h="57856" extrusionOk="0">
                  <a:moveTo>
                    <a:pt x="1" y="1"/>
                  </a:moveTo>
                  <a:lnTo>
                    <a:pt x="116" y="662"/>
                  </a:lnTo>
                  <a:lnTo>
                    <a:pt x="238" y="1323"/>
                  </a:lnTo>
                  <a:lnTo>
                    <a:pt x="360" y="1929"/>
                  </a:lnTo>
                  <a:lnTo>
                    <a:pt x="488" y="2480"/>
                  </a:lnTo>
                  <a:lnTo>
                    <a:pt x="1863" y="8927"/>
                  </a:lnTo>
                  <a:lnTo>
                    <a:pt x="6414" y="29534"/>
                  </a:lnTo>
                  <a:lnTo>
                    <a:pt x="10992" y="49811"/>
                  </a:lnTo>
                  <a:lnTo>
                    <a:pt x="12393" y="55817"/>
                  </a:lnTo>
                  <a:lnTo>
                    <a:pt x="12522" y="56368"/>
                  </a:lnTo>
                  <a:lnTo>
                    <a:pt x="12651" y="56919"/>
                  </a:lnTo>
                  <a:lnTo>
                    <a:pt x="12779" y="57415"/>
                  </a:lnTo>
                  <a:lnTo>
                    <a:pt x="12915" y="57856"/>
                  </a:lnTo>
                  <a:lnTo>
                    <a:pt x="12800" y="57195"/>
                  </a:lnTo>
                  <a:lnTo>
                    <a:pt x="12678" y="56533"/>
                  </a:lnTo>
                  <a:lnTo>
                    <a:pt x="12549" y="55927"/>
                  </a:lnTo>
                  <a:lnTo>
                    <a:pt x="12427" y="55321"/>
                  </a:lnTo>
                  <a:lnTo>
                    <a:pt x="11053" y="48930"/>
                  </a:lnTo>
                  <a:lnTo>
                    <a:pt x="6502" y="28267"/>
                  </a:lnTo>
                  <a:lnTo>
                    <a:pt x="1917" y="7990"/>
                  </a:lnTo>
                  <a:lnTo>
                    <a:pt x="522" y="1984"/>
                  </a:lnTo>
                  <a:lnTo>
                    <a:pt x="394" y="1378"/>
                  </a:lnTo>
                  <a:lnTo>
                    <a:pt x="265" y="882"/>
                  </a:lnTo>
                  <a:lnTo>
                    <a:pt x="136" y="441"/>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5"/>
            <p:cNvSpPr/>
            <p:nvPr/>
          </p:nvSpPr>
          <p:spPr>
            <a:xfrm rot="10800000" flipH="1">
              <a:off x="3958520" y="3766521"/>
              <a:ext cx="272363" cy="172143"/>
            </a:xfrm>
            <a:custGeom>
              <a:avLst/>
              <a:gdLst/>
              <a:ahLst/>
              <a:cxnLst/>
              <a:rect l="l" t="t" r="r" b="b"/>
              <a:pathLst>
                <a:path w="12922" h="57912" extrusionOk="0">
                  <a:moveTo>
                    <a:pt x="1" y="1"/>
                  </a:moveTo>
                  <a:lnTo>
                    <a:pt x="116" y="662"/>
                  </a:lnTo>
                  <a:lnTo>
                    <a:pt x="238" y="1323"/>
                  </a:lnTo>
                  <a:lnTo>
                    <a:pt x="366" y="1929"/>
                  </a:lnTo>
                  <a:lnTo>
                    <a:pt x="495" y="2535"/>
                  </a:lnTo>
                  <a:lnTo>
                    <a:pt x="1870" y="8927"/>
                  </a:lnTo>
                  <a:lnTo>
                    <a:pt x="6420" y="29590"/>
                  </a:lnTo>
                  <a:lnTo>
                    <a:pt x="10998" y="49867"/>
                  </a:lnTo>
                  <a:lnTo>
                    <a:pt x="12400" y="55872"/>
                  </a:lnTo>
                  <a:lnTo>
                    <a:pt x="12522" y="56423"/>
                  </a:lnTo>
                  <a:lnTo>
                    <a:pt x="12657" y="56974"/>
                  </a:lnTo>
                  <a:lnTo>
                    <a:pt x="12786" y="57470"/>
                  </a:lnTo>
                  <a:lnTo>
                    <a:pt x="12921" y="57911"/>
                  </a:lnTo>
                  <a:lnTo>
                    <a:pt x="12806" y="57195"/>
                  </a:lnTo>
                  <a:lnTo>
                    <a:pt x="12684" y="56534"/>
                  </a:lnTo>
                  <a:lnTo>
                    <a:pt x="12562" y="55928"/>
                  </a:lnTo>
                  <a:lnTo>
                    <a:pt x="12434" y="55377"/>
                  </a:lnTo>
                  <a:lnTo>
                    <a:pt x="11059" y="48985"/>
                  </a:lnTo>
                  <a:lnTo>
                    <a:pt x="6508" y="28322"/>
                  </a:lnTo>
                  <a:lnTo>
                    <a:pt x="1924" y="7990"/>
                  </a:lnTo>
                  <a:lnTo>
                    <a:pt x="529" y="2040"/>
                  </a:lnTo>
                  <a:lnTo>
                    <a:pt x="400" y="1433"/>
                  </a:lnTo>
                  <a:lnTo>
                    <a:pt x="271" y="882"/>
                  </a:lnTo>
                  <a:lnTo>
                    <a:pt x="136" y="44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5"/>
            <p:cNvSpPr/>
            <p:nvPr/>
          </p:nvSpPr>
          <p:spPr>
            <a:xfrm rot="10800000" flipH="1">
              <a:off x="3977660" y="3792900"/>
              <a:ext cx="272195" cy="172140"/>
            </a:xfrm>
            <a:custGeom>
              <a:avLst/>
              <a:gdLst/>
              <a:ahLst/>
              <a:cxnLst/>
              <a:rect l="l" t="t" r="r" b="b"/>
              <a:pathLst>
                <a:path w="12914" h="57911" extrusionOk="0">
                  <a:moveTo>
                    <a:pt x="0" y="1"/>
                  </a:moveTo>
                  <a:lnTo>
                    <a:pt x="115" y="717"/>
                  </a:lnTo>
                  <a:lnTo>
                    <a:pt x="230" y="1378"/>
                  </a:lnTo>
                  <a:lnTo>
                    <a:pt x="359" y="1984"/>
                  </a:lnTo>
                  <a:lnTo>
                    <a:pt x="481" y="2535"/>
                  </a:lnTo>
                  <a:lnTo>
                    <a:pt x="1856" y="8927"/>
                  </a:lnTo>
                  <a:lnTo>
                    <a:pt x="6413" y="29589"/>
                  </a:lnTo>
                  <a:lnTo>
                    <a:pt x="10991" y="49921"/>
                  </a:lnTo>
                  <a:lnTo>
                    <a:pt x="12386" y="55872"/>
                  </a:lnTo>
                  <a:lnTo>
                    <a:pt x="12514" y="56423"/>
                  </a:lnTo>
                  <a:lnTo>
                    <a:pt x="12650" y="56974"/>
                  </a:lnTo>
                  <a:lnTo>
                    <a:pt x="12779" y="57470"/>
                  </a:lnTo>
                  <a:lnTo>
                    <a:pt x="12914" y="57911"/>
                  </a:lnTo>
                  <a:lnTo>
                    <a:pt x="12799" y="57195"/>
                  </a:lnTo>
                  <a:lnTo>
                    <a:pt x="12677" y="56534"/>
                  </a:lnTo>
                  <a:lnTo>
                    <a:pt x="12548" y="55927"/>
                  </a:lnTo>
                  <a:lnTo>
                    <a:pt x="12420" y="55376"/>
                  </a:lnTo>
                  <a:lnTo>
                    <a:pt x="11052" y="48985"/>
                  </a:lnTo>
                  <a:lnTo>
                    <a:pt x="6494" y="28322"/>
                  </a:lnTo>
                  <a:lnTo>
                    <a:pt x="5235" y="22757"/>
                  </a:lnTo>
                  <a:lnTo>
                    <a:pt x="4056" y="17523"/>
                  </a:lnTo>
                  <a:lnTo>
                    <a:pt x="2946" y="12619"/>
                  </a:lnTo>
                  <a:lnTo>
                    <a:pt x="1916" y="8100"/>
                  </a:lnTo>
                  <a:lnTo>
                    <a:pt x="528" y="2039"/>
                  </a:lnTo>
                  <a:lnTo>
                    <a:pt x="400" y="1488"/>
                  </a:lnTo>
                  <a:lnTo>
                    <a:pt x="264" y="937"/>
                  </a:lnTo>
                  <a:lnTo>
                    <a:pt x="135" y="44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5"/>
            <p:cNvSpPr/>
            <p:nvPr/>
          </p:nvSpPr>
          <p:spPr>
            <a:xfrm rot="10800000" flipH="1">
              <a:off x="4041889" y="3973896"/>
              <a:ext cx="81528" cy="50940"/>
            </a:xfrm>
            <a:custGeom>
              <a:avLst/>
              <a:gdLst/>
              <a:ahLst/>
              <a:cxnLst/>
              <a:rect l="l" t="t" r="r" b="b"/>
              <a:pathLst>
                <a:path w="3868" h="17137" extrusionOk="0">
                  <a:moveTo>
                    <a:pt x="0" y="0"/>
                  </a:moveTo>
                  <a:lnTo>
                    <a:pt x="14" y="110"/>
                  </a:lnTo>
                  <a:lnTo>
                    <a:pt x="41" y="276"/>
                  </a:lnTo>
                  <a:lnTo>
                    <a:pt x="156" y="827"/>
                  </a:lnTo>
                  <a:lnTo>
                    <a:pt x="569" y="2700"/>
                  </a:lnTo>
                  <a:lnTo>
                    <a:pt x="1179" y="5400"/>
                  </a:lnTo>
                  <a:lnTo>
                    <a:pt x="1917" y="8706"/>
                  </a:lnTo>
                  <a:lnTo>
                    <a:pt x="2398" y="10965"/>
                  </a:lnTo>
                  <a:lnTo>
                    <a:pt x="2878" y="13169"/>
                  </a:lnTo>
                  <a:lnTo>
                    <a:pt x="3366" y="15208"/>
                  </a:lnTo>
                  <a:lnTo>
                    <a:pt x="3867" y="17136"/>
                  </a:lnTo>
                  <a:lnTo>
                    <a:pt x="3867" y="17136"/>
                  </a:lnTo>
                  <a:lnTo>
                    <a:pt x="3644" y="15759"/>
                  </a:lnTo>
                  <a:lnTo>
                    <a:pt x="3427" y="14381"/>
                  </a:lnTo>
                  <a:lnTo>
                    <a:pt x="3197" y="13114"/>
                  </a:lnTo>
                  <a:lnTo>
                    <a:pt x="2966" y="11847"/>
                  </a:lnTo>
                  <a:lnTo>
                    <a:pt x="2736" y="10634"/>
                  </a:lnTo>
                  <a:lnTo>
                    <a:pt x="2492" y="9532"/>
                  </a:lnTo>
                  <a:lnTo>
                    <a:pt x="2255" y="8430"/>
                  </a:lnTo>
                  <a:lnTo>
                    <a:pt x="2005" y="7383"/>
                  </a:lnTo>
                  <a:lnTo>
                    <a:pt x="1768" y="6226"/>
                  </a:lnTo>
                  <a:lnTo>
                    <a:pt x="1524" y="5179"/>
                  </a:lnTo>
                  <a:lnTo>
                    <a:pt x="1280" y="4188"/>
                  </a:lnTo>
                  <a:lnTo>
                    <a:pt x="1030" y="3196"/>
                  </a:lnTo>
                  <a:lnTo>
                    <a:pt x="779" y="2314"/>
                  </a:lnTo>
                  <a:lnTo>
                    <a:pt x="522" y="1488"/>
                  </a:lnTo>
                  <a:lnTo>
                    <a:pt x="264" y="71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5"/>
            <p:cNvSpPr/>
            <p:nvPr/>
          </p:nvSpPr>
          <p:spPr>
            <a:xfrm rot="10800000" flipH="1">
              <a:off x="4065434" y="4000456"/>
              <a:ext cx="142758" cy="116781"/>
            </a:xfrm>
            <a:custGeom>
              <a:avLst/>
              <a:gdLst/>
              <a:ahLst/>
              <a:cxnLst/>
              <a:rect l="l" t="t" r="r" b="b"/>
              <a:pathLst>
                <a:path w="6773" h="39287" extrusionOk="0">
                  <a:moveTo>
                    <a:pt x="509" y="772"/>
                  </a:moveTo>
                  <a:lnTo>
                    <a:pt x="576" y="827"/>
                  </a:lnTo>
                  <a:lnTo>
                    <a:pt x="651" y="937"/>
                  </a:lnTo>
                  <a:lnTo>
                    <a:pt x="719" y="1158"/>
                  </a:lnTo>
                  <a:lnTo>
                    <a:pt x="780" y="1488"/>
                  </a:lnTo>
                  <a:lnTo>
                    <a:pt x="840" y="1819"/>
                  </a:lnTo>
                  <a:lnTo>
                    <a:pt x="2184" y="9815"/>
                  </a:lnTo>
                  <a:lnTo>
                    <a:pt x="2154" y="10139"/>
                  </a:lnTo>
                  <a:lnTo>
                    <a:pt x="2113" y="10619"/>
                  </a:lnTo>
                  <a:lnTo>
                    <a:pt x="2080" y="9863"/>
                  </a:lnTo>
                  <a:lnTo>
                    <a:pt x="2099" y="10779"/>
                  </a:lnTo>
                  <a:lnTo>
                    <a:pt x="2012" y="11792"/>
                  </a:lnTo>
                  <a:lnTo>
                    <a:pt x="1883" y="13555"/>
                  </a:lnTo>
                  <a:lnTo>
                    <a:pt x="1761" y="15318"/>
                  </a:lnTo>
                  <a:lnTo>
                    <a:pt x="1756" y="15408"/>
                  </a:lnTo>
                  <a:lnTo>
                    <a:pt x="1728" y="15208"/>
                  </a:lnTo>
                  <a:lnTo>
                    <a:pt x="1436" y="13059"/>
                  </a:lnTo>
                  <a:lnTo>
                    <a:pt x="888" y="9092"/>
                  </a:lnTo>
                  <a:lnTo>
                    <a:pt x="617" y="7053"/>
                  </a:lnTo>
                  <a:lnTo>
                    <a:pt x="360" y="5070"/>
                  </a:lnTo>
                  <a:lnTo>
                    <a:pt x="305" y="4574"/>
                  </a:lnTo>
                  <a:lnTo>
                    <a:pt x="258" y="4023"/>
                  </a:lnTo>
                  <a:lnTo>
                    <a:pt x="224" y="3472"/>
                  </a:lnTo>
                  <a:lnTo>
                    <a:pt x="204" y="2921"/>
                  </a:lnTo>
                  <a:lnTo>
                    <a:pt x="197" y="2700"/>
                  </a:lnTo>
                  <a:lnTo>
                    <a:pt x="197" y="2425"/>
                  </a:lnTo>
                  <a:lnTo>
                    <a:pt x="197" y="2149"/>
                  </a:lnTo>
                  <a:lnTo>
                    <a:pt x="211" y="1929"/>
                  </a:lnTo>
                  <a:lnTo>
                    <a:pt x="224" y="1709"/>
                  </a:lnTo>
                  <a:lnTo>
                    <a:pt x="238" y="1488"/>
                  </a:lnTo>
                  <a:lnTo>
                    <a:pt x="265" y="1323"/>
                  </a:lnTo>
                  <a:lnTo>
                    <a:pt x="292" y="1158"/>
                  </a:lnTo>
                  <a:lnTo>
                    <a:pt x="366" y="937"/>
                  </a:lnTo>
                  <a:lnTo>
                    <a:pt x="434" y="827"/>
                  </a:lnTo>
                  <a:lnTo>
                    <a:pt x="509" y="772"/>
                  </a:lnTo>
                  <a:close/>
                  <a:moveTo>
                    <a:pt x="3278" y="3637"/>
                  </a:moveTo>
                  <a:lnTo>
                    <a:pt x="3339" y="3692"/>
                  </a:lnTo>
                  <a:lnTo>
                    <a:pt x="3400" y="3802"/>
                  </a:lnTo>
                  <a:lnTo>
                    <a:pt x="3461" y="4078"/>
                  </a:lnTo>
                  <a:lnTo>
                    <a:pt x="3515" y="4353"/>
                  </a:lnTo>
                  <a:lnTo>
                    <a:pt x="3563" y="4739"/>
                  </a:lnTo>
                  <a:lnTo>
                    <a:pt x="3610" y="5125"/>
                  </a:lnTo>
                  <a:lnTo>
                    <a:pt x="3644" y="5566"/>
                  </a:lnTo>
                  <a:lnTo>
                    <a:pt x="3678" y="6006"/>
                  </a:lnTo>
                  <a:lnTo>
                    <a:pt x="3705" y="6502"/>
                  </a:lnTo>
                  <a:lnTo>
                    <a:pt x="3725" y="7053"/>
                  </a:lnTo>
                  <a:lnTo>
                    <a:pt x="3739" y="8266"/>
                  </a:lnTo>
                  <a:lnTo>
                    <a:pt x="3752" y="9478"/>
                  </a:lnTo>
                  <a:lnTo>
                    <a:pt x="3752" y="10745"/>
                  </a:lnTo>
                  <a:lnTo>
                    <a:pt x="3746" y="11957"/>
                  </a:lnTo>
                  <a:lnTo>
                    <a:pt x="3725" y="13169"/>
                  </a:lnTo>
                  <a:lnTo>
                    <a:pt x="3714" y="13835"/>
                  </a:lnTo>
                  <a:lnTo>
                    <a:pt x="3705" y="13886"/>
                  </a:lnTo>
                  <a:lnTo>
                    <a:pt x="3590" y="14712"/>
                  </a:lnTo>
                  <a:lnTo>
                    <a:pt x="3475" y="15539"/>
                  </a:lnTo>
                  <a:lnTo>
                    <a:pt x="3381" y="16351"/>
                  </a:lnTo>
                  <a:lnTo>
                    <a:pt x="2865" y="13225"/>
                  </a:lnTo>
                  <a:lnTo>
                    <a:pt x="2311" y="9896"/>
                  </a:lnTo>
                  <a:lnTo>
                    <a:pt x="2311" y="9896"/>
                  </a:lnTo>
                  <a:lnTo>
                    <a:pt x="2412" y="8817"/>
                  </a:lnTo>
                  <a:lnTo>
                    <a:pt x="2574" y="7329"/>
                  </a:lnTo>
                  <a:lnTo>
                    <a:pt x="2743" y="5896"/>
                  </a:lnTo>
                  <a:lnTo>
                    <a:pt x="2919" y="4519"/>
                  </a:lnTo>
                  <a:lnTo>
                    <a:pt x="2974" y="4243"/>
                  </a:lnTo>
                  <a:lnTo>
                    <a:pt x="3028" y="3968"/>
                  </a:lnTo>
                  <a:lnTo>
                    <a:pt x="3089" y="3802"/>
                  </a:lnTo>
                  <a:lnTo>
                    <a:pt x="3150" y="3692"/>
                  </a:lnTo>
                  <a:lnTo>
                    <a:pt x="3217" y="3637"/>
                  </a:lnTo>
                  <a:close/>
                  <a:moveTo>
                    <a:pt x="3673" y="15745"/>
                  </a:moveTo>
                  <a:lnTo>
                    <a:pt x="3637" y="16806"/>
                  </a:lnTo>
                  <a:lnTo>
                    <a:pt x="3609" y="17733"/>
                  </a:lnTo>
                  <a:lnTo>
                    <a:pt x="3512" y="17144"/>
                  </a:lnTo>
                  <a:lnTo>
                    <a:pt x="3529" y="16971"/>
                  </a:lnTo>
                  <a:lnTo>
                    <a:pt x="3624" y="16145"/>
                  </a:lnTo>
                  <a:lnTo>
                    <a:pt x="3673" y="15745"/>
                  </a:lnTo>
                  <a:close/>
                  <a:moveTo>
                    <a:pt x="2121" y="12090"/>
                  </a:moveTo>
                  <a:lnTo>
                    <a:pt x="2134" y="13114"/>
                  </a:lnTo>
                  <a:lnTo>
                    <a:pt x="2141" y="14767"/>
                  </a:lnTo>
                  <a:lnTo>
                    <a:pt x="2141" y="16365"/>
                  </a:lnTo>
                  <a:lnTo>
                    <a:pt x="2134" y="17522"/>
                  </a:lnTo>
                  <a:lnTo>
                    <a:pt x="2126" y="17963"/>
                  </a:lnTo>
                  <a:lnTo>
                    <a:pt x="2019" y="17247"/>
                  </a:lnTo>
                  <a:lnTo>
                    <a:pt x="1847" y="16043"/>
                  </a:lnTo>
                  <a:lnTo>
                    <a:pt x="1883" y="15429"/>
                  </a:lnTo>
                  <a:lnTo>
                    <a:pt x="1998" y="13720"/>
                  </a:lnTo>
                  <a:lnTo>
                    <a:pt x="2121" y="12090"/>
                  </a:lnTo>
                  <a:close/>
                  <a:moveTo>
                    <a:pt x="2271" y="10328"/>
                  </a:moveTo>
                  <a:lnTo>
                    <a:pt x="2831" y="13665"/>
                  </a:lnTo>
                  <a:lnTo>
                    <a:pt x="3347" y="16678"/>
                  </a:lnTo>
                  <a:lnTo>
                    <a:pt x="3347" y="16678"/>
                  </a:lnTo>
                  <a:lnTo>
                    <a:pt x="3272" y="17467"/>
                  </a:lnTo>
                  <a:lnTo>
                    <a:pt x="3184" y="18459"/>
                  </a:lnTo>
                  <a:lnTo>
                    <a:pt x="3102" y="19561"/>
                  </a:lnTo>
                  <a:lnTo>
                    <a:pt x="3028" y="20553"/>
                  </a:lnTo>
                  <a:lnTo>
                    <a:pt x="2960" y="21545"/>
                  </a:lnTo>
                  <a:lnTo>
                    <a:pt x="2892" y="22592"/>
                  </a:lnTo>
                  <a:lnTo>
                    <a:pt x="2875" y="22885"/>
                  </a:lnTo>
                  <a:lnTo>
                    <a:pt x="2621" y="21269"/>
                  </a:lnTo>
                  <a:lnTo>
                    <a:pt x="2324" y="19286"/>
                  </a:lnTo>
                  <a:lnTo>
                    <a:pt x="2179" y="18321"/>
                  </a:lnTo>
                  <a:lnTo>
                    <a:pt x="2188" y="17578"/>
                  </a:lnTo>
                  <a:lnTo>
                    <a:pt x="2195" y="16365"/>
                  </a:lnTo>
                  <a:lnTo>
                    <a:pt x="2195" y="15539"/>
                  </a:lnTo>
                  <a:lnTo>
                    <a:pt x="2195" y="14712"/>
                  </a:lnTo>
                  <a:lnTo>
                    <a:pt x="2188" y="13886"/>
                  </a:lnTo>
                  <a:lnTo>
                    <a:pt x="2175" y="13059"/>
                  </a:lnTo>
                  <a:lnTo>
                    <a:pt x="2161" y="12233"/>
                  </a:lnTo>
                  <a:lnTo>
                    <a:pt x="2146" y="11794"/>
                  </a:lnTo>
                  <a:lnTo>
                    <a:pt x="2263" y="10414"/>
                  </a:lnTo>
                  <a:lnTo>
                    <a:pt x="2271" y="10328"/>
                  </a:lnTo>
                  <a:close/>
                  <a:moveTo>
                    <a:pt x="3480" y="17457"/>
                  </a:moveTo>
                  <a:lnTo>
                    <a:pt x="3596" y="18134"/>
                  </a:lnTo>
                  <a:lnTo>
                    <a:pt x="3556" y="19451"/>
                  </a:lnTo>
                  <a:lnTo>
                    <a:pt x="3515" y="20718"/>
                  </a:lnTo>
                  <a:lnTo>
                    <a:pt x="3461" y="21986"/>
                  </a:lnTo>
                  <a:lnTo>
                    <a:pt x="3407" y="23253"/>
                  </a:lnTo>
                  <a:lnTo>
                    <a:pt x="3353" y="24520"/>
                  </a:lnTo>
                  <a:lnTo>
                    <a:pt x="3303" y="25564"/>
                  </a:lnTo>
                  <a:lnTo>
                    <a:pt x="3238" y="25181"/>
                  </a:lnTo>
                  <a:lnTo>
                    <a:pt x="3032" y="23878"/>
                  </a:lnTo>
                  <a:lnTo>
                    <a:pt x="3041" y="23694"/>
                  </a:lnTo>
                  <a:lnTo>
                    <a:pt x="3096" y="22702"/>
                  </a:lnTo>
                  <a:lnTo>
                    <a:pt x="3156" y="21710"/>
                  </a:lnTo>
                  <a:lnTo>
                    <a:pt x="3224" y="20718"/>
                  </a:lnTo>
                  <a:lnTo>
                    <a:pt x="3292" y="19782"/>
                  </a:lnTo>
                  <a:lnTo>
                    <a:pt x="3366" y="18790"/>
                  </a:lnTo>
                  <a:lnTo>
                    <a:pt x="3441" y="17853"/>
                  </a:lnTo>
                  <a:lnTo>
                    <a:pt x="3480" y="17457"/>
                  </a:lnTo>
                  <a:close/>
                  <a:moveTo>
                    <a:pt x="4504" y="12398"/>
                  </a:moveTo>
                  <a:lnTo>
                    <a:pt x="4572" y="12453"/>
                  </a:lnTo>
                  <a:lnTo>
                    <a:pt x="4633" y="12563"/>
                  </a:lnTo>
                  <a:lnTo>
                    <a:pt x="4694" y="12729"/>
                  </a:lnTo>
                  <a:lnTo>
                    <a:pt x="4755" y="12894"/>
                  </a:lnTo>
                  <a:lnTo>
                    <a:pt x="4816" y="13169"/>
                  </a:lnTo>
                  <a:lnTo>
                    <a:pt x="4877" y="13390"/>
                  </a:lnTo>
                  <a:lnTo>
                    <a:pt x="4931" y="13720"/>
                  </a:lnTo>
                  <a:lnTo>
                    <a:pt x="4978" y="14106"/>
                  </a:lnTo>
                  <a:lnTo>
                    <a:pt x="5025" y="14492"/>
                  </a:lnTo>
                  <a:lnTo>
                    <a:pt x="5073" y="15208"/>
                  </a:lnTo>
                  <a:lnTo>
                    <a:pt x="5120" y="15980"/>
                  </a:lnTo>
                  <a:lnTo>
                    <a:pt x="5154" y="16696"/>
                  </a:lnTo>
                  <a:lnTo>
                    <a:pt x="5181" y="17467"/>
                  </a:lnTo>
                  <a:lnTo>
                    <a:pt x="5208" y="18294"/>
                  </a:lnTo>
                  <a:lnTo>
                    <a:pt x="5229" y="19065"/>
                  </a:lnTo>
                  <a:lnTo>
                    <a:pt x="5242" y="19837"/>
                  </a:lnTo>
                  <a:lnTo>
                    <a:pt x="5249" y="20663"/>
                  </a:lnTo>
                  <a:lnTo>
                    <a:pt x="5256" y="21490"/>
                  </a:lnTo>
                  <a:lnTo>
                    <a:pt x="5249" y="22261"/>
                  </a:lnTo>
                  <a:lnTo>
                    <a:pt x="5242" y="23088"/>
                  </a:lnTo>
                  <a:lnTo>
                    <a:pt x="5229" y="23859"/>
                  </a:lnTo>
                  <a:lnTo>
                    <a:pt x="5208" y="24685"/>
                  </a:lnTo>
                  <a:lnTo>
                    <a:pt x="5181" y="25457"/>
                  </a:lnTo>
                  <a:lnTo>
                    <a:pt x="5154" y="26228"/>
                  </a:lnTo>
                  <a:lnTo>
                    <a:pt x="5119" y="26892"/>
                  </a:lnTo>
                  <a:lnTo>
                    <a:pt x="3734" y="18492"/>
                  </a:lnTo>
                  <a:lnTo>
                    <a:pt x="3759" y="17633"/>
                  </a:lnTo>
                  <a:lnTo>
                    <a:pt x="3800" y="16365"/>
                  </a:lnTo>
                  <a:lnTo>
                    <a:pt x="3827" y="15098"/>
                  </a:lnTo>
                  <a:lnTo>
                    <a:pt x="3838" y="14575"/>
                  </a:lnTo>
                  <a:lnTo>
                    <a:pt x="3838" y="14575"/>
                  </a:lnTo>
                  <a:lnTo>
                    <a:pt x="3942" y="13941"/>
                  </a:lnTo>
                  <a:lnTo>
                    <a:pt x="4057" y="13280"/>
                  </a:lnTo>
                  <a:lnTo>
                    <a:pt x="4118" y="13004"/>
                  </a:lnTo>
                  <a:lnTo>
                    <a:pt x="4179" y="12784"/>
                  </a:lnTo>
                  <a:lnTo>
                    <a:pt x="4247" y="12618"/>
                  </a:lnTo>
                  <a:lnTo>
                    <a:pt x="4308" y="12508"/>
                  </a:lnTo>
                  <a:lnTo>
                    <a:pt x="4375" y="12453"/>
                  </a:lnTo>
                  <a:lnTo>
                    <a:pt x="4443" y="12398"/>
                  </a:lnTo>
                  <a:close/>
                  <a:moveTo>
                    <a:pt x="3723" y="18872"/>
                  </a:moveTo>
                  <a:lnTo>
                    <a:pt x="5114" y="26997"/>
                  </a:lnTo>
                  <a:lnTo>
                    <a:pt x="5114" y="27000"/>
                  </a:lnTo>
                  <a:lnTo>
                    <a:pt x="5080" y="27716"/>
                  </a:lnTo>
                  <a:lnTo>
                    <a:pt x="5032" y="28377"/>
                  </a:lnTo>
                  <a:lnTo>
                    <a:pt x="4978" y="28928"/>
                  </a:lnTo>
                  <a:lnTo>
                    <a:pt x="4910" y="29479"/>
                  </a:lnTo>
                  <a:lnTo>
                    <a:pt x="4836" y="29920"/>
                  </a:lnTo>
                  <a:lnTo>
                    <a:pt x="4755" y="30251"/>
                  </a:lnTo>
                  <a:lnTo>
                    <a:pt x="4667" y="30526"/>
                  </a:lnTo>
                  <a:lnTo>
                    <a:pt x="4579" y="30746"/>
                  </a:lnTo>
                  <a:lnTo>
                    <a:pt x="4484" y="30746"/>
                  </a:lnTo>
                  <a:lnTo>
                    <a:pt x="4389" y="30636"/>
                  </a:lnTo>
                  <a:lnTo>
                    <a:pt x="4294" y="30526"/>
                  </a:lnTo>
                  <a:lnTo>
                    <a:pt x="4206" y="30306"/>
                  </a:lnTo>
                  <a:lnTo>
                    <a:pt x="4118" y="30030"/>
                  </a:lnTo>
                  <a:lnTo>
                    <a:pt x="4030" y="29700"/>
                  </a:lnTo>
                  <a:lnTo>
                    <a:pt x="3949" y="29314"/>
                  </a:lnTo>
                  <a:lnTo>
                    <a:pt x="3868" y="28873"/>
                  </a:lnTo>
                  <a:lnTo>
                    <a:pt x="3556" y="27055"/>
                  </a:lnTo>
                  <a:lnTo>
                    <a:pt x="3426" y="26292"/>
                  </a:lnTo>
                  <a:lnTo>
                    <a:pt x="3461" y="25567"/>
                  </a:lnTo>
                  <a:lnTo>
                    <a:pt x="3522" y="24300"/>
                  </a:lnTo>
                  <a:lnTo>
                    <a:pt x="3576" y="22977"/>
                  </a:lnTo>
                  <a:lnTo>
                    <a:pt x="3630" y="21655"/>
                  </a:lnTo>
                  <a:lnTo>
                    <a:pt x="3678" y="20333"/>
                  </a:lnTo>
                  <a:lnTo>
                    <a:pt x="3719" y="19010"/>
                  </a:lnTo>
                  <a:lnTo>
                    <a:pt x="3723" y="18872"/>
                  </a:lnTo>
                  <a:close/>
                  <a:moveTo>
                    <a:pt x="1744" y="17848"/>
                  </a:moveTo>
                  <a:lnTo>
                    <a:pt x="1870" y="18735"/>
                  </a:lnTo>
                  <a:lnTo>
                    <a:pt x="2083" y="20194"/>
                  </a:lnTo>
                  <a:lnTo>
                    <a:pt x="2066" y="20884"/>
                  </a:lnTo>
                  <a:lnTo>
                    <a:pt x="2032" y="21986"/>
                  </a:lnTo>
                  <a:lnTo>
                    <a:pt x="1992" y="23032"/>
                  </a:lnTo>
                  <a:lnTo>
                    <a:pt x="1944" y="24079"/>
                  </a:lnTo>
                  <a:lnTo>
                    <a:pt x="1890" y="25126"/>
                  </a:lnTo>
                  <a:lnTo>
                    <a:pt x="1836" y="26173"/>
                  </a:lnTo>
                  <a:lnTo>
                    <a:pt x="1775" y="27165"/>
                  </a:lnTo>
                  <a:lnTo>
                    <a:pt x="1700" y="28157"/>
                  </a:lnTo>
                  <a:lnTo>
                    <a:pt x="1626" y="29093"/>
                  </a:lnTo>
                  <a:lnTo>
                    <a:pt x="1552" y="30030"/>
                  </a:lnTo>
                  <a:lnTo>
                    <a:pt x="1463" y="30912"/>
                  </a:lnTo>
                  <a:lnTo>
                    <a:pt x="1375" y="31793"/>
                  </a:lnTo>
                  <a:lnTo>
                    <a:pt x="1367" y="31867"/>
                  </a:lnTo>
                  <a:lnTo>
                    <a:pt x="1367" y="31867"/>
                  </a:lnTo>
                  <a:lnTo>
                    <a:pt x="1375" y="30636"/>
                  </a:lnTo>
                  <a:lnTo>
                    <a:pt x="1396" y="28598"/>
                  </a:lnTo>
                  <a:lnTo>
                    <a:pt x="1430" y="26669"/>
                  </a:lnTo>
                  <a:lnTo>
                    <a:pt x="1470" y="24685"/>
                  </a:lnTo>
                  <a:lnTo>
                    <a:pt x="1531" y="22812"/>
                  </a:lnTo>
                  <a:lnTo>
                    <a:pt x="1599" y="20884"/>
                  </a:lnTo>
                  <a:lnTo>
                    <a:pt x="1680" y="19065"/>
                  </a:lnTo>
                  <a:lnTo>
                    <a:pt x="1744" y="17848"/>
                  </a:lnTo>
                  <a:close/>
                  <a:moveTo>
                    <a:pt x="2939" y="25754"/>
                  </a:moveTo>
                  <a:lnTo>
                    <a:pt x="3096" y="26724"/>
                  </a:lnTo>
                  <a:lnTo>
                    <a:pt x="3202" y="27367"/>
                  </a:lnTo>
                  <a:lnTo>
                    <a:pt x="3150" y="28212"/>
                  </a:lnTo>
                  <a:lnTo>
                    <a:pt x="3075" y="29424"/>
                  </a:lnTo>
                  <a:lnTo>
                    <a:pt x="3001" y="30581"/>
                  </a:lnTo>
                  <a:lnTo>
                    <a:pt x="2919" y="31738"/>
                  </a:lnTo>
                  <a:lnTo>
                    <a:pt x="2831" y="32895"/>
                  </a:lnTo>
                  <a:lnTo>
                    <a:pt x="2743" y="33997"/>
                  </a:lnTo>
                  <a:lnTo>
                    <a:pt x="2717" y="34307"/>
                  </a:lnTo>
                  <a:lnTo>
                    <a:pt x="2723" y="33281"/>
                  </a:lnTo>
                  <a:lnTo>
                    <a:pt x="2743" y="32179"/>
                  </a:lnTo>
                  <a:lnTo>
                    <a:pt x="2764" y="31077"/>
                  </a:lnTo>
                  <a:lnTo>
                    <a:pt x="2791" y="30030"/>
                  </a:lnTo>
                  <a:lnTo>
                    <a:pt x="2818" y="28928"/>
                  </a:lnTo>
                  <a:lnTo>
                    <a:pt x="2852" y="27881"/>
                  </a:lnTo>
                  <a:lnTo>
                    <a:pt x="2892" y="26779"/>
                  </a:lnTo>
                  <a:lnTo>
                    <a:pt x="2939" y="25754"/>
                  </a:lnTo>
                  <a:close/>
                  <a:moveTo>
                    <a:pt x="5737" y="30636"/>
                  </a:moveTo>
                  <a:lnTo>
                    <a:pt x="6502" y="35430"/>
                  </a:lnTo>
                  <a:lnTo>
                    <a:pt x="6705" y="36752"/>
                  </a:lnTo>
                  <a:lnTo>
                    <a:pt x="6624" y="36146"/>
                  </a:lnTo>
                  <a:lnTo>
                    <a:pt x="6583" y="35705"/>
                  </a:lnTo>
                  <a:lnTo>
                    <a:pt x="6529" y="35210"/>
                  </a:lnTo>
                  <a:lnTo>
                    <a:pt x="5737" y="30636"/>
                  </a:lnTo>
                  <a:close/>
                  <a:moveTo>
                    <a:pt x="6705" y="36752"/>
                  </a:moveTo>
                  <a:lnTo>
                    <a:pt x="6752" y="37083"/>
                  </a:lnTo>
                  <a:lnTo>
                    <a:pt x="6773" y="37193"/>
                  </a:lnTo>
                  <a:lnTo>
                    <a:pt x="6705" y="36752"/>
                  </a:lnTo>
                  <a:close/>
                  <a:moveTo>
                    <a:pt x="441" y="1"/>
                  </a:moveTo>
                  <a:lnTo>
                    <a:pt x="346" y="56"/>
                  </a:lnTo>
                  <a:lnTo>
                    <a:pt x="251" y="276"/>
                  </a:lnTo>
                  <a:lnTo>
                    <a:pt x="163" y="552"/>
                  </a:lnTo>
                  <a:lnTo>
                    <a:pt x="116" y="827"/>
                  </a:lnTo>
                  <a:lnTo>
                    <a:pt x="82" y="1158"/>
                  </a:lnTo>
                  <a:lnTo>
                    <a:pt x="48" y="1488"/>
                  </a:lnTo>
                  <a:lnTo>
                    <a:pt x="21" y="1929"/>
                  </a:lnTo>
                  <a:lnTo>
                    <a:pt x="8" y="2315"/>
                  </a:lnTo>
                  <a:lnTo>
                    <a:pt x="1" y="2756"/>
                  </a:lnTo>
                  <a:lnTo>
                    <a:pt x="1" y="3196"/>
                  </a:lnTo>
                  <a:lnTo>
                    <a:pt x="8" y="3637"/>
                  </a:lnTo>
                  <a:lnTo>
                    <a:pt x="41" y="4409"/>
                  </a:lnTo>
                  <a:lnTo>
                    <a:pt x="89" y="5125"/>
                  </a:lnTo>
                  <a:lnTo>
                    <a:pt x="143" y="5731"/>
                  </a:lnTo>
                  <a:lnTo>
                    <a:pt x="204" y="6337"/>
                  </a:lnTo>
                  <a:lnTo>
                    <a:pt x="468" y="8431"/>
                  </a:lnTo>
                  <a:lnTo>
                    <a:pt x="732" y="10470"/>
                  </a:lnTo>
                  <a:lnTo>
                    <a:pt x="1003" y="12508"/>
                  </a:lnTo>
                  <a:lnTo>
                    <a:pt x="1281" y="14492"/>
                  </a:lnTo>
                  <a:lnTo>
                    <a:pt x="1572" y="16641"/>
                  </a:lnTo>
                  <a:lnTo>
                    <a:pt x="1650" y="17192"/>
                  </a:lnTo>
                  <a:lnTo>
                    <a:pt x="1558" y="19010"/>
                  </a:lnTo>
                  <a:lnTo>
                    <a:pt x="1477" y="20884"/>
                  </a:lnTo>
                  <a:lnTo>
                    <a:pt x="1409" y="22812"/>
                  </a:lnTo>
                  <a:lnTo>
                    <a:pt x="1348" y="24796"/>
                  </a:lnTo>
                  <a:lnTo>
                    <a:pt x="1301" y="26779"/>
                  </a:lnTo>
                  <a:lnTo>
                    <a:pt x="1267" y="28818"/>
                  </a:lnTo>
                  <a:lnTo>
                    <a:pt x="1254" y="30857"/>
                  </a:lnTo>
                  <a:lnTo>
                    <a:pt x="1247" y="32895"/>
                  </a:lnTo>
                  <a:lnTo>
                    <a:pt x="1247" y="33942"/>
                  </a:lnTo>
                  <a:lnTo>
                    <a:pt x="1328" y="33281"/>
                  </a:lnTo>
                  <a:lnTo>
                    <a:pt x="1430" y="32399"/>
                  </a:lnTo>
                  <a:lnTo>
                    <a:pt x="1524" y="31463"/>
                  </a:lnTo>
                  <a:lnTo>
                    <a:pt x="1606" y="30581"/>
                  </a:lnTo>
                  <a:lnTo>
                    <a:pt x="1687" y="29589"/>
                  </a:lnTo>
                  <a:lnTo>
                    <a:pt x="1768" y="28598"/>
                  </a:lnTo>
                  <a:lnTo>
                    <a:pt x="1836" y="27606"/>
                  </a:lnTo>
                  <a:lnTo>
                    <a:pt x="1897" y="26559"/>
                  </a:lnTo>
                  <a:lnTo>
                    <a:pt x="1958" y="25512"/>
                  </a:lnTo>
                  <a:lnTo>
                    <a:pt x="2012" y="24410"/>
                  </a:lnTo>
                  <a:lnTo>
                    <a:pt x="2053" y="23308"/>
                  </a:lnTo>
                  <a:lnTo>
                    <a:pt x="2093" y="22206"/>
                  </a:lnTo>
                  <a:lnTo>
                    <a:pt x="2127" y="21049"/>
                  </a:lnTo>
                  <a:lnTo>
                    <a:pt x="2138" y="20572"/>
                  </a:lnTo>
                  <a:lnTo>
                    <a:pt x="2168" y="20773"/>
                  </a:lnTo>
                  <a:lnTo>
                    <a:pt x="2472" y="22812"/>
                  </a:lnTo>
                  <a:lnTo>
                    <a:pt x="2777" y="24750"/>
                  </a:lnTo>
                  <a:lnTo>
                    <a:pt x="2777" y="24750"/>
                  </a:lnTo>
                  <a:lnTo>
                    <a:pt x="2730" y="25787"/>
                  </a:lnTo>
                  <a:lnTo>
                    <a:pt x="2682" y="26889"/>
                  </a:lnTo>
                  <a:lnTo>
                    <a:pt x="2642" y="27991"/>
                  </a:lnTo>
                  <a:lnTo>
                    <a:pt x="2601" y="29149"/>
                  </a:lnTo>
                  <a:lnTo>
                    <a:pt x="2574" y="30251"/>
                  </a:lnTo>
                  <a:lnTo>
                    <a:pt x="2547" y="31408"/>
                  </a:lnTo>
                  <a:lnTo>
                    <a:pt x="2527" y="32565"/>
                  </a:lnTo>
                  <a:lnTo>
                    <a:pt x="2506" y="33722"/>
                  </a:lnTo>
                  <a:lnTo>
                    <a:pt x="2493" y="34879"/>
                  </a:lnTo>
                  <a:lnTo>
                    <a:pt x="2486" y="36036"/>
                  </a:lnTo>
                  <a:lnTo>
                    <a:pt x="2486" y="37193"/>
                  </a:lnTo>
                  <a:lnTo>
                    <a:pt x="2486" y="39287"/>
                  </a:lnTo>
                  <a:lnTo>
                    <a:pt x="2642" y="37634"/>
                  </a:lnTo>
                  <a:lnTo>
                    <a:pt x="2743" y="36477"/>
                  </a:lnTo>
                  <a:lnTo>
                    <a:pt x="2838" y="35375"/>
                  </a:lnTo>
                  <a:lnTo>
                    <a:pt x="2933" y="34163"/>
                  </a:lnTo>
                  <a:lnTo>
                    <a:pt x="3021" y="33006"/>
                  </a:lnTo>
                  <a:lnTo>
                    <a:pt x="3102" y="31793"/>
                  </a:lnTo>
                  <a:lnTo>
                    <a:pt x="3184" y="30581"/>
                  </a:lnTo>
                  <a:lnTo>
                    <a:pt x="3258" y="29369"/>
                  </a:lnTo>
                  <a:lnTo>
                    <a:pt x="3330" y="28145"/>
                  </a:lnTo>
                  <a:lnTo>
                    <a:pt x="3414" y="28653"/>
                  </a:lnTo>
                  <a:lnTo>
                    <a:pt x="3732" y="30526"/>
                  </a:lnTo>
                  <a:lnTo>
                    <a:pt x="3827" y="31022"/>
                  </a:lnTo>
                  <a:lnTo>
                    <a:pt x="3928" y="31518"/>
                  </a:lnTo>
                  <a:lnTo>
                    <a:pt x="4030" y="31904"/>
                  </a:lnTo>
                  <a:lnTo>
                    <a:pt x="4138" y="32179"/>
                  </a:lnTo>
                  <a:lnTo>
                    <a:pt x="4253" y="32399"/>
                  </a:lnTo>
                  <a:lnTo>
                    <a:pt x="4362" y="32565"/>
                  </a:lnTo>
                  <a:lnTo>
                    <a:pt x="4477" y="32620"/>
                  </a:lnTo>
                  <a:lnTo>
                    <a:pt x="4599" y="32620"/>
                  </a:lnTo>
                  <a:lnTo>
                    <a:pt x="4707" y="32399"/>
                  </a:lnTo>
                  <a:lnTo>
                    <a:pt x="4816" y="32069"/>
                  </a:lnTo>
                  <a:lnTo>
                    <a:pt x="4917" y="31628"/>
                  </a:lnTo>
                  <a:lnTo>
                    <a:pt x="5012" y="31077"/>
                  </a:lnTo>
                  <a:lnTo>
                    <a:pt x="5093" y="30471"/>
                  </a:lnTo>
                  <a:lnTo>
                    <a:pt x="5161" y="29700"/>
                  </a:lnTo>
                  <a:lnTo>
                    <a:pt x="5222" y="28928"/>
                  </a:lnTo>
                  <a:lnTo>
                    <a:pt x="5269" y="28047"/>
                  </a:lnTo>
                  <a:lnTo>
                    <a:pt x="5275" y="27938"/>
                  </a:lnTo>
                  <a:lnTo>
                    <a:pt x="5737" y="30636"/>
                  </a:lnTo>
                  <a:lnTo>
                    <a:pt x="5279" y="27859"/>
                  </a:lnTo>
                  <a:lnTo>
                    <a:pt x="5310" y="27220"/>
                  </a:lnTo>
                  <a:lnTo>
                    <a:pt x="5344" y="26338"/>
                  </a:lnTo>
                  <a:lnTo>
                    <a:pt x="5371" y="25457"/>
                  </a:lnTo>
                  <a:lnTo>
                    <a:pt x="5391" y="24630"/>
                  </a:lnTo>
                  <a:lnTo>
                    <a:pt x="5411" y="23694"/>
                  </a:lnTo>
                  <a:lnTo>
                    <a:pt x="5418" y="22812"/>
                  </a:lnTo>
                  <a:lnTo>
                    <a:pt x="5425" y="21930"/>
                  </a:lnTo>
                  <a:lnTo>
                    <a:pt x="5425" y="21049"/>
                  </a:lnTo>
                  <a:lnTo>
                    <a:pt x="5425" y="20112"/>
                  </a:lnTo>
                  <a:lnTo>
                    <a:pt x="5411" y="19175"/>
                  </a:lnTo>
                  <a:lnTo>
                    <a:pt x="5391" y="18239"/>
                  </a:lnTo>
                  <a:lnTo>
                    <a:pt x="5357" y="17357"/>
                  </a:lnTo>
                  <a:lnTo>
                    <a:pt x="5323" y="16475"/>
                  </a:lnTo>
                  <a:lnTo>
                    <a:pt x="5276" y="15594"/>
                  </a:lnTo>
                  <a:lnTo>
                    <a:pt x="5222" y="14767"/>
                  </a:lnTo>
                  <a:lnTo>
                    <a:pt x="5154" y="13996"/>
                  </a:lnTo>
                  <a:lnTo>
                    <a:pt x="5100" y="13500"/>
                  </a:lnTo>
                  <a:lnTo>
                    <a:pt x="5032" y="13059"/>
                  </a:lnTo>
                  <a:lnTo>
                    <a:pt x="4965" y="12674"/>
                  </a:lnTo>
                  <a:lnTo>
                    <a:pt x="4897" y="12343"/>
                  </a:lnTo>
                  <a:lnTo>
                    <a:pt x="4822" y="12067"/>
                  </a:lnTo>
                  <a:lnTo>
                    <a:pt x="4748" y="11847"/>
                  </a:lnTo>
                  <a:lnTo>
                    <a:pt x="4673" y="11682"/>
                  </a:lnTo>
                  <a:lnTo>
                    <a:pt x="4592" y="11516"/>
                  </a:lnTo>
                  <a:lnTo>
                    <a:pt x="4511" y="11461"/>
                  </a:lnTo>
                  <a:lnTo>
                    <a:pt x="4436" y="11461"/>
                  </a:lnTo>
                  <a:lnTo>
                    <a:pt x="4355" y="11516"/>
                  </a:lnTo>
                  <a:lnTo>
                    <a:pt x="4274" y="11572"/>
                  </a:lnTo>
                  <a:lnTo>
                    <a:pt x="4193" y="11737"/>
                  </a:lnTo>
                  <a:lnTo>
                    <a:pt x="4118" y="11957"/>
                  </a:lnTo>
                  <a:lnTo>
                    <a:pt x="4037" y="12178"/>
                  </a:lnTo>
                  <a:lnTo>
                    <a:pt x="3962" y="12508"/>
                  </a:lnTo>
                  <a:lnTo>
                    <a:pt x="3862" y="13023"/>
                  </a:lnTo>
                  <a:lnTo>
                    <a:pt x="3868" y="12508"/>
                  </a:lnTo>
                  <a:lnTo>
                    <a:pt x="3881" y="11241"/>
                  </a:lnTo>
                  <a:lnTo>
                    <a:pt x="3874" y="9919"/>
                  </a:lnTo>
                  <a:lnTo>
                    <a:pt x="3868" y="8596"/>
                  </a:lnTo>
                  <a:lnTo>
                    <a:pt x="3854" y="7329"/>
                  </a:lnTo>
                  <a:lnTo>
                    <a:pt x="3827" y="6668"/>
                  </a:lnTo>
                  <a:lnTo>
                    <a:pt x="3800" y="6006"/>
                  </a:lnTo>
                  <a:lnTo>
                    <a:pt x="3759" y="5455"/>
                  </a:lnTo>
                  <a:lnTo>
                    <a:pt x="3712" y="4904"/>
                  </a:lnTo>
                  <a:lnTo>
                    <a:pt x="3651" y="4409"/>
                  </a:lnTo>
                  <a:lnTo>
                    <a:pt x="3590" y="3968"/>
                  </a:lnTo>
                  <a:lnTo>
                    <a:pt x="3522" y="3582"/>
                  </a:lnTo>
                  <a:lnTo>
                    <a:pt x="3448" y="3251"/>
                  </a:lnTo>
                  <a:lnTo>
                    <a:pt x="3366" y="3086"/>
                  </a:lnTo>
                  <a:lnTo>
                    <a:pt x="3285" y="2976"/>
                  </a:lnTo>
                  <a:lnTo>
                    <a:pt x="3204" y="2976"/>
                  </a:lnTo>
                  <a:lnTo>
                    <a:pt x="3123" y="3031"/>
                  </a:lnTo>
                  <a:lnTo>
                    <a:pt x="3041" y="3196"/>
                  </a:lnTo>
                  <a:lnTo>
                    <a:pt x="2967" y="3417"/>
                  </a:lnTo>
                  <a:lnTo>
                    <a:pt x="2892" y="3692"/>
                  </a:lnTo>
                  <a:lnTo>
                    <a:pt x="2825" y="4078"/>
                  </a:lnTo>
                  <a:lnTo>
                    <a:pt x="2642" y="5511"/>
                  </a:lnTo>
                  <a:lnTo>
                    <a:pt x="2466" y="6998"/>
                  </a:lnTo>
                  <a:lnTo>
                    <a:pt x="2303" y="8541"/>
                  </a:lnTo>
                  <a:lnTo>
                    <a:pt x="2225" y="9380"/>
                  </a:lnTo>
                  <a:lnTo>
                    <a:pt x="874" y="1268"/>
                  </a:lnTo>
                  <a:lnTo>
                    <a:pt x="793" y="772"/>
                  </a:lnTo>
                  <a:lnTo>
                    <a:pt x="712" y="441"/>
                  </a:lnTo>
                  <a:lnTo>
                    <a:pt x="624" y="166"/>
                  </a:lnTo>
                  <a:lnTo>
                    <a:pt x="5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5"/>
            <p:cNvSpPr/>
            <p:nvPr/>
          </p:nvSpPr>
          <p:spPr>
            <a:xfrm rot="10800000" flipH="1">
              <a:off x="4242586" y="3851023"/>
              <a:ext cx="59249" cy="43898"/>
            </a:xfrm>
            <a:custGeom>
              <a:avLst/>
              <a:gdLst/>
              <a:ahLst/>
              <a:cxnLst/>
              <a:rect l="l" t="t" r="r" b="b"/>
              <a:pathLst>
                <a:path w="2811" h="14768" extrusionOk="0">
                  <a:moveTo>
                    <a:pt x="1" y="1"/>
                  </a:moveTo>
                  <a:lnTo>
                    <a:pt x="156" y="1158"/>
                  </a:lnTo>
                  <a:lnTo>
                    <a:pt x="319" y="2260"/>
                  </a:lnTo>
                  <a:lnTo>
                    <a:pt x="481" y="3307"/>
                  </a:lnTo>
                  <a:lnTo>
                    <a:pt x="651" y="4353"/>
                  </a:lnTo>
                  <a:lnTo>
                    <a:pt x="827" y="5345"/>
                  </a:lnTo>
                  <a:lnTo>
                    <a:pt x="996" y="6282"/>
                  </a:lnTo>
                  <a:lnTo>
                    <a:pt x="1179" y="7164"/>
                  </a:lnTo>
                  <a:lnTo>
                    <a:pt x="1355" y="8045"/>
                  </a:lnTo>
                  <a:lnTo>
                    <a:pt x="1531" y="9037"/>
                  </a:lnTo>
                  <a:lnTo>
                    <a:pt x="1700" y="9974"/>
                  </a:lnTo>
                  <a:lnTo>
                    <a:pt x="1883" y="10855"/>
                  </a:lnTo>
                  <a:lnTo>
                    <a:pt x="2059" y="11737"/>
                  </a:lnTo>
                  <a:lnTo>
                    <a:pt x="2242" y="12563"/>
                  </a:lnTo>
                  <a:lnTo>
                    <a:pt x="2432" y="13335"/>
                  </a:lnTo>
                  <a:lnTo>
                    <a:pt x="2615" y="14106"/>
                  </a:lnTo>
                  <a:lnTo>
                    <a:pt x="2811" y="14767"/>
                  </a:lnTo>
                  <a:lnTo>
                    <a:pt x="2811" y="14767"/>
                  </a:lnTo>
                  <a:lnTo>
                    <a:pt x="2479" y="12674"/>
                  </a:lnTo>
                  <a:lnTo>
                    <a:pt x="2147" y="10635"/>
                  </a:lnTo>
                  <a:lnTo>
                    <a:pt x="1802" y="8651"/>
                  </a:lnTo>
                  <a:lnTo>
                    <a:pt x="1457" y="6778"/>
                  </a:lnTo>
                  <a:lnTo>
                    <a:pt x="1098" y="4960"/>
                  </a:lnTo>
                  <a:lnTo>
                    <a:pt x="739" y="3251"/>
                  </a:lnTo>
                  <a:lnTo>
                    <a:pt x="373" y="159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45"/>
          <p:cNvSpPr txBox="1">
            <a:spLocks noGrp="1"/>
          </p:cNvSpPr>
          <p:nvPr>
            <p:ph type="title"/>
          </p:nvPr>
        </p:nvSpPr>
        <p:spPr>
          <a:xfrm>
            <a:off x="731721" y="791530"/>
            <a:ext cx="3852000" cy="9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SOLUTION</a:t>
            </a:r>
            <a:endParaRPr sz="4400" dirty="0"/>
          </a:p>
        </p:txBody>
      </p:sp>
    </p:spTree>
    <p:extLst>
      <p:ext uri="{BB962C8B-B14F-4D97-AF65-F5344CB8AC3E}">
        <p14:creationId xmlns:p14="http://schemas.microsoft.com/office/powerpoint/2010/main" val="302684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grpSp>
        <p:nvGrpSpPr>
          <p:cNvPr id="66" name="Google Shape;826;p41"/>
          <p:cNvGrpSpPr/>
          <p:nvPr/>
        </p:nvGrpSpPr>
        <p:grpSpPr>
          <a:xfrm>
            <a:off x="3114217" y="1677014"/>
            <a:ext cx="2660621" cy="2718309"/>
            <a:chOff x="719878" y="1032266"/>
            <a:chExt cx="3382053" cy="3078966"/>
          </a:xfrm>
        </p:grpSpPr>
        <p:sp>
          <p:nvSpPr>
            <p:cNvPr id="67" name="Google Shape;827;p41"/>
            <p:cNvSpPr/>
            <p:nvPr/>
          </p:nvSpPr>
          <p:spPr>
            <a:xfrm flipH="1">
              <a:off x="719878" y="3834800"/>
              <a:ext cx="3083924" cy="27643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28;p41"/>
            <p:cNvSpPr/>
            <p:nvPr/>
          </p:nvSpPr>
          <p:spPr>
            <a:xfrm rot="3863858">
              <a:off x="3581854" y="1890967"/>
              <a:ext cx="391677" cy="531400"/>
            </a:xfrm>
            <a:custGeom>
              <a:avLst/>
              <a:gdLst/>
              <a:ahLst/>
              <a:cxnLst/>
              <a:rect l="l" t="t" r="r" b="b"/>
              <a:pathLst>
                <a:path w="13377" h="18149" extrusionOk="0">
                  <a:moveTo>
                    <a:pt x="7756" y="0"/>
                  </a:moveTo>
                  <a:cubicBezTo>
                    <a:pt x="6728" y="0"/>
                    <a:pt x="5615" y="269"/>
                    <a:pt x="4403" y="836"/>
                  </a:cubicBezTo>
                  <a:cubicBezTo>
                    <a:pt x="2402" y="1737"/>
                    <a:pt x="1101" y="2904"/>
                    <a:pt x="567" y="4272"/>
                  </a:cubicBezTo>
                  <a:cubicBezTo>
                    <a:pt x="0" y="5740"/>
                    <a:pt x="0" y="7307"/>
                    <a:pt x="567" y="8775"/>
                  </a:cubicBezTo>
                  <a:lnTo>
                    <a:pt x="4970" y="7374"/>
                  </a:lnTo>
                  <a:cubicBezTo>
                    <a:pt x="4670" y="6507"/>
                    <a:pt x="4637" y="5806"/>
                    <a:pt x="4804" y="5306"/>
                  </a:cubicBezTo>
                  <a:cubicBezTo>
                    <a:pt x="5004" y="4839"/>
                    <a:pt x="5371" y="4439"/>
                    <a:pt x="5838" y="4238"/>
                  </a:cubicBezTo>
                  <a:cubicBezTo>
                    <a:pt x="6091" y="4100"/>
                    <a:pt x="6376" y="4026"/>
                    <a:pt x="6671" y="4026"/>
                  </a:cubicBezTo>
                  <a:cubicBezTo>
                    <a:pt x="6803" y="4026"/>
                    <a:pt x="6938" y="4041"/>
                    <a:pt x="7072" y="4072"/>
                  </a:cubicBezTo>
                  <a:cubicBezTo>
                    <a:pt x="7405" y="4205"/>
                    <a:pt x="7706" y="4472"/>
                    <a:pt x="7839" y="4839"/>
                  </a:cubicBezTo>
                  <a:cubicBezTo>
                    <a:pt x="8006" y="5239"/>
                    <a:pt x="7906" y="5806"/>
                    <a:pt x="7539" y="6540"/>
                  </a:cubicBezTo>
                  <a:cubicBezTo>
                    <a:pt x="7072" y="7474"/>
                    <a:pt x="6672" y="8442"/>
                    <a:pt x="6305" y="9409"/>
                  </a:cubicBezTo>
                  <a:cubicBezTo>
                    <a:pt x="6171" y="9909"/>
                    <a:pt x="6104" y="10410"/>
                    <a:pt x="6138" y="10910"/>
                  </a:cubicBezTo>
                  <a:cubicBezTo>
                    <a:pt x="6205" y="11544"/>
                    <a:pt x="6405" y="12178"/>
                    <a:pt x="6672" y="12745"/>
                  </a:cubicBezTo>
                  <a:lnTo>
                    <a:pt x="6872" y="13145"/>
                  </a:lnTo>
                  <a:lnTo>
                    <a:pt x="10975" y="11277"/>
                  </a:lnTo>
                  <a:cubicBezTo>
                    <a:pt x="10741" y="10810"/>
                    <a:pt x="10641" y="10276"/>
                    <a:pt x="10641" y="9776"/>
                  </a:cubicBezTo>
                  <a:cubicBezTo>
                    <a:pt x="10774" y="9075"/>
                    <a:pt x="11041" y="8375"/>
                    <a:pt x="11408" y="7774"/>
                  </a:cubicBezTo>
                  <a:cubicBezTo>
                    <a:pt x="11942" y="6807"/>
                    <a:pt x="12309" y="5806"/>
                    <a:pt x="12509" y="4739"/>
                  </a:cubicBezTo>
                  <a:cubicBezTo>
                    <a:pt x="12609" y="4038"/>
                    <a:pt x="12509" y="3371"/>
                    <a:pt x="12209" y="2737"/>
                  </a:cubicBezTo>
                  <a:cubicBezTo>
                    <a:pt x="11575" y="1270"/>
                    <a:pt x="10207" y="269"/>
                    <a:pt x="8640" y="69"/>
                  </a:cubicBezTo>
                  <a:cubicBezTo>
                    <a:pt x="8352" y="23"/>
                    <a:pt x="8058" y="0"/>
                    <a:pt x="7756" y="0"/>
                  </a:cubicBezTo>
                  <a:close/>
                  <a:moveTo>
                    <a:pt x="11608" y="12311"/>
                  </a:moveTo>
                  <a:lnTo>
                    <a:pt x="7239" y="14279"/>
                  </a:lnTo>
                  <a:lnTo>
                    <a:pt x="8973" y="18148"/>
                  </a:lnTo>
                  <a:lnTo>
                    <a:pt x="13376" y="16180"/>
                  </a:lnTo>
                  <a:lnTo>
                    <a:pt x="11608" y="123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29;p41"/>
            <p:cNvSpPr/>
            <p:nvPr/>
          </p:nvSpPr>
          <p:spPr>
            <a:xfrm rot="3863858">
              <a:off x="3183681" y="1870301"/>
              <a:ext cx="393638" cy="364183"/>
            </a:xfrm>
            <a:custGeom>
              <a:avLst/>
              <a:gdLst/>
              <a:ahLst/>
              <a:cxnLst/>
              <a:rect l="l" t="t" r="r" b="b"/>
              <a:pathLst>
                <a:path w="13444" h="12438" extrusionOk="0">
                  <a:moveTo>
                    <a:pt x="5395" y="0"/>
                  </a:moveTo>
                  <a:cubicBezTo>
                    <a:pt x="4946" y="0"/>
                    <a:pt x="4496" y="86"/>
                    <a:pt x="4070" y="262"/>
                  </a:cubicBezTo>
                  <a:cubicBezTo>
                    <a:pt x="3003" y="696"/>
                    <a:pt x="2102" y="1430"/>
                    <a:pt x="1468" y="2397"/>
                  </a:cubicBezTo>
                  <a:cubicBezTo>
                    <a:pt x="434" y="3765"/>
                    <a:pt x="1" y="5032"/>
                    <a:pt x="134" y="6200"/>
                  </a:cubicBezTo>
                  <a:cubicBezTo>
                    <a:pt x="334" y="7400"/>
                    <a:pt x="935" y="8468"/>
                    <a:pt x="1869" y="9235"/>
                  </a:cubicBezTo>
                  <a:lnTo>
                    <a:pt x="4370" y="6633"/>
                  </a:lnTo>
                  <a:cubicBezTo>
                    <a:pt x="3937" y="6266"/>
                    <a:pt x="3603" y="5799"/>
                    <a:pt x="3470" y="5266"/>
                  </a:cubicBezTo>
                  <a:cubicBezTo>
                    <a:pt x="3403" y="4865"/>
                    <a:pt x="3503" y="4465"/>
                    <a:pt x="3770" y="4131"/>
                  </a:cubicBezTo>
                  <a:cubicBezTo>
                    <a:pt x="3937" y="3865"/>
                    <a:pt x="4204" y="3664"/>
                    <a:pt x="4537" y="3564"/>
                  </a:cubicBezTo>
                  <a:cubicBezTo>
                    <a:pt x="4586" y="3559"/>
                    <a:pt x="4635" y="3556"/>
                    <a:pt x="4683" y="3556"/>
                  </a:cubicBezTo>
                  <a:cubicBezTo>
                    <a:pt x="4933" y="3556"/>
                    <a:pt x="5175" y="3630"/>
                    <a:pt x="5371" y="3798"/>
                  </a:cubicBezTo>
                  <a:cubicBezTo>
                    <a:pt x="5638" y="3998"/>
                    <a:pt x="5771" y="4398"/>
                    <a:pt x="5805" y="5065"/>
                  </a:cubicBezTo>
                  <a:cubicBezTo>
                    <a:pt x="5838" y="5866"/>
                    <a:pt x="5905" y="6667"/>
                    <a:pt x="6072" y="7467"/>
                  </a:cubicBezTo>
                  <a:cubicBezTo>
                    <a:pt x="6138" y="7867"/>
                    <a:pt x="6305" y="8234"/>
                    <a:pt x="6505" y="8568"/>
                  </a:cubicBezTo>
                  <a:cubicBezTo>
                    <a:pt x="6805" y="8968"/>
                    <a:pt x="7172" y="9335"/>
                    <a:pt x="7573" y="9602"/>
                  </a:cubicBezTo>
                  <a:lnTo>
                    <a:pt x="7840" y="9836"/>
                  </a:lnTo>
                  <a:lnTo>
                    <a:pt x="9941" y="7000"/>
                  </a:lnTo>
                  <a:cubicBezTo>
                    <a:pt x="9574" y="6767"/>
                    <a:pt x="9307" y="6466"/>
                    <a:pt x="9107" y="6133"/>
                  </a:cubicBezTo>
                  <a:cubicBezTo>
                    <a:pt x="8940" y="5599"/>
                    <a:pt x="8840" y="5032"/>
                    <a:pt x="8874" y="4465"/>
                  </a:cubicBezTo>
                  <a:cubicBezTo>
                    <a:pt x="8874" y="3598"/>
                    <a:pt x="8740" y="2764"/>
                    <a:pt x="8473" y="1963"/>
                  </a:cubicBezTo>
                  <a:cubicBezTo>
                    <a:pt x="8273" y="1463"/>
                    <a:pt x="7940" y="1029"/>
                    <a:pt x="7506" y="696"/>
                  </a:cubicBezTo>
                  <a:cubicBezTo>
                    <a:pt x="6881" y="238"/>
                    <a:pt x="6140" y="0"/>
                    <a:pt x="5395" y="0"/>
                  </a:cubicBezTo>
                  <a:close/>
                  <a:moveTo>
                    <a:pt x="10742" y="7434"/>
                  </a:moveTo>
                  <a:lnTo>
                    <a:pt x="8507" y="10469"/>
                  </a:lnTo>
                  <a:lnTo>
                    <a:pt x="11209" y="12437"/>
                  </a:lnTo>
                  <a:lnTo>
                    <a:pt x="13444" y="9402"/>
                  </a:lnTo>
                  <a:lnTo>
                    <a:pt x="10742" y="74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30;p41"/>
            <p:cNvSpPr/>
            <p:nvPr/>
          </p:nvSpPr>
          <p:spPr>
            <a:xfrm flipH="1">
              <a:off x="2288267" y="3141187"/>
              <a:ext cx="355547" cy="788393"/>
            </a:xfrm>
            <a:custGeom>
              <a:avLst/>
              <a:gdLst/>
              <a:ahLst/>
              <a:cxnLst/>
              <a:rect l="l" t="t" r="r" b="b"/>
              <a:pathLst>
                <a:path w="12143" h="26926" extrusionOk="0">
                  <a:moveTo>
                    <a:pt x="5573" y="1"/>
                  </a:moveTo>
                  <a:cubicBezTo>
                    <a:pt x="4842" y="1"/>
                    <a:pt x="4119" y="410"/>
                    <a:pt x="3837" y="1374"/>
                  </a:cubicBezTo>
                  <a:cubicBezTo>
                    <a:pt x="3803" y="1441"/>
                    <a:pt x="1602" y="8112"/>
                    <a:pt x="201" y="12982"/>
                  </a:cubicBezTo>
                  <a:cubicBezTo>
                    <a:pt x="1" y="13616"/>
                    <a:pt x="167" y="14283"/>
                    <a:pt x="601" y="14750"/>
                  </a:cubicBezTo>
                  <a:cubicBezTo>
                    <a:pt x="4404" y="18886"/>
                    <a:pt x="6505" y="22689"/>
                    <a:pt x="8173" y="25925"/>
                  </a:cubicBezTo>
                  <a:cubicBezTo>
                    <a:pt x="8507" y="26525"/>
                    <a:pt x="9141" y="26926"/>
                    <a:pt x="9841" y="26926"/>
                  </a:cubicBezTo>
                  <a:cubicBezTo>
                    <a:pt x="11242" y="26926"/>
                    <a:pt x="12143" y="25458"/>
                    <a:pt x="11509" y="24190"/>
                  </a:cubicBezTo>
                  <a:cubicBezTo>
                    <a:pt x="9507" y="20154"/>
                    <a:pt x="7006" y="16418"/>
                    <a:pt x="4070" y="13016"/>
                  </a:cubicBezTo>
                  <a:cubicBezTo>
                    <a:pt x="5471" y="8346"/>
                    <a:pt x="7373" y="2608"/>
                    <a:pt x="7373" y="2541"/>
                  </a:cubicBezTo>
                  <a:cubicBezTo>
                    <a:pt x="7926" y="1044"/>
                    <a:pt x="6740" y="1"/>
                    <a:pt x="5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31;p41"/>
            <p:cNvSpPr/>
            <p:nvPr/>
          </p:nvSpPr>
          <p:spPr>
            <a:xfrm flipH="1">
              <a:off x="2263848" y="3845547"/>
              <a:ext cx="424882" cy="127983"/>
            </a:xfrm>
            <a:custGeom>
              <a:avLst/>
              <a:gdLst/>
              <a:ahLst/>
              <a:cxnLst/>
              <a:rect l="l" t="t" r="r" b="b"/>
              <a:pathLst>
                <a:path w="14511" h="4371" extrusionOk="0">
                  <a:moveTo>
                    <a:pt x="7672" y="1"/>
                  </a:moveTo>
                  <a:lnTo>
                    <a:pt x="0" y="4371"/>
                  </a:lnTo>
                  <a:lnTo>
                    <a:pt x="14511" y="4371"/>
                  </a:lnTo>
                  <a:lnTo>
                    <a:pt x="14110" y="268"/>
                  </a:lnTo>
                  <a:lnTo>
                    <a:pt x="7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32;p41"/>
            <p:cNvSpPr/>
            <p:nvPr/>
          </p:nvSpPr>
          <p:spPr>
            <a:xfrm flipH="1">
              <a:off x="1995262" y="2858548"/>
              <a:ext cx="800925" cy="620355"/>
            </a:xfrm>
            <a:custGeom>
              <a:avLst/>
              <a:gdLst/>
              <a:ahLst/>
              <a:cxnLst/>
              <a:rect l="l" t="t" r="r" b="b"/>
              <a:pathLst>
                <a:path w="27354" h="21187" extrusionOk="0">
                  <a:moveTo>
                    <a:pt x="14994" y="0"/>
                  </a:moveTo>
                  <a:cubicBezTo>
                    <a:pt x="13554" y="0"/>
                    <a:pt x="12061" y="221"/>
                    <a:pt x="10575" y="686"/>
                  </a:cubicBezTo>
                  <a:cubicBezTo>
                    <a:pt x="3970" y="2754"/>
                    <a:pt x="1" y="8859"/>
                    <a:pt x="1736" y="14329"/>
                  </a:cubicBezTo>
                  <a:cubicBezTo>
                    <a:pt x="3054" y="18569"/>
                    <a:pt x="7398" y="21186"/>
                    <a:pt x="12361" y="21186"/>
                  </a:cubicBezTo>
                  <a:cubicBezTo>
                    <a:pt x="13801" y="21186"/>
                    <a:pt x="15294" y="20966"/>
                    <a:pt x="16780" y="20500"/>
                  </a:cubicBezTo>
                  <a:cubicBezTo>
                    <a:pt x="23384" y="18432"/>
                    <a:pt x="27354" y="12328"/>
                    <a:pt x="25653"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33;p41"/>
            <p:cNvSpPr/>
            <p:nvPr/>
          </p:nvSpPr>
          <p:spPr>
            <a:xfrm flipH="1">
              <a:off x="2407407" y="2264281"/>
              <a:ext cx="1030451" cy="705209"/>
            </a:xfrm>
            <a:custGeom>
              <a:avLst/>
              <a:gdLst/>
              <a:ahLst/>
              <a:cxnLst/>
              <a:rect l="l" t="t" r="r" b="b"/>
              <a:pathLst>
                <a:path w="35193" h="24085" extrusionOk="0">
                  <a:moveTo>
                    <a:pt x="33324" y="0"/>
                  </a:moveTo>
                  <a:cubicBezTo>
                    <a:pt x="32290" y="0"/>
                    <a:pt x="31456" y="868"/>
                    <a:pt x="31456" y="1902"/>
                  </a:cubicBezTo>
                  <a:cubicBezTo>
                    <a:pt x="31456" y="2335"/>
                    <a:pt x="31323" y="12543"/>
                    <a:pt x="21582" y="18013"/>
                  </a:cubicBezTo>
                  <a:cubicBezTo>
                    <a:pt x="16504" y="16572"/>
                    <a:pt x="13208" y="16119"/>
                    <a:pt x="10859" y="16119"/>
                  </a:cubicBezTo>
                  <a:cubicBezTo>
                    <a:pt x="8642" y="16119"/>
                    <a:pt x="7269" y="16523"/>
                    <a:pt x="6038" y="16879"/>
                  </a:cubicBezTo>
                  <a:cubicBezTo>
                    <a:pt x="5571" y="17046"/>
                    <a:pt x="5104" y="17146"/>
                    <a:pt x="4670" y="17246"/>
                  </a:cubicBezTo>
                  <a:cubicBezTo>
                    <a:pt x="3836" y="17380"/>
                    <a:pt x="3203" y="18080"/>
                    <a:pt x="3136" y="18914"/>
                  </a:cubicBezTo>
                  <a:cubicBezTo>
                    <a:pt x="3002" y="19614"/>
                    <a:pt x="2535" y="20215"/>
                    <a:pt x="1868" y="20482"/>
                  </a:cubicBezTo>
                  <a:cubicBezTo>
                    <a:pt x="0" y="21282"/>
                    <a:pt x="534" y="24084"/>
                    <a:pt x="2602" y="24084"/>
                  </a:cubicBezTo>
                  <a:cubicBezTo>
                    <a:pt x="2836" y="24084"/>
                    <a:pt x="3103" y="24051"/>
                    <a:pt x="3336" y="23951"/>
                  </a:cubicBezTo>
                  <a:cubicBezTo>
                    <a:pt x="4804" y="23317"/>
                    <a:pt x="5971" y="22150"/>
                    <a:pt x="6505" y="20649"/>
                  </a:cubicBezTo>
                  <a:lnTo>
                    <a:pt x="7105" y="20482"/>
                  </a:lnTo>
                  <a:cubicBezTo>
                    <a:pt x="8063" y="20193"/>
                    <a:pt x="9139" y="19876"/>
                    <a:pt x="10920" y="19876"/>
                  </a:cubicBezTo>
                  <a:cubicBezTo>
                    <a:pt x="13047" y="19876"/>
                    <a:pt x="16178" y="20328"/>
                    <a:pt x="21316" y="21816"/>
                  </a:cubicBezTo>
                  <a:cubicBezTo>
                    <a:pt x="21469" y="21863"/>
                    <a:pt x="21631" y="21885"/>
                    <a:pt x="21796" y="21885"/>
                  </a:cubicBezTo>
                  <a:cubicBezTo>
                    <a:pt x="22095" y="21885"/>
                    <a:pt x="22403" y="21812"/>
                    <a:pt x="22683" y="21683"/>
                  </a:cubicBezTo>
                  <a:cubicBezTo>
                    <a:pt x="35125" y="15245"/>
                    <a:pt x="35192" y="2402"/>
                    <a:pt x="35192" y="1868"/>
                  </a:cubicBezTo>
                  <a:cubicBezTo>
                    <a:pt x="35159" y="834"/>
                    <a:pt x="34325" y="0"/>
                    <a:pt x="3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34;p41"/>
            <p:cNvSpPr/>
            <p:nvPr/>
          </p:nvSpPr>
          <p:spPr>
            <a:xfrm flipH="1">
              <a:off x="1103540" y="1032266"/>
              <a:ext cx="1999326" cy="2401399"/>
            </a:xfrm>
            <a:custGeom>
              <a:avLst/>
              <a:gdLst/>
              <a:ahLst/>
              <a:cxnLst/>
              <a:rect l="l" t="t" r="r" b="b"/>
              <a:pathLst>
                <a:path w="68283" h="82015" extrusionOk="0">
                  <a:moveTo>
                    <a:pt x="32431" y="1"/>
                  </a:moveTo>
                  <a:cubicBezTo>
                    <a:pt x="31731" y="1"/>
                    <a:pt x="31017" y="27"/>
                    <a:pt x="30289" y="81"/>
                  </a:cubicBezTo>
                  <a:cubicBezTo>
                    <a:pt x="1" y="2282"/>
                    <a:pt x="9474" y="38675"/>
                    <a:pt x="13010" y="52785"/>
                  </a:cubicBezTo>
                  <a:cubicBezTo>
                    <a:pt x="15345" y="61992"/>
                    <a:pt x="15312" y="68963"/>
                    <a:pt x="14978" y="73000"/>
                  </a:cubicBezTo>
                  <a:cubicBezTo>
                    <a:pt x="14711" y="75735"/>
                    <a:pt x="16279" y="78337"/>
                    <a:pt x="18814" y="79337"/>
                  </a:cubicBezTo>
                  <a:cubicBezTo>
                    <a:pt x="23488" y="81187"/>
                    <a:pt x="29281" y="82015"/>
                    <a:pt x="35737" y="82015"/>
                  </a:cubicBezTo>
                  <a:cubicBezTo>
                    <a:pt x="42322" y="82015"/>
                    <a:pt x="49596" y="81154"/>
                    <a:pt x="57075" y="79638"/>
                  </a:cubicBezTo>
                  <a:cubicBezTo>
                    <a:pt x="63613" y="78337"/>
                    <a:pt x="68283" y="72566"/>
                    <a:pt x="68216" y="65895"/>
                  </a:cubicBezTo>
                  <a:cubicBezTo>
                    <a:pt x="68149" y="59490"/>
                    <a:pt x="67649" y="53085"/>
                    <a:pt x="66748" y="46781"/>
                  </a:cubicBezTo>
                  <a:cubicBezTo>
                    <a:pt x="64995" y="34607"/>
                    <a:pt x="57871" y="1"/>
                    <a:pt x="3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35;p41"/>
            <p:cNvSpPr/>
            <p:nvPr/>
          </p:nvSpPr>
          <p:spPr>
            <a:xfrm flipH="1">
              <a:off x="1103540" y="1033672"/>
              <a:ext cx="1207214" cy="2390946"/>
            </a:xfrm>
            <a:custGeom>
              <a:avLst/>
              <a:gdLst/>
              <a:ahLst/>
              <a:cxnLst/>
              <a:rect l="l" t="t" r="r" b="b"/>
              <a:pathLst>
                <a:path w="41230" h="81658" extrusionOk="0">
                  <a:moveTo>
                    <a:pt x="7075" y="0"/>
                  </a:moveTo>
                  <a:cubicBezTo>
                    <a:pt x="4584" y="0"/>
                    <a:pt x="2260" y="1362"/>
                    <a:pt x="1035" y="3569"/>
                  </a:cubicBezTo>
                  <a:cubicBezTo>
                    <a:pt x="0" y="5603"/>
                    <a:pt x="34" y="8072"/>
                    <a:pt x="1602" y="10507"/>
                  </a:cubicBezTo>
                  <a:cubicBezTo>
                    <a:pt x="6772" y="18579"/>
                    <a:pt x="19147" y="46366"/>
                    <a:pt x="17279" y="61543"/>
                  </a:cubicBezTo>
                  <a:cubicBezTo>
                    <a:pt x="16446" y="68415"/>
                    <a:pt x="12109" y="73919"/>
                    <a:pt x="15878" y="81658"/>
                  </a:cubicBezTo>
                  <a:cubicBezTo>
                    <a:pt x="20615" y="81258"/>
                    <a:pt x="25352" y="80557"/>
                    <a:pt x="30022" y="79590"/>
                  </a:cubicBezTo>
                  <a:cubicBezTo>
                    <a:pt x="36560" y="78289"/>
                    <a:pt x="41230" y="72485"/>
                    <a:pt x="41163" y="65813"/>
                  </a:cubicBezTo>
                  <a:cubicBezTo>
                    <a:pt x="41096" y="59442"/>
                    <a:pt x="40629" y="53071"/>
                    <a:pt x="39729" y="46733"/>
                  </a:cubicBezTo>
                  <a:cubicBezTo>
                    <a:pt x="37994" y="34924"/>
                    <a:pt x="31289" y="2134"/>
                    <a:pt x="7739" y="33"/>
                  </a:cubicBezTo>
                  <a:cubicBezTo>
                    <a:pt x="7517" y="11"/>
                    <a:pt x="7295" y="0"/>
                    <a:pt x="7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36;p41"/>
            <p:cNvSpPr/>
            <p:nvPr/>
          </p:nvSpPr>
          <p:spPr>
            <a:xfrm flipH="1">
              <a:off x="1261740" y="1056656"/>
              <a:ext cx="1087108" cy="1909905"/>
            </a:xfrm>
            <a:custGeom>
              <a:avLst/>
              <a:gdLst/>
              <a:ahLst/>
              <a:cxnLst/>
              <a:rect l="l" t="t" r="r" b="b"/>
              <a:pathLst>
                <a:path w="37128" h="65229" extrusionOk="0">
                  <a:moveTo>
                    <a:pt x="2397" y="0"/>
                  </a:moveTo>
                  <a:cubicBezTo>
                    <a:pt x="1675" y="0"/>
                    <a:pt x="943" y="27"/>
                    <a:pt x="201" y="82"/>
                  </a:cubicBezTo>
                  <a:cubicBezTo>
                    <a:pt x="101" y="115"/>
                    <a:pt x="1" y="182"/>
                    <a:pt x="34" y="282"/>
                  </a:cubicBezTo>
                  <a:cubicBezTo>
                    <a:pt x="34" y="382"/>
                    <a:pt x="101" y="482"/>
                    <a:pt x="234" y="482"/>
                  </a:cubicBezTo>
                  <a:cubicBezTo>
                    <a:pt x="971" y="427"/>
                    <a:pt x="1699" y="400"/>
                    <a:pt x="2416" y="400"/>
                  </a:cubicBezTo>
                  <a:cubicBezTo>
                    <a:pt x="19607" y="400"/>
                    <a:pt x="30970" y="16105"/>
                    <a:pt x="35292" y="45981"/>
                  </a:cubicBezTo>
                  <a:cubicBezTo>
                    <a:pt x="36193" y="52286"/>
                    <a:pt x="36693" y="58657"/>
                    <a:pt x="36760" y="65062"/>
                  </a:cubicBezTo>
                  <a:cubicBezTo>
                    <a:pt x="36760" y="65157"/>
                    <a:pt x="36821" y="65222"/>
                    <a:pt x="36941" y="65228"/>
                  </a:cubicBezTo>
                  <a:lnTo>
                    <a:pt x="36941" y="65228"/>
                  </a:lnTo>
                  <a:cubicBezTo>
                    <a:pt x="37036" y="65222"/>
                    <a:pt x="37127" y="65157"/>
                    <a:pt x="37127" y="65062"/>
                  </a:cubicBezTo>
                  <a:cubicBezTo>
                    <a:pt x="37027" y="58657"/>
                    <a:pt x="36527" y="52252"/>
                    <a:pt x="35626" y="45914"/>
                  </a:cubicBezTo>
                  <a:cubicBezTo>
                    <a:pt x="31302" y="15807"/>
                    <a:pt x="19812" y="0"/>
                    <a:pt x="2397" y="0"/>
                  </a:cubicBezTo>
                  <a:close/>
                  <a:moveTo>
                    <a:pt x="36941" y="65228"/>
                  </a:moveTo>
                  <a:cubicBezTo>
                    <a:pt x="36937" y="65228"/>
                    <a:pt x="36932" y="65228"/>
                    <a:pt x="36927" y="65228"/>
                  </a:cubicBezTo>
                  <a:lnTo>
                    <a:pt x="36960" y="65228"/>
                  </a:lnTo>
                  <a:cubicBezTo>
                    <a:pt x="36954" y="65228"/>
                    <a:pt x="36948" y="65228"/>
                    <a:pt x="36941" y="65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37;p41"/>
            <p:cNvSpPr/>
            <p:nvPr/>
          </p:nvSpPr>
          <p:spPr>
            <a:xfrm flipH="1">
              <a:off x="965807" y="2887857"/>
              <a:ext cx="800925" cy="620326"/>
            </a:xfrm>
            <a:custGeom>
              <a:avLst/>
              <a:gdLst/>
              <a:ahLst/>
              <a:cxnLst/>
              <a:rect l="l" t="t" r="r" b="b"/>
              <a:pathLst>
                <a:path w="27354" h="21186" extrusionOk="0">
                  <a:moveTo>
                    <a:pt x="14994" y="0"/>
                  </a:moveTo>
                  <a:cubicBezTo>
                    <a:pt x="13553" y="0"/>
                    <a:pt x="12060" y="221"/>
                    <a:pt x="10575" y="686"/>
                  </a:cubicBezTo>
                  <a:cubicBezTo>
                    <a:pt x="3970" y="2754"/>
                    <a:pt x="0" y="8858"/>
                    <a:pt x="1735" y="14329"/>
                  </a:cubicBezTo>
                  <a:cubicBezTo>
                    <a:pt x="3053" y="18569"/>
                    <a:pt x="7398" y="21186"/>
                    <a:pt x="12360" y="21186"/>
                  </a:cubicBezTo>
                  <a:cubicBezTo>
                    <a:pt x="13801" y="21186"/>
                    <a:pt x="15293" y="20965"/>
                    <a:pt x="16779" y="20500"/>
                  </a:cubicBezTo>
                  <a:cubicBezTo>
                    <a:pt x="23384" y="18432"/>
                    <a:pt x="27353" y="12328"/>
                    <a:pt x="25652"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38;p41"/>
            <p:cNvSpPr/>
            <p:nvPr/>
          </p:nvSpPr>
          <p:spPr>
            <a:xfrm flipH="1">
              <a:off x="1174836" y="3143442"/>
              <a:ext cx="355547" cy="786139"/>
            </a:xfrm>
            <a:custGeom>
              <a:avLst/>
              <a:gdLst/>
              <a:ahLst/>
              <a:cxnLst/>
              <a:rect l="l" t="t" r="r" b="b"/>
              <a:pathLst>
                <a:path w="12143" h="26849" extrusionOk="0">
                  <a:moveTo>
                    <a:pt x="5551" y="0"/>
                  </a:moveTo>
                  <a:cubicBezTo>
                    <a:pt x="4837" y="0"/>
                    <a:pt x="4131" y="389"/>
                    <a:pt x="3837" y="1297"/>
                  </a:cubicBezTo>
                  <a:cubicBezTo>
                    <a:pt x="3804" y="1364"/>
                    <a:pt x="1602" y="8035"/>
                    <a:pt x="201" y="12905"/>
                  </a:cubicBezTo>
                  <a:cubicBezTo>
                    <a:pt x="1" y="13539"/>
                    <a:pt x="168" y="14206"/>
                    <a:pt x="601" y="14673"/>
                  </a:cubicBezTo>
                  <a:cubicBezTo>
                    <a:pt x="4404" y="18809"/>
                    <a:pt x="6505" y="22612"/>
                    <a:pt x="8173" y="25848"/>
                  </a:cubicBezTo>
                  <a:cubicBezTo>
                    <a:pt x="8507" y="26448"/>
                    <a:pt x="9141" y="26849"/>
                    <a:pt x="9841" y="26849"/>
                  </a:cubicBezTo>
                  <a:cubicBezTo>
                    <a:pt x="11242" y="26849"/>
                    <a:pt x="12143" y="25381"/>
                    <a:pt x="11509" y="24113"/>
                  </a:cubicBezTo>
                  <a:cubicBezTo>
                    <a:pt x="9508" y="20077"/>
                    <a:pt x="7006" y="16341"/>
                    <a:pt x="4070" y="12939"/>
                  </a:cubicBezTo>
                  <a:cubicBezTo>
                    <a:pt x="5471" y="8269"/>
                    <a:pt x="7373" y="2531"/>
                    <a:pt x="7373" y="2464"/>
                  </a:cubicBezTo>
                  <a:cubicBezTo>
                    <a:pt x="7866" y="1004"/>
                    <a:pt x="6699" y="0"/>
                    <a:pt x="5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39;p41"/>
            <p:cNvSpPr/>
            <p:nvPr/>
          </p:nvSpPr>
          <p:spPr>
            <a:xfrm flipH="1">
              <a:off x="946277" y="1120135"/>
              <a:ext cx="678564" cy="1140280"/>
            </a:xfrm>
            <a:custGeom>
              <a:avLst/>
              <a:gdLst/>
              <a:ahLst/>
              <a:cxnLst/>
              <a:rect l="l" t="t" r="r" b="b"/>
              <a:pathLst>
                <a:path w="23175" h="38944" extrusionOk="0">
                  <a:moveTo>
                    <a:pt x="2484" y="0"/>
                  </a:moveTo>
                  <a:cubicBezTo>
                    <a:pt x="1240" y="0"/>
                    <a:pt x="0" y="1256"/>
                    <a:pt x="758" y="2750"/>
                  </a:cubicBezTo>
                  <a:lnTo>
                    <a:pt x="1726" y="4652"/>
                  </a:lnTo>
                  <a:cubicBezTo>
                    <a:pt x="1225" y="6120"/>
                    <a:pt x="1059" y="7687"/>
                    <a:pt x="1325" y="9255"/>
                  </a:cubicBezTo>
                  <a:cubicBezTo>
                    <a:pt x="1392" y="9555"/>
                    <a:pt x="1526" y="9856"/>
                    <a:pt x="1726" y="10122"/>
                  </a:cubicBezTo>
                  <a:cubicBezTo>
                    <a:pt x="3861" y="12691"/>
                    <a:pt x="13634" y="17828"/>
                    <a:pt x="19071" y="20096"/>
                  </a:cubicBezTo>
                  <a:cubicBezTo>
                    <a:pt x="16770" y="30771"/>
                    <a:pt x="8631" y="35207"/>
                    <a:pt x="8264" y="35407"/>
                  </a:cubicBezTo>
                  <a:cubicBezTo>
                    <a:pt x="6529" y="36308"/>
                    <a:pt x="7196" y="38943"/>
                    <a:pt x="9164" y="38943"/>
                  </a:cubicBezTo>
                  <a:cubicBezTo>
                    <a:pt x="9465" y="38943"/>
                    <a:pt x="9765" y="38876"/>
                    <a:pt x="10032" y="38710"/>
                  </a:cubicBezTo>
                  <a:cubicBezTo>
                    <a:pt x="10465" y="38476"/>
                    <a:pt x="20906" y="32872"/>
                    <a:pt x="23041" y="19196"/>
                  </a:cubicBezTo>
                  <a:cubicBezTo>
                    <a:pt x="23174" y="18328"/>
                    <a:pt x="22674" y="17461"/>
                    <a:pt x="21840" y="17161"/>
                  </a:cubicBezTo>
                  <a:cubicBezTo>
                    <a:pt x="17070" y="15393"/>
                    <a:pt x="7396" y="10256"/>
                    <a:pt x="4995" y="8088"/>
                  </a:cubicBezTo>
                  <a:cubicBezTo>
                    <a:pt x="4895" y="7220"/>
                    <a:pt x="5061" y="6386"/>
                    <a:pt x="5462" y="5619"/>
                  </a:cubicBezTo>
                  <a:cubicBezTo>
                    <a:pt x="5795" y="5052"/>
                    <a:pt x="5829" y="4352"/>
                    <a:pt x="5495" y="3785"/>
                  </a:cubicBezTo>
                  <a:lnTo>
                    <a:pt x="4094" y="1049"/>
                  </a:lnTo>
                  <a:cubicBezTo>
                    <a:pt x="3718" y="309"/>
                    <a:pt x="3101" y="0"/>
                    <a:pt x="2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40;p41"/>
            <p:cNvSpPr/>
            <p:nvPr/>
          </p:nvSpPr>
          <p:spPr>
            <a:xfrm flipH="1">
              <a:off x="1392650" y="1275642"/>
              <a:ext cx="173865" cy="133078"/>
            </a:xfrm>
            <a:custGeom>
              <a:avLst/>
              <a:gdLst/>
              <a:ahLst/>
              <a:cxnLst/>
              <a:rect l="l" t="t" r="r" b="b"/>
              <a:pathLst>
                <a:path w="5938" h="4545" extrusionOk="0">
                  <a:moveTo>
                    <a:pt x="4657" y="0"/>
                  </a:moveTo>
                  <a:cubicBezTo>
                    <a:pt x="4567" y="0"/>
                    <a:pt x="4471" y="13"/>
                    <a:pt x="4370" y="41"/>
                  </a:cubicBezTo>
                  <a:cubicBezTo>
                    <a:pt x="2002" y="675"/>
                    <a:pt x="468" y="3010"/>
                    <a:pt x="401" y="3110"/>
                  </a:cubicBezTo>
                  <a:cubicBezTo>
                    <a:pt x="1" y="3711"/>
                    <a:pt x="434" y="4545"/>
                    <a:pt x="1201" y="4545"/>
                  </a:cubicBezTo>
                  <a:cubicBezTo>
                    <a:pt x="1502" y="4545"/>
                    <a:pt x="1802" y="4378"/>
                    <a:pt x="1969" y="4111"/>
                  </a:cubicBezTo>
                  <a:cubicBezTo>
                    <a:pt x="1969" y="4111"/>
                    <a:pt x="3203" y="2276"/>
                    <a:pt x="4837" y="1843"/>
                  </a:cubicBezTo>
                  <a:cubicBezTo>
                    <a:pt x="5937" y="1537"/>
                    <a:pt x="5638" y="0"/>
                    <a:pt x="4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41;p41"/>
            <p:cNvSpPr/>
            <p:nvPr/>
          </p:nvSpPr>
          <p:spPr>
            <a:xfrm flipH="1">
              <a:off x="1150417" y="3845547"/>
              <a:ext cx="424882" cy="127983"/>
            </a:xfrm>
            <a:custGeom>
              <a:avLst/>
              <a:gdLst/>
              <a:ahLst/>
              <a:cxnLst/>
              <a:rect l="l" t="t" r="r" b="b"/>
              <a:pathLst>
                <a:path w="14511" h="4371" extrusionOk="0">
                  <a:moveTo>
                    <a:pt x="7673" y="1"/>
                  </a:moveTo>
                  <a:lnTo>
                    <a:pt x="0" y="4371"/>
                  </a:lnTo>
                  <a:lnTo>
                    <a:pt x="14511" y="4371"/>
                  </a:lnTo>
                  <a:lnTo>
                    <a:pt x="14110" y="268"/>
                  </a:ln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42;p41"/>
            <p:cNvSpPr/>
            <p:nvPr/>
          </p:nvSpPr>
          <p:spPr>
            <a:xfrm flipH="1">
              <a:off x="1759880" y="1812666"/>
              <a:ext cx="607531" cy="526249"/>
            </a:xfrm>
            <a:custGeom>
              <a:avLst/>
              <a:gdLst/>
              <a:ahLst/>
              <a:cxnLst/>
              <a:rect l="l" t="t" r="r" b="b"/>
              <a:pathLst>
                <a:path w="20749" h="17973" extrusionOk="0">
                  <a:moveTo>
                    <a:pt x="10586" y="1"/>
                  </a:moveTo>
                  <a:cubicBezTo>
                    <a:pt x="10252" y="1"/>
                    <a:pt x="9914" y="16"/>
                    <a:pt x="9574" y="47"/>
                  </a:cubicBezTo>
                  <a:cubicBezTo>
                    <a:pt x="4104" y="547"/>
                    <a:pt x="1" y="4917"/>
                    <a:pt x="434" y="9854"/>
                  </a:cubicBezTo>
                  <a:cubicBezTo>
                    <a:pt x="872" y="14515"/>
                    <a:pt x="5094" y="17973"/>
                    <a:pt x="10157" y="17973"/>
                  </a:cubicBezTo>
                  <a:cubicBezTo>
                    <a:pt x="10493" y="17973"/>
                    <a:pt x="10833" y="17957"/>
                    <a:pt x="11175" y="17926"/>
                  </a:cubicBezTo>
                  <a:cubicBezTo>
                    <a:pt x="16646" y="17459"/>
                    <a:pt x="20749" y="13056"/>
                    <a:pt x="20315" y="8119"/>
                  </a:cubicBezTo>
                  <a:cubicBezTo>
                    <a:pt x="19908" y="3487"/>
                    <a:pt x="15655" y="1"/>
                    <a:pt x="10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43;p41"/>
            <p:cNvSpPr/>
            <p:nvPr/>
          </p:nvSpPr>
          <p:spPr>
            <a:xfrm flipH="1">
              <a:off x="2035288" y="1959886"/>
              <a:ext cx="198313" cy="284572"/>
            </a:xfrm>
            <a:custGeom>
              <a:avLst/>
              <a:gdLst/>
              <a:ahLst/>
              <a:cxnLst/>
              <a:rect l="l" t="t" r="r" b="b"/>
              <a:pathLst>
                <a:path w="6773" h="9719" extrusionOk="0">
                  <a:moveTo>
                    <a:pt x="2422" y="0"/>
                  </a:moveTo>
                  <a:cubicBezTo>
                    <a:pt x="2280" y="0"/>
                    <a:pt x="2140" y="18"/>
                    <a:pt x="2002" y="56"/>
                  </a:cubicBezTo>
                  <a:cubicBezTo>
                    <a:pt x="568" y="456"/>
                    <a:pt x="1" y="2958"/>
                    <a:pt x="735" y="5593"/>
                  </a:cubicBezTo>
                  <a:cubicBezTo>
                    <a:pt x="1430" y="8012"/>
                    <a:pt x="2948" y="9718"/>
                    <a:pt x="4319" y="9718"/>
                  </a:cubicBezTo>
                  <a:cubicBezTo>
                    <a:pt x="4460" y="9718"/>
                    <a:pt x="4600" y="9700"/>
                    <a:pt x="4737" y="9663"/>
                  </a:cubicBezTo>
                  <a:cubicBezTo>
                    <a:pt x="6205" y="9229"/>
                    <a:pt x="6772" y="6761"/>
                    <a:pt x="6005" y="4092"/>
                  </a:cubicBezTo>
                  <a:cubicBezTo>
                    <a:pt x="5340" y="1703"/>
                    <a:pt x="3798"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4;p41"/>
            <p:cNvSpPr/>
            <p:nvPr/>
          </p:nvSpPr>
          <p:spPr>
            <a:xfrm flipH="1">
              <a:off x="1786232" y="1745790"/>
              <a:ext cx="643692" cy="379820"/>
            </a:xfrm>
            <a:custGeom>
              <a:avLst/>
              <a:gdLst/>
              <a:ahLst/>
              <a:cxnLst/>
              <a:rect l="l" t="t" r="r" b="b"/>
              <a:pathLst>
                <a:path w="21984" h="12972" extrusionOk="0">
                  <a:moveTo>
                    <a:pt x="10141" y="1"/>
                  </a:moveTo>
                  <a:cubicBezTo>
                    <a:pt x="8797" y="1"/>
                    <a:pt x="7434" y="207"/>
                    <a:pt x="6105" y="663"/>
                  </a:cubicBezTo>
                  <a:cubicBezTo>
                    <a:pt x="1" y="2731"/>
                    <a:pt x="1168" y="12972"/>
                    <a:pt x="1168" y="12972"/>
                  </a:cubicBezTo>
                  <a:cubicBezTo>
                    <a:pt x="7473" y="12171"/>
                    <a:pt x="19948" y="8602"/>
                    <a:pt x="21983" y="7168"/>
                  </a:cubicBezTo>
                  <a:cubicBezTo>
                    <a:pt x="20699" y="3370"/>
                    <a:pt x="15577" y="1"/>
                    <a:pt x="10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45;p41"/>
            <p:cNvSpPr/>
            <p:nvPr/>
          </p:nvSpPr>
          <p:spPr>
            <a:xfrm flipH="1">
              <a:off x="1748139" y="2051357"/>
              <a:ext cx="611454" cy="356748"/>
            </a:xfrm>
            <a:custGeom>
              <a:avLst/>
              <a:gdLst/>
              <a:ahLst/>
              <a:cxnLst/>
              <a:rect l="l" t="t" r="r" b="b"/>
              <a:pathLst>
                <a:path w="20883" h="12184" extrusionOk="0">
                  <a:moveTo>
                    <a:pt x="20882" y="1"/>
                  </a:moveTo>
                  <a:lnTo>
                    <a:pt x="20882" y="1"/>
                  </a:lnTo>
                  <a:cubicBezTo>
                    <a:pt x="17980" y="1602"/>
                    <a:pt x="7806" y="4104"/>
                    <a:pt x="1" y="5571"/>
                  </a:cubicBezTo>
                  <a:cubicBezTo>
                    <a:pt x="1" y="5571"/>
                    <a:pt x="3951" y="12184"/>
                    <a:pt x="9644" y="12184"/>
                  </a:cubicBezTo>
                  <a:cubicBezTo>
                    <a:pt x="10163" y="12184"/>
                    <a:pt x="10696" y="12129"/>
                    <a:pt x="11242" y="12009"/>
                  </a:cubicBezTo>
                  <a:cubicBezTo>
                    <a:pt x="19214" y="10275"/>
                    <a:pt x="20682" y="5104"/>
                    <a:pt x="2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46;p41"/>
            <p:cNvSpPr/>
            <p:nvPr/>
          </p:nvSpPr>
          <p:spPr>
            <a:xfrm flipH="1">
              <a:off x="2455280" y="1953854"/>
              <a:ext cx="437590" cy="428484"/>
            </a:xfrm>
            <a:custGeom>
              <a:avLst/>
              <a:gdLst/>
              <a:ahLst/>
              <a:cxnLst/>
              <a:rect l="l" t="t" r="r" b="b"/>
              <a:pathLst>
                <a:path w="14945" h="14634" extrusionOk="0">
                  <a:moveTo>
                    <a:pt x="6033" y="0"/>
                  </a:moveTo>
                  <a:cubicBezTo>
                    <a:pt x="5019" y="0"/>
                    <a:pt x="4046" y="267"/>
                    <a:pt x="3203" y="829"/>
                  </a:cubicBezTo>
                  <a:cubicBezTo>
                    <a:pt x="368" y="2697"/>
                    <a:pt x="1" y="7133"/>
                    <a:pt x="2369" y="10703"/>
                  </a:cubicBezTo>
                  <a:cubicBezTo>
                    <a:pt x="4025" y="13198"/>
                    <a:pt x="6577" y="14633"/>
                    <a:pt x="8931" y="14633"/>
                  </a:cubicBezTo>
                  <a:cubicBezTo>
                    <a:pt x="9945" y="14633"/>
                    <a:pt x="10922" y="14367"/>
                    <a:pt x="11776" y="13805"/>
                  </a:cubicBezTo>
                  <a:cubicBezTo>
                    <a:pt x="14578" y="11937"/>
                    <a:pt x="14945" y="7500"/>
                    <a:pt x="12610" y="3931"/>
                  </a:cubicBezTo>
                  <a:cubicBezTo>
                    <a:pt x="10954" y="1436"/>
                    <a:pt x="8386" y="0"/>
                    <a:pt x="6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47;p41"/>
            <p:cNvSpPr/>
            <p:nvPr/>
          </p:nvSpPr>
          <p:spPr>
            <a:xfrm flipH="1">
              <a:off x="2656463" y="2057154"/>
              <a:ext cx="130911" cy="237490"/>
            </a:xfrm>
            <a:custGeom>
              <a:avLst/>
              <a:gdLst/>
              <a:ahLst/>
              <a:cxnLst/>
              <a:rect l="l" t="t" r="r" b="b"/>
              <a:pathLst>
                <a:path w="4471" h="8111" extrusionOk="0">
                  <a:moveTo>
                    <a:pt x="1423" y="1"/>
                  </a:moveTo>
                  <a:cubicBezTo>
                    <a:pt x="1405" y="1"/>
                    <a:pt x="1386" y="2"/>
                    <a:pt x="1368" y="3"/>
                  </a:cubicBezTo>
                  <a:cubicBezTo>
                    <a:pt x="400" y="69"/>
                    <a:pt x="0" y="1937"/>
                    <a:pt x="467" y="4172"/>
                  </a:cubicBezTo>
                  <a:cubicBezTo>
                    <a:pt x="926" y="6366"/>
                    <a:pt x="2059" y="8110"/>
                    <a:pt x="3047" y="8110"/>
                  </a:cubicBezTo>
                  <a:cubicBezTo>
                    <a:pt x="3066" y="8110"/>
                    <a:pt x="3084" y="8110"/>
                    <a:pt x="3102" y="8109"/>
                  </a:cubicBezTo>
                  <a:cubicBezTo>
                    <a:pt x="4070" y="8008"/>
                    <a:pt x="4470" y="6174"/>
                    <a:pt x="4003" y="3939"/>
                  </a:cubicBezTo>
                  <a:cubicBezTo>
                    <a:pt x="3545" y="1745"/>
                    <a:pt x="2411" y="1"/>
                    <a:pt x="1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48;p41"/>
            <p:cNvSpPr/>
            <p:nvPr/>
          </p:nvSpPr>
          <p:spPr>
            <a:xfrm flipH="1">
              <a:off x="2486522" y="1886686"/>
              <a:ext cx="429772" cy="265950"/>
            </a:xfrm>
            <a:custGeom>
              <a:avLst/>
              <a:gdLst/>
              <a:ahLst/>
              <a:cxnLst/>
              <a:rect l="l" t="t" r="r" b="b"/>
              <a:pathLst>
                <a:path w="14678" h="9083" extrusionOk="0">
                  <a:moveTo>
                    <a:pt x="4919" y="1"/>
                  </a:moveTo>
                  <a:cubicBezTo>
                    <a:pt x="4646" y="1"/>
                    <a:pt x="4374" y="18"/>
                    <a:pt x="4103" y="54"/>
                  </a:cubicBezTo>
                  <a:cubicBezTo>
                    <a:pt x="0" y="554"/>
                    <a:pt x="667" y="8894"/>
                    <a:pt x="667" y="8894"/>
                  </a:cubicBezTo>
                  <a:cubicBezTo>
                    <a:pt x="1779" y="9025"/>
                    <a:pt x="3174" y="9083"/>
                    <a:pt x="4655" y="9083"/>
                  </a:cubicBezTo>
                  <a:cubicBezTo>
                    <a:pt x="8817" y="9083"/>
                    <a:pt x="13644" y="8626"/>
                    <a:pt x="14677" y="8060"/>
                  </a:cubicBezTo>
                  <a:cubicBezTo>
                    <a:pt x="13705" y="4296"/>
                    <a:pt x="9223" y="1"/>
                    <a:pt x="4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49;p41"/>
            <p:cNvSpPr/>
            <p:nvPr/>
          </p:nvSpPr>
          <p:spPr>
            <a:xfrm flipH="1">
              <a:off x="2463098" y="2205691"/>
              <a:ext cx="411208" cy="227593"/>
            </a:xfrm>
            <a:custGeom>
              <a:avLst/>
              <a:gdLst/>
              <a:ahLst/>
              <a:cxnLst/>
              <a:rect l="l" t="t" r="r" b="b"/>
              <a:pathLst>
                <a:path w="14044" h="7773" extrusionOk="0">
                  <a:moveTo>
                    <a:pt x="14044" y="0"/>
                  </a:moveTo>
                  <a:lnTo>
                    <a:pt x="14044" y="0"/>
                  </a:lnTo>
                  <a:cubicBezTo>
                    <a:pt x="12672" y="520"/>
                    <a:pt x="8838" y="739"/>
                    <a:pt x="4844" y="739"/>
                  </a:cubicBezTo>
                  <a:cubicBezTo>
                    <a:pt x="3203" y="739"/>
                    <a:pt x="1535" y="702"/>
                    <a:pt x="0" y="634"/>
                  </a:cubicBezTo>
                  <a:lnTo>
                    <a:pt x="0" y="634"/>
                  </a:lnTo>
                  <a:cubicBezTo>
                    <a:pt x="0" y="634"/>
                    <a:pt x="3103" y="7706"/>
                    <a:pt x="7472" y="7772"/>
                  </a:cubicBezTo>
                  <a:cubicBezTo>
                    <a:pt x="7496" y="7772"/>
                    <a:pt x="7519" y="7772"/>
                    <a:pt x="7542" y="7772"/>
                  </a:cubicBezTo>
                  <a:cubicBezTo>
                    <a:pt x="12852" y="7772"/>
                    <a:pt x="13878" y="3985"/>
                    <a:pt x="14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50;p41"/>
            <p:cNvSpPr/>
            <p:nvPr/>
          </p:nvSpPr>
          <p:spPr>
            <a:xfrm flipH="1">
              <a:off x="1789512" y="1471905"/>
              <a:ext cx="638977" cy="219102"/>
            </a:xfrm>
            <a:custGeom>
              <a:avLst/>
              <a:gdLst/>
              <a:ahLst/>
              <a:cxnLst/>
              <a:rect l="l" t="t" r="r" b="b"/>
              <a:pathLst>
                <a:path w="21823" h="7483" extrusionOk="0">
                  <a:moveTo>
                    <a:pt x="2744" y="1"/>
                  </a:moveTo>
                  <a:cubicBezTo>
                    <a:pt x="1176" y="1"/>
                    <a:pt x="1" y="2198"/>
                    <a:pt x="1620" y="3412"/>
                  </a:cubicBezTo>
                  <a:cubicBezTo>
                    <a:pt x="5511" y="6050"/>
                    <a:pt x="10120" y="7482"/>
                    <a:pt x="14833" y="7482"/>
                  </a:cubicBezTo>
                  <a:cubicBezTo>
                    <a:pt x="14887" y="7482"/>
                    <a:pt x="14942" y="7482"/>
                    <a:pt x="14996" y="7482"/>
                  </a:cubicBezTo>
                  <a:cubicBezTo>
                    <a:pt x="16530" y="7482"/>
                    <a:pt x="18031" y="7348"/>
                    <a:pt x="19533" y="7048"/>
                  </a:cubicBezTo>
                  <a:cubicBezTo>
                    <a:pt x="21822" y="6609"/>
                    <a:pt x="21339" y="3338"/>
                    <a:pt x="19249" y="3338"/>
                  </a:cubicBezTo>
                  <a:cubicBezTo>
                    <a:pt x="19116" y="3338"/>
                    <a:pt x="18977" y="3351"/>
                    <a:pt x="18832" y="3379"/>
                  </a:cubicBezTo>
                  <a:cubicBezTo>
                    <a:pt x="17564" y="3615"/>
                    <a:pt x="16288" y="3731"/>
                    <a:pt x="15020" y="3731"/>
                  </a:cubicBezTo>
                  <a:cubicBezTo>
                    <a:pt x="11083" y="3731"/>
                    <a:pt x="7218" y="2605"/>
                    <a:pt x="3888" y="410"/>
                  </a:cubicBezTo>
                  <a:cubicBezTo>
                    <a:pt x="3506" y="123"/>
                    <a:pt x="3114"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1;p41"/>
            <p:cNvSpPr/>
            <p:nvPr/>
          </p:nvSpPr>
          <p:spPr>
            <a:xfrm flipH="1">
              <a:off x="2573542" y="1356015"/>
              <a:ext cx="458993" cy="241209"/>
            </a:xfrm>
            <a:custGeom>
              <a:avLst/>
              <a:gdLst/>
              <a:ahLst/>
              <a:cxnLst/>
              <a:rect l="l" t="t" r="r" b="b"/>
              <a:pathLst>
                <a:path w="15676" h="8238" extrusionOk="0">
                  <a:moveTo>
                    <a:pt x="7800" y="0"/>
                  </a:moveTo>
                  <a:cubicBezTo>
                    <a:pt x="6982" y="0"/>
                    <a:pt x="6138" y="114"/>
                    <a:pt x="5304" y="399"/>
                  </a:cubicBezTo>
                  <a:cubicBezTo>
                    <a:pt x="3069" y="1166"/>
                    <a:pt x="1402" y="2967"/>
                    <a:pt x="434" y="5736"/>
                  </a:cubicBezTo>
                  <a:cubicBezTo>
                    <a:pt x="1" y="6937"/>
                    <a:pt x="901" y="8204"/>
                    <a:pt x="2202" y="8237"/>
                  </a:cubicBezTo>
                  <a:cubicBezTo>
                    <a:pt x="2969" y="8237"/>
                    <a:pt x="3670" y="7737"/>
                    <a:pt x="3937" y="7003"/>
                  </a:cubicBezTo>
                  <a:cubicBezTo>
                    <a:pt x="4537" y="5335"/>
                    <a:pt x="5371" y="4335"/>
                    <a:pt x="6505" y="3934"/>
                  </a:cubicBezTo>
                  <a:cubicBezTo>
                    <a:pt x="6921" y="3796"/>
                    <a:pt x="7365" y="3738"/>
                    <a:pt x="7814" y="3738"/>
                  </a:cubicBezTo>
                  <a:cubicBezTo>
                    <a:pt x="9524" y="3738"/>
                    <a:pt x="11315" y="4579"/>
                    <a:pt x="11976" y="5002"/>
                  </a:cubicBezTo>
                  <a:cubicBezTo>
                    <a:pt x="12323" y="5211"/>
                    <a:pt x="12665" y="5302"/>
                    <a:pt x="12986" y="5302"/>
                  </a:cubicBezTo>
                  <a:cubicBezTo>
                    <a:pt x="14608" y="5302"/>
                    <a:pt x="15676" y="2975"/>
                    <a:pt x="13977" y="1833"/>
                  </a:cubicBezTo>
                  <a:cubicBezTo>
                    <a:pt x="13818" y="1753"/>
                    <a:pt x="11010" y="0"/>
                    <a:pt x="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52;p41"/>
            <p:cNvSpPr/>
            <p:nvPr/>
          </p:nvSpPr>
          <p:spPr>
            <a:xfrm flipH="1">
              <a:off x="2199373" y="2420080"/>
              <a:ext cx="355547" cy="101104"/>
            </a:xfrm>
            <a:custGeom>
              <a:avLst/>
              <a:gdLst/>
              <a:ahLst/>
              <a:cxnLst/>
              <a:rect l="l" t="t" r="r" b="b"/>
              <a:pathLst>
                <a:path w="12143" h="3453" extrusionOk="0">
                  <a:moveTo>
                    <a:pt x="5228" y="0"/>
                  </a:moveTo>
                  <a:cubicBezTo>
                    <a:pt x="3956" y="0"/>
                    <a:pt x="2867" y="227"/>
                    <a:pt x="1968" y="684"/>
                  </a:cubicBezTo>
                  <a:cubicBezTo>
                    <a:pt x="1101" y="1084"/>
                    <a:pt x="400" y="1818"/>
                    <a:pt x="67" y="2719"/>
                  </a:cubicBezTo>
                  <a:cubicBezTo>
                    <a:pt x="0" y="3019"/>
                    <a:pt x="167" y="3319"/>
                    <a:pt x="467" y="3419"/>
                  </a:cubicBezTo>
                  <a:cubicBezTo>
                    <a:pt x="501" y="3419"/>
                    <a:pt x="567" y="3452"/>
                    <a:pt x="601" y="3452"/>
                  </a:cubicBezTo>
                  <a:cubicBezTo>
                    <a:pt x="867" y="3452"/>
                    <a:pt x="1101" y="3286"/>
                    <a:pt x="1168" y="3052"/>
                  </a:cubicBezTo>
                  <a:cubicBezTo>
                    <a:pt x="1435" y="2418"/>
                    <a:pt x="1935" y="1918"/>
                    <a:pt x="2569" y="1651"/>
                  </a:cubicBezTo>
                  <a:cubicBezTo>
                    <a:pt x="3138" y="1359"/>
                    <a:pt x="3991" y="1116"/>
                    <a:pt x="5228" y="1116"/>
                  </a:cubicBezTo>
                  <a:cubicBezTo>
                    <a:pt x="6675" y="1116"/>
                    <a:pt x="8648" y="1448"/>
                    <a:pt x="11308" y="2418"/>
                  </a:cubicBezTo>
                  <a:cubicBezTo>
                    <a:pt x="11375" y="2440"/>
                    <a:pt x="11443" y="2451"/>
                    <a:pt x="11510" y="2451"/>
                  </a:cubicBezTo>
                  <a:cubicBezTo>
                    <a:pt x="11745" y="2451"/>
                    <a:pt x="11964" y="2319"/>
                    <a:pt x="12042" y="2085"/>
                  </a:cubicBezTo>
                  <a:cubicBezTo>
                    <a:pt x="12142" y="1785"/>
                    <a:pt x="11975" y="1451"/>
                    <a:pt x="11709" y="1351"/>
                  </a:cubicBezTo>
                  <a:cubicBezTo>
                    <a:pt x="9190" y="453"/>
                    <a:pt x="7025" y="0"/>
                    <a:pt x="5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53;p41"/>
            <p:cNvSpPr/>
            <p:nvPr/>
          </p:nvSpPr>
          <p:spPr>
            <a:xfrm flipH="1">
              <a:off x="2537323" y="2460603"/>
              <a:ext cx="1063655" cy="881972"/>
            </a:xfrm>
            <a:custGeom>
              <a:avLst/>
              <a:gdLst/>
              <a:ahLst/>
              <a:cxnLst/>
              <a:rect l="l" t="t" r="r" b="b"/>
              <a:pathLst>
                <a:path w="36327" h="30122" extrusionOk="0">
                  <a:moveTo>
                    <a:pt x="18681" y="0"/>
                  </a:moveTo>
                  <a:cubicBezTo>
                    <a:pt x="12143" y="567"/>
                    <a:pt x="5805" y="2435"/>
                    <a:pt x="1" y="5471"/>
                  </a:cubicBezTo>
                  <a:cubicBezTo>
                    <a:pt x="67" y="5459"/>
                    <a:pt x="136" y="5453"/>
                    <a:pt x="209" y="5453"/>
                  </a:cubicBezTo>
                  <a:cubicBezTo>
                    <a:pt x="3703" y="5453"/>
                    <a:pt x="14805" y="19372"/>
                    <a:pt x="17713" y="30122"/>
                  </a:cubicBezTo>
                  <a:cubicBezTo>
                    <a:pt x="23184" y="28087"/>
                    <a:pt x="29555" y="26719"/>
                    <a:pt x="36327" y="25652"/>
                  </a:cubicBezTo>
                  <a:cubicBezTo>
                    <a:pt x="32224" y="14311"/>
                    <a:pt x="24685" y="1468"/>
                    <a:pt x="18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54;p41"/>
            <p:cNvSpPr/>
            <p:nvPr/>
          </p:nvSpPr>
          <p:spPr>
            <a:xfrm flipH="1">
              <a:off x="3053998" y="2458436"/>
              <a:ext cx="606564" cy="293239"/>
            </a:xfrm>
            <a:custGeom>
              <a:avLst/>
              <a:gdLst/>
              <a:ahLst/>
              <a:cxnLst/>
              <a:rect l="l" t="t" r="r" b="b"/>
              <a:pathLst>
                <a:path w="20716" h="10015" extrusionOk="0">
                  <a:moveTo>
                    <a:pt x="19328" y="0"/>
                  </a:moveTo>
                  <a:cubicBezTo>
                    <a:pt x="12202" y="0"/>
                    <a:pt x="2036" y="5245"/>
                    <a:pt x="2036" y="5245"/>
                  </a:cubicBezTo>
                  <a:cubicBezTo>
                    <a:pt x="1" y="6546"/>
                    <a:pt x="535" y="8981"/>
                    <a:pt x="1669" y="10015"/>
                  </a:cubicBezTo>
                  <a:cubicBezTo>
                    <a:pt x="2736" y="8480"/>
                    <a:pt x="14678" y="4477"/>
                    <a:pt x="19181" y="3944"/>
                  </a:cubicBezTo>
                  <a:cubicBezTo>
                    <a:pt x="16946" y="1876"/>
                    <a:pt x="19014" y="374"/>
                    <a:pt x="20716" y="74"/>
                  </a:cubicBezTo>
                  <a:cubicBezTo>
                    <a:pt x="20269" y="24"/>
                    <a:pt x="19805" y="0"/>
                    <a:pt x="19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55;p41"/>
            <p:cNvSpPr/>
            <p:nvPr/>
          </p:nvSpPr>
          <p:spPr>
            <a:xfrm flipH="1">
              <a:off x="3299130" y="2735747"/>
              <a:ext cx="148508" cy="233742"/>
            </a:xfrm>
            <a:custGeom>
              <a:avLst/>
              <a:gdLst/>
              <a:ahLst/>
              <a:cxnLst/>
              <a:rect l="l" t="t" r="r" b="b"/>
              <a:pathLst>
                <a:path w="5072" h="7983" extrusionOk="0">
                  <a:moveTo>
                    <a:pt x="2755" y="0"/>
                  </a:moveTo>
                  <a:cubicBezTo>
                    <a:pt x="2043" y="0"/>
                    <a:pt x="1336" y="387"/>
                    <a:pt x="1035" y="1278"/>
                  </a:cubicBezTo>
                  <a:cubicBezTo>
                    <a:pt x="835" y="1911"/>
                    <a:pt x="1" y="5080"/>
                    <a:pt x="1368" y="7148"/>
                  </a:cubicBezTo>
                  <a:cubicBezTo>
                    <a:pt x="1702" y="7682"/>
                    <a:pt x="2302" y="7982"/>
                    <a:pt x="2936" y="7982"/>
                  </a:cubicBezTo>
                  <a:cubicBezTo>
                    <a:pt x="3303" y="7982"/>
                    <a:pt x="3637" y="7882"/>
                    <a:pt x="3937" y="7682"/>
                  </a:cubicBezTo>
                  <a:cubicBezTo>
                    <a:pt x="4804" y="7115"/>
                    <a:pt x="5071" y="5981"/>
                    <a:pt x="4504" y="5114"/>
                  </a:cubicBezTo>
                  <a:cubicBezTo>
                    <a:pt x="4237" y="4747"/>
                    <a:pt x="4304" y="3412"/>
                    <a:pt x="4604" y="2345"/>
                  </a:cubicBezTo>
                  <a:cubicBezTo>
                    <a:pt x="4969" y="927"/>
                    <a:pt x="3856" y="0"/>
                    <a:pt x="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 name="Google Shape;909;p45"/>
          <p:cNvSpPr txBox="1">
            <a:spLocks noGrp="1"/>
          </p:cNvSpPr>
          <p:nvPr>
            <p:ph type="subTitle" idx="4294967295"/>
          </p:nvPr>
        </p:nvSpPr>
        <p:spPr>
          <a:xfrm>
            <a:off x="6858000" y="3559350"/>
            <a:ext cx="2057400" cy="612600"/>
          </a:xfrm>
          <a:prstGeom prst="rect">
            <a:avLst/>
          </a:prstGeom>
        </p:spPr>
        <p:txBody>
          <a:bodyPr spcFirstLastPara="1" wrap="square" lIns="91425" tIns="91425" rIns="91425" bIns="91425" anchor="t" anchorCtr="0">
            <a:noAutofit/>
          </a:bodyPr>
          <a:lstStyle/>
          <a:p>
            <a:pPr marL="0" lvl="0" indent="0">
              <a:buNone/>
            </a:pPr>
            <a:r>
              <a:rPr lang="en-US" sz="1300" dirty="0"/>
              <a:t>With AI and natural language understanding (NLU) capabilities, the AI bot can quickly detect all relevant contextual information shared </a:t>
            </a:r>
            <a:endParaRPr sz="1300" dirty="0"/>
          </a:p>
        </p:txBody>
      </p:sp>
      <p:sp>
        <p:nvSpPr>
          <p:cNvPr id="910" name="Google Shape;910;p45"/>
          <p:cNvSpPr txBox="1">
            <a:spLocks noGrp="1"/>
          </p:cNvSpPr>
          <p:nvPr>
            <p:ph type="subTitle" idx="4294967295"/>
          </p:nvPr>
        </p:nvSpPr>
        <p:spPr>
          <a:xfrm>
            <a:off x="6858000" y="2949750"/>
            <a:ext cx="19104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Black"/>
                <a:ea typeface="Poppins Black"/>
                <a:cs typeface="Poppins Black"/>
                <a:sym typeface="Poppins Black"/>
              </a:rPr>
              <a:t>AI Powered ChatBot</a:t>
            </a:r>
            <a:endParaRPr dirty="0">
              <a:latin typeface="Poppins Black"/>
              <a:ea typeface="Poppins Black"/>
              <a:cs typeface="Poppins Black"/>
              <a:sym typeface="Poppins Black"/>
            </a:endParaRPr>
          </a:p>
        </p:txBody>
      </p:sp>
      <p:sp>
        <p:nvSpPr>
          <p:cNvPr id="911" name="Google Shape;911;p45"/>
          <p:cNvSpPr txBox="1">
            <a:spLocks noGrp="1"/>
          </p:cNvSpPr>
          <p:nvPr>
            <p:ph type="subTitle" idx="4294967295"/>
          </p:nvPr>
        </p:nvSpPr>
        <p:spPr>
          <a:xfrm>
            <a:off x="6810174" y="514350"/>
            <a:ext cx="19104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Black"/>
                <a:ea typeface="Poppins Black"/>
                <a:cs typeface="Poppins Black"/>
                <a:sym typeface="Poppins Black"/>
              </a:rPr>
              <a:t>Generative ChatBot</a:t>
            </a:r>
            <a:endParaRPr dirty="0">
              <a:latin typeface="Poppins Black"/>
              <a:ea typeface="Poppins Black"/>
              <a:cs typeface="Poppins Black"/>
              <a:sym typeface="Poppins Black"/>
            </a:endParaRPr>
          </a:p>
        </p:txBody>
      </p:sp>
      <p:sp>
        <p:nvSpPr>
          <p:cNvPr id="912" name="Google Shape;912;p45"/>
          <p:cNvSpPr txBox="1">
            <a:spLocks noGrp="1"/>
          </p:cNvSpPr>
          <p:nvPr>
            <p:ph type="subTitle" idx="4294967295"/>
          </p:nvPr>
        </p:nvSpPr>
        <p:spPr>
          <a:xfrm>
            <a:off x="6819138" y="1047750"/>
            <a:ext cx="2248661" cy="612600"/>
          </a:xfrm>
          <a:prstGeom prst="rect">
            <a:avLst/>
          </a:prstGeom>
        </p:spPr>
        <p:txBody>
          <a:bodyPr spcFirstLastPara="1" wrap="square" lIns="91425" tIns="91425" rIns="91425" bIns="91425" anchor="t" anchorCtr="0">
            <a:noAutofit/>
          </a:bodyPr>
          <a:lstStyle/>
          <a:p>
            <a:pPr marL="0" lvl="0" indent="0">
              <a:buNone/>
            </a:pPr>
            <a:r>
              <a:rPr lang="en-US" sz="1300" dirty="0"/>
              <a:t>The next gen chatbots with </a:t>
            </a:r>
            <a:r>
              <a:rPr lang="en-US" sz="1300" dirty="0">
                <a:hlinkClick r:id="rId3"/>
              </a:rPr>
              <a:t>generative AI</a:t>
            </a:r>
            <a:r>
              <a:rPr lang="en-US" sz="1300" dirty="0"/>
              <a:t> capabilities that offers even more enhanced functionality through their fluency in understanding common language</a:t>
            </a:r>
            <a:endParaRPr sz="1300" dirty="0"/>
          </a:p>
        </p:txBody>
      </p:sp>
      <p:sp>
        <p:nvSpPr>
          <p:cNvPr id="913" name="Google Shape;913;p45"/>
          <p:cNvSpPr/>
          <p:nvPr/>
        </p:nvSpPr>
        <p:spPr>
          <a:xfrm>
            <a:off x="6613694" y="1371577"/>
            <a:ext cx="181500" cy="181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6637639" y="3374053"/>
            <a:ext cx="181500" cy="181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txBox="1">
            <a:spLocks noGrp="1"/>
          </p:cNvSpPr>
          <p:nvPr>
            <p:ph type="subTitle" idx="4294967295"/>
          </p:nvPr>
        </p:nvSpPr>
        <p:spPr>
          <a:xfrm>
            <a:off x="374100" y="2721150"/>
            <a:ext cx="1911900" cy="612600"/>
          </a:xfrm>
          <a:prstGeom prst="rect">
            <a:avLst/>
          </a:prstGeom>
        </p:spPr>
        <p:txBody>
          <a:bodyPr spcFirstLastPara="1" wrap="square" lIns="91425" tIns="91425" rIns="91425" bIns="91425" anchor="t" anchorCtr="0">
            <a:noAutofit/>
          </a:bodyPr>
          <a:lstStyle/>
          <a:p>
            <a:pPr marL="0" lvl="0" indent="0" algn="r">
              <a:buNone/>
            </a:pPr>
            <a:r>
              <a:rPr lang="en-US" sz="1300" dirty="0"/>
              <a:t>The rules-based chatbot employs conditional if/then logic to act on predefined combinations of question-and-answer options.</a:t>
            </a:r>
            <a:endParaRPr sz="1300" dirty="0"/>
          </a:p>
        </p:txBody>
      </p:sp>
      <p:sp>
        <p:nvSpPr>
          <p:cNvPr id="916" name="Google Shape;916;p45"/>
          <p:cNvSpPr txBox="1">
            <a:spLocks noGrp="1"/>
          </p:cNvSpPr>
          <p:nvPr>
            <p:ph type="subTitle" idx="4294967295"/>
          </p:nvPr>
        </p:nvSpPr>
        <p:spPr>
          <a:xfrm>
            <a:off x="0" y="2114550"/>
            <a:ext cx="2286000" cy="37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latin typeface="Poppins Black"/>
                <a:ea typeface="Poppins Black"/>
                <a:cs typeface="Poppins Black"/>
                <a:sym typeface="Poppins Black"/>
              </a:rPr>
              <a:t>Rule Based ChatBot</a:t>
            </a:r>
            <a:endParaRPr dirty="0">
              <a:latin typeface="Poppins Black"/>
              <a:ea typeface="Poppins Black"/>
              <a:cs typeface="Poppins Black"/>
              <a:sym typeface="Poppins Black"/>
            </a:endParaRPr>
          </a:p>
        </p:txBody>
      </p:sp>
      <p:sp>
        <p:nvSpPr>
          <p:cNvPr id="917" name="Google Shape;917;p45"/>
          <p:cNvSpPr/>
          <p:nvPr/>
        </p:nvSpPr>
        <p:spPr>
          <a:xfrm>
            <a:off x="2343447" y="2482492"/>
            <a:ext cx="181500" cy="181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969" name="Google Shape;969;p45"/>
          <p:cNvCxnSpPr/>
          <p:nvPr/>
        </p:nvCxnSpPr>
        <p:spPr>
          <a:xfrm rot="10800000" flipV="1">
            <a:off x="5242064" y="1451577"/>
            <a:ext cx="1371630" cy="851011"/>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970" name="Google Shape;970;p45"/>
          <p:cNvCxnSpPr>
            <a:stCxn id="917" idx="6"/>
          </p:cNvCxnSpPr>
          <p:nvPr/>
        </p:nvCxnSpPr>
        <p:spPr>
          <a:xfrm>
            <a:off x="2524947" y="2573242"/>
            <a:ext cx="1055912" cy="558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971" name="Google Shape;971;p45"/>
          <p:cNvCxnSpPr>
            <a:stCxn id="914" idx="2"/>
          </p:cNvCxnSpPr>
          <p:nvPr/>
        </p:nvCxnSpPr>
        <p:spPr>
          <a:xfrm rot="10800000" flipV="1">
            <a:off x="5003025" y="3464803"/>
            <a:ext cx="1634615" cy="39811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03" name="Google Shape;1166;p62"/>
          <p:cNvSpPr txBox="1">
            <a:spLocks noGrp="1"/>
          </p:cNvSpPr>
          <p:nvPr>
            <p:ph type="title"/>
          </p:nvPr>
        </p:nvSpPr>
        <p:spPr>
          <a:xfrm>
            <a:off x="-762000" y="3619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dirty="0">
                <a:ln>
                  <a:solidFill>
                    <a:schemeClr val="tx1"/>
                  </a:solidFill>
                </a:ln>
              </a:rPr>
              <a:t>Types Of ChatBot</a:t>
            </a:r>
            <a:endParaRPr sz="4400" b="1" dirty="0">
              <a:ln>
                <a:solidFill>
                  <a:schemeClr val="tx1"/>
                </a:solidFill>
              </a:l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73" name="Google Shape;222;p26"/>
          <p:cNvSpPr/>
          <p:nvPr/>
        </p:nvSpPr>
        <p:spPr>
          <a:xfrm>
            <a:off x="1075893" y="618950"/>
            <a:ext cx="7148909" cy="22686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4"/>
          <p:cNvSpPr/>
          <p:nvPr/>
        </p:nvSpPr>
        <p:spPr>
          <a:xfrm rot="2018186">
            <a:off x="1718129" y="1328246"/>
            <a:ext cx="1905454" cy="173386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4"/>
          <p:cNvSpPr/>
          <p:nvPr/>
        </p:nvSpPr>
        <p:spPr>
          <a:xfrm rot="-1887987" flipH="1">
            <a:off x="4031522" y="1328197"/>
            <a:ext cx="1995362" cy="173383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4"/>
          <p:cNvSpPr/>
          <p:nvPr/>
        </p:nvSpPr>
        <p:spPr>
          <a:xfrm rot="-8409358">
            <a:off x="6434811" y="1328279"/>
            <a:ext cx="1905446" cy="173385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4"/>
          <p:cNvSpPr/>
          <p:nvPr/>
        </p:nvSpPr>
        <p:spPr>
          <a:xfrm rot="-8670388">
            <a:off x="803696" y="2929482"/>
            <a:ext cx="1905474" cy="1733845"/>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4"/>
          <p:cNvSpPr/>
          <p:nvPr/>
        </p:nvSpPr>
        <p:spPr>
          <a:xfrm rot="1157374">
            <a:off x="3142602" y="2986952"/>
            <a:ext cx="1950001" cy="1679052"/>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4"/>
          <p:cNvSpPr/>
          <p:nvPr/>
        </p:nvSpPr>
        <p:spPr>
          <a:xfrm rot="2018186">
            <a:off x="5520416" y="2929484"/>
            <a:ext cx="1905454" cy="173386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4"/>
          <p:cNvSpPr txBox="1">
            <a:spLocks noGrp="1"/>
          </p:cNvSpPr>
          <p:nvPr>
            <p:ph type="title" idx="2"/>
          </p:nvPr>
        </p:nvSpPr>
        <p:spPr>
          <a:xfrm>
            <a:off x="677871" y="3550212"/>
            <a:ext cx="2146500" cy="47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Scalability</a:t>
            </a:r>
            <a:endParaRPr dirty="0"/>
          </a:p>
        </p:txBody>
      </p:sp>
      <p:sp>
        <p:nvSpPr>
          <p:cNvPr id="1266" name="Google Shape;1266;p44"/>
          <p:cNvSpPr txBox="1">
            <a:spLocks noGrp="1"/>
          </p:cNvSpPr>
          <p:nvPr>
            <p:ph type="title" idx="3"/>
          </p:nvPr>
        </p:nvSpPr>
        <p:spPr>
          <a:xfrm>
            <a:off x="6364366" y="2114550"/>
            <a:ext cx="2146500" cy="47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dirty="0"/>
              <a:t>Efficient Customer</a:t>
            </a:r>
            <a:br>
              <a:rPr lang="en-GB" dirty="0"/>
            </a:br>
            <a:r>
              <a:rPr lang="en-GB" dirty="0"/>
              <a:t>Support</a:t>
            </a:r>
            <a:endParaRPr dirty="0"/>
          </a:p>
        </p:txBody>
      </p:sp>
      <p:sp>
        <p:nvSpPr>
          <p:cNvPr id="1268" name="Google Shape;1268;p44"/>
          <p:cNvSpPr txBox="1">
            <a:spLocks noGrp="1"/>
          </p:cNvSpPr>
          <p:nvPr>
            <p:ph type="title" idx="5"/>
          </p:nvPr>
        </p:nvSpPr>
        <p:spPr>
          <a:xfrm>
            <a:off x="3067116" y="3653586"/>
            <a:ext cx="2146500" cy="47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dirty="0"/>
              <a:t>Integration </a:t>
            </a:r>
            <a:br>
              <a:rPr lang="en-GB" dirty="0"/>
            </a:br>
            <a:r>
              <a:rPr lang="en-GB" dirty="0"/>
              <a:t>With Platform</a:t>
            </a:r>
            <a:endParaRPr dirty="0"/>
          </a:p>
        </p:txBody>
      </p:sp>
      <p:sp>
        <p:nvSpPr>
          <p:cNvPr id="1270" name="Google Shape;1270;p44"/>
          <p:cNvSpPr txBox="1">
            <a:spLocks noGrp="1"/>
          </p:cNvSpPr>
          <p:nvPr>
            <p:ph type="title" idx="7"/>
          </p:nvPr>
        </p:nvSpPr>
        <p:spPr>
          <a:xfrm>
            <a:off x="1603971" y="2053906"/>
            <a:ext cx="2146500" cy="47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dirty="0"/>
              <a:t>Enhanced User Experience</a:t>
            </a:r>
            <a:endParaRPr dirty="0"/>
          </a:p>
        </p:txBody>
      </p:sp>
      <p:sp>
        <p:nvSpPr>
          <p:cNvPr id="1272" name="Google Shape;1272;p44"/>
          <p:cNvSpPr txBox="1">
            <a:spLocks noGrp="1"/>
          </p:cNvSpPr>
          <p:nvPr>
            <p:ph type="title" idx="9"/>
          </p:nvPr>
        </p:nvSpPr>
        <p:spPr>
          <a:xfrm>
            <a:off x="3955953" y="2038350"/>
            <a:ext cx="2146500" cy="47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dirty="0"/>
              <a:t>24/7 </a:t>
            </a:r>
            <a:br>
              <a:rPr lang="en-GB" dirty="0"/>
            </a:br>
            <a:r>
              <a:rPr lang="en-GB" dirty="0"/>
              <a:t>Availability</a:t>
            </a:r>
            <a:endParaRPr dirty="0"/>
          </a:p>
        </p:txBody>
      </p:sp>
      <p:sp>
        <p:nvSpPr>
          <p:cNvPr id="1274" name="Google Shape;1274;p44"/>
          <p:cNvSpPr txBox="1">
            <a:spLocks noGrp="1"/>
          </p:cNvSpPr>
          <p:nvPr>
            <p:ph type="title" idx="14"/>
          </p:nvPr>
        </p:nvSpPr>
        <p:spPr>
          <a:xfrm>
            <a:off x="5473526" y="3558364"/>
            <a:ext cx="2146500" cy="47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Cost Effective</a:t>
            </a:r>
            <a:endParaRPr dirty="0"/>
          </a:p>
        </p:txBody>
      </p:sp>
      <p:grpSp>
        <p:nvGrpSpPr>
          <p:cNvPr id="1276" name="Google Shape;1276;p44"/>
          <p:cNvGrpSpPr/>
          <p:nvPr/>
        </p:nvGrpSpPr>
        <p:grpSpPr>
          <a:xfrm>
            <a:off x="719990" y="1112700"/>
            <a:ext cx="217525" cy="218499"/>
            <a:chOff x="-1723348" y="4595850"/>
            <a:chExt cx="217525" cy="218499"/>
          </a:xfrm>
        </p:grpSpPr>
        <p:sp>
          <p:nvSpPr>
            <p:cNvPr id="1277" name="Google Shape;1277;p44"/>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4"/>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4"/>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4"/>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44"/>
          <p:cNvGrpSpPr/>
          <p:nvPr/>
        </p:nvGrpSpPr>
        <p:grpSpPr>
          <a:xfrm>
            <a:off x="8224802" y="3911187"/>
            <a:ext cx="217525" cy="218499"/>
            <a:chOff x="-1723348" y="4595850"/>
            <a:chExt cx="217525" cy="218499"/>
          </a:xfrm>
        </p:grpSpPr>
        <p:sp>
          <p:nvSpPr>
            <p:cNvPr id="1282" name="Google Shape;1282;p44"/>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4"/>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4"/>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4"/>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44"/>
          <p:cNvGrpSpPr/>
          <p:nvPr/>
        </p:nvGrpSpPr>
        <p:grpSpPr>
          <a:xfrm>
            <a:off x="8243150" y="4807975"/>
            <a:ext cx="180859" cy="180123"/>
            <a:chOff x="6034925" y="548950"/>
            <a:chExt cx="180859" cy="180123"/>
          </a:xfrm>
        </p:grpSpPr>
        <p:sp>
          <p:nvSpPr>
            <p:cNvPr id="1287" name="Google Shape;1287;p44"/>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4"/>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4"/>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4"/>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4"/>
          <p:cNvGrpSpPr/>
          <p:nvPr/>
        </p:nvGrpSpPr>
        <p:grpSpPr>
          <a:xfrm>
            <a:off x="1647741" y="3138769"/>
            <a:ext cx="217525" cy="218499"/>
            <a:chOff x="-1723348" y="4595850"/>
            <a:chExt cx="217525" cy="218499"/>
          </a:xfrm>
        </p:grpSpPr>
        <p:sp>
          <p:nvSpPr>
            <p:cNvPr id="1292" name="Google Shape;1292;p44"/>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4"/>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4"/>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4"/>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4"/>
          <p:cNvGrpSpPr/>
          <p:nvPr/>
        </p:nvGrpSpPr>
        <p:grpSpPr>
          <a:xfrm>
            <a:off x="4008841" y="3138769"/>
            <a:ext cx="217525" cy="218499"/>
            <a:chOff x="-1723348" y="4595850"/>
            <a:chExt cx="217525" cy="218499"/>
          </a:xfrm>
        </p:grpSpPr>
        <p:sp>
          <p:nvSpPr>
            <p:cNvPr id="1297" name="Google Shape;1297;p44"/>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4"/>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4"/>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4"/>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44"/>
          <p:cNvGrpSpPr/>
          <p:nvPr/>
        </p:nvGrpSpPr>
        <p:grpSpPr>
          <a:xfrm>
            <a:off x="6364366" y="3138769"/>
            <a:ext cx="217525" cy="218499"/>
            <a:chOff x="-1723348" y="4595850"/>
            <a:chExt cx="217525" cy="218499"/>
          </a:xfrm>
        </p:grpSpPr>
        <p:sp>
          <p:nvSpPr>
            <p:cNvPr id="1302" name="Google Shape;1302;p44"/>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4"/>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4"/>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44"/>
          <p:cNvGrpSpPr/>
          <p:nvPr/>
        </p:nvGrpSpPr>
        <p:grpSpPr>
          <a:xfrm>
            <a:off x="4913654" y="1499657"/>
            <a:ext cx="217525" cy="218499"/>
            <a:chOff x="-1723348" y="4595850"/>
            <a:chExt cx="217525" cy="218499"/>
          </a:xfrm>
        </p:grpSpPr>
        <p:sp>
          <p:nvSpPr>
            <p:cNvPr id="1307" name="Google Shape;1307;p44"/>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4"/>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44"/>
          <p:cNvGrpSpPr/>
          <p:nvPr/>
        </p:nvGrpSpPr>
        <p:grpSpPr>
          <a:xfrm>
            <a:off x="2562091" y="1499657"/>
            <a:ext cx="217525" cy="218499"/>
            <a:chOff x="-1723348" y="4595850"/>
            <a:chExt cx="217525" cy="218499"/>
          </a:xfrm>
        </p:grpSpPr>
        <p:sp>
          <p:nvSpPr>
            <p:cNvPr id="1312" name="Google Shape;1312;p44"/>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4"/>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44"/>
          <p:cNvGrpSpPr/>
          <p:nvPr/>
        </p:nvGrpSpPr>
        <p:grpSpPr>
          <a:xfrm>
            <a:off x="7278791" y="1499657"/>
            <a:ext cx="217525" cy="218499"/>
            <a:chOff x="-1723348" y="4595850"/>
            <a:chExt cx="217525" cy="218499"/>
          </a:xfrm>
        </p:grpSpPr>
        <p:sp>
          <p:nvSpPr>
            <p:cNvPr id="1317" name="Google Shape;1317;p44"/>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4"/>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44"/>
          <p:cNvSpPr txBox="1">
            <a:spLocks noGrp="1"/>
          </p:cNvSpPr>
          <p:nvPr>
            <p:ph type="title"/>
          </p:nvPr>
        </p:nvSpPr>
        <p:spPr>
          <a:xfrm>
            <a:off x="457200" y="170250"/>
            <a:ext cx="736313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400" dirty="0"/>
              <a:t>Features of AI-ChatBot</a:t>
            </a:r>
            <a:endParaRPr sz="4400" dirty="0">
              <a:solidFill>
                <a:schemeClr val="lt2"/>
              </a:solidFill>
            </a:endParaRPr>
          </a:p>
        </p:txBody>
      </p:sp>
      <p:grpSp>
        <p:nvGrpSpPr>
          <p:cNvPr id="1322" name="Google Shape;1322;p44"/>
          <p:cNvGrpSpPr/>
          <p:nvPr/>
        </p:nvGrpSpPr>
        <p:grpSpPr>
          <a:xfrm>
            <a:off x="72388" y="786987"/>
            <a:ext cx="180859" cy="180123"/>
            <a:chOff x="6034925" y="548950"/>
            <a:chExt cx="180859" cy="180123"/>
          </a:xfrm>
        </p:grpSpPr>
        <p:sp>
          <p:nvSpPr>
            <p:cNvPr id="1323" name="Google Shape;1323;p44"/>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4"/>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4"/>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0232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39"/>
          <p:cNvSpPr/>
          <p:nvPr/>
        </p:nvSpPr>
        <p:spPr>
          <a:xfrm>
            <a:off x="609600" y="590550"/>
            <a:ext cx="3429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391" y="285750"/>
            <a:ext cx="4857750" cy="4857750"/>
          </a:xfrm>
          <a:prstGeom prst="rect">
            <a:avLst/>
          </a:prstGeom>
        </p:spPr>
      </p:pic>
      <p:sp>
        <p:nvSpPr>
          <p:cNvPr id="6" name="Rectangle 5"/>
          <p:cNvSpPr/>
          <p:nvPr/>
        </p:nvSpPr>
        <p:spPr>
          <a:xfrm>
            <a:off x="352981" y="125909"/>
            <a:ext cx="3373437" cy="769441"/>
          </a:xfrm>
          <a:prstGeom prst="rect">
            <a:avLst/>
          </a:prstGeom>
        </p:spPr>
        <p:txBody>
          <a:bodyPr wrap="square">
            <a:spAutoFit/>
          </a:bodyPr>
          <a:lstStyle/>
          <a:p>
            <a:pPr lvl="0"/>
            <a:r>
              <a:rPr lang="en" sz="4400" b="1" dirty="0">
                <a:ln>
                  <a:solidFill>
                    <a:srgbClr val="263238"/>
                  </a:solidFill>
                </a:ln>
              </a:rPr>
              <a:t>Flow Chart</a:t>
            </a:r>
            <a:endParaRPr lang="en-US" sz="4400" dirty="0"/>
          </a:p>
        </p:txBody>
      </p:sp>
      <p:pic>
        <p:nvPicPr>
          <p:cNvPr id="11" name="Picture 10"/>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8671"/>
          <a:stretch/>
        </p:blipFill>
        <p:spPr>
          <a:xfrm rot="5400000">
            <a:off x="526415" y="1114425"/>
            <a:ext cx="3976369" cy="381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Acceptance Of AI ChatBot</a:t>
            </a:r>
            <a:endParaRPr dirty="0"/>
          </a:p>
        </p:txBody>
      </p:sp>
      <p:sp>
        <p:nvSpPr>
          <p:cNvPr id="896" name="Google Shape;896;p44"/>
          <p:cNvSpPr txBox="1"/>
          <p:nvPr/>
        </p:nvSpPr>
        <p:spPr>
          <a:xfrm>
            <a:off x="731723" y="965136"/>
            <a:ext cx="4964400" cy="48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Poppins"/>
                <a:ea typeface="Poppins"/>
                <a:cs typeface="Poppins"/>
                <a:sym typeface="Poppins"/>
              </a:rPr>
              <a:t>By Customers and Industries</a:t>
            </a:r>
            <a:endParaRPr sz="1200" dirty="0">
              <a:solidFill>
                <a:schemeClr val="dk1"/>
              </a:solidFill>
              <a:latin typeface="Poppins"/>
              <a:ea typeface="Poppins"/>
              <a:cs typeface="Poppins"/>
              <a:sym typeface="Poppins"/>
            </a:endParaRPr>
          </a:p>
        </p:txBody>
      </p:sp>
      <p:graphicFrame>
        <p:nvGraphicFramePr>
          <p:cNvPr id="2" name="Chart 1"/>
          <p:cNvGraphicFramePr/>
          <p:nvPr>
            <p:extLst>
              <p:ext uri="{D42A27DB-BD31-4B8C-83A1-F6EECF244321}">
                <p14:modId xmlns:p14="http://schemas.microsoft.com/office/powerpoint/2010/main" val="4246800770"/>
              </p:ext>
            </p:extLst>
          </p:nvPr>
        </p:nvGraphicFramePr>
        <p:xfrm>
          <a:off x="457200" y="1205886"/>
          <a:ext cx="7772400" cy="395373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theme/theme1.xml><?xml version="1.0" encoding="utf-8"?>
<a:theme xmlns:a="http://schemas.openxmlformats.org/drawingml/2006/main" name="Robotic Workshop by Slidesgo">
  <a:themeElements>
    <a:clrScheme name="Simple Light">
      <a:dk1>
        <a:srgbClr val="263238"/>
      </a:dk1>
      <a:lt1>
        <a:srgbClr val="FFFFFF"/>
      </a:lt1>
      <a:dk2>
        <a:srgbClr val="C7F9CC"/>
      </a:dk2>
      <a:lt2>
        <a:srgbClr val="80ED99"/>
      </a:lt2>
      <a:accent1>
        <a:srgbClr val="58DD76"/>
      </a:accent1>
      <a:accent2>
        <a:srgbClr val="48C063"/>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452</Words>
  <Application>Microsoft Office PowerPoint</Application>
  <PresentationFormat>On-screen Show (16:9)</PresentationFormat>
  <Paragraphs>73</Paragraphs>
  <Slides>13</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Arial</vt:lpstr>
      <vt:lpstr>Palanquin Dark</vt:lpstr>
      <vt:lpstr>Bebas Neue</vt:lpstr>
      <vt:lpstr>Castellar</vt:lpstr>
      <vt:lpstr>Courier New</vt:lpstr>
      <vt:lpstr>Poppins Black</vt:lpstr>
      <vt:lpstr>Audiowide</vt:lpstr>
      <vt:lpstr>Karla</vt:lpstr>
      <vt:lpstr>Poppins</vt:lpstr>
      <vt:lpstr>Robotic Workshop by Slidesgo</vt:lpstr>
      <vt:lpstr>Cyber-Futuristic AI Technology Thesis Defense by Slidesgo</vt:lpstr>
      <vt:lpstr>PowerPoint Presentation</vt:lpstr>
      <vt:lpstr>Abhay Kushwaha</vt:lpstr>
      <vt:lpstr>Introduction</vt:lpstr>
      <vt:lpstr>PROBLEM</vt:lpstr>
      <vt:lpstr>SOLUTION</vt:lpstr>
      <vt:lpstr>Types Of ChatBot</vt:lpstr>
      <vt:lpstr>Scalability</vt:lpstr>
      <vt:lpstr>PowerPoint Presentation</vt:lpstr>
      <vt:lpstr>Acceptance Of AI ChatBot</vt:lpstr>
      <vt:lpstr>WorkFlow</vt:lpstr>
      <vt:lpstr>Tech-Stacks</vt:lpstr>
      <vt:lpstr>Implementation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c:title>
  <cp:lastModifiedBy>Abhay Kushwaha</cp:lastModifiedBy>
  <cp:revision>28</cp:revision>
  <dcterms:modified xsi:type="dcterms:W3CDTF">2024-01-16T14:41:36Z</dcterms:modified>
</cp:coreProperties>
</file>